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9.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0.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9" r:id="rId4"/>
    <p:sldMasterId id="2147483889" r:id="rId5"/>
    <p:sldMasterId id="2147483895" r:id="rId6"/>
    <p:sldMasterId id="2147483907" r:id="rId7"/>
    <p:sldMasterId id="2147483919" r:id="rId8"/>
    <p:sldMasterId id="2147483937" r:id="rId9"/>
    <p:sldMasterId id="2147483931" r:id="rId10"/>
    <p:sldMasterId id="2147483943" r:id="rId11"/>
    <p:sldMasterId id="2147483949" r:id="rId12"/>
    <p:sldMasterId id="2147483970" r:id="rId13"/>
    <p:sldMasterId id="2147483956" r:id="rId14"/>
  </p:sldMasterIdLst>
  <p:notesMasterIdLst>
    <p:notesMasterId r:id="rId82"/>
  </p:notesMasterIdLst>
  <p:sldIdLst>
    <p:sldId id="2147482849" r:id="rId15"/>
    <p:sldId id="262" r:id="rId16"/>
    <p:sldId id="2147481845" r:id="rId17"/>
    <p:sldId id="2147377817" r:id="rId18"/>
    <p:sldId id="2147473851" r:id="rId19"/>
    <p:sldId id="2147482844" r:id="rId20"/>
    <p:sldId id="2147482859" r:id="rId21"/>
    <p:sldId id="2147473849" r:id="rId22"/>
    <p:sldId id="2147482860" r:id="rId23"/>
    <p:sldId id="2147482861" r:id="rId24"/>
    <p:sldId id="2147482863" r:id="rId25"/>
    <p:sldId id="2147482864" r:id="rId26"/>
    <p:sldId id="2147482865" r:id="rId27"/>
    <p:sldId id="2147482866" r:id="rId28"/>
    <p:sldId id="2147482867" r:id="rId29"/>
    <p:sldId id="2147473907" r:id="rId30"/>
    <p:sldId id="2147482845" r:id="rId31"/>
    <p:sldId id="2147482871" r:id="rId32"/>
    <p:sldId id="2147482873" r:id="rId33"/>
    <p:sldId id="2147482874" r:id="rId34"/>
    <p:sldId id="2147482875" r:id="rId35"/>
    <p:sldId id="2147482880" r:id="rId36"/>
    <p:sldId id="2147482878" r:id="rId37"/>
    <p:sldId id="2147482879" r:id="rId38"/>
    <p:sldId id="2147482848" r:id="rId39"/>
    <p:sldId id="2147481961" r:id="rId40"/>
    <p:sldId id="2147481962" r:id="rId41"/>
    <p:sldId id="2147481963" r:id="rId42"/>
    <p:sldId id="2147482870" r:id="rId43"/>
    <p:sldId id="2147473926" r:id="rId44"/>
    <p:sldId id="2147482847" r:id="rId45"/>
    <p:sldId id="2147473864" r:id="rId46"/>
    <p:sldId id="2147482852" r:id="rId47"/>
    <p:sldId id="2147482877" r:id="rId48"/>
    <p:sldId id="2147482868" r:id="rId49"/>
    <p:sldId id="286" r:id="rId50"/>
    <p:sldId id="2147482869" r:id="rId51"/>
    <p:sldId id="2147482842" r:id="rId52"/>
    <p:sldId id="2147482846" r:id="rId53"/>
    <p:sldId id="2147482850" r:id="rId54"/>
    <p:sldId id="295" r:id="rId55"/>
    <p:sldId id="2147473895" r:id="rId56"/>
    <p:sldId id="2147482853" r:id="rId57"/>
    <p:sldId id="2147481948" r:id="rId58"/>
    <p:sldId id="2147482856" r:id="rId59"/>
    <p:sldId id="2147473875" r:id="rId60"/>
    <p:sldId id="2147481952" r:id="rId61"/>
    <p:sldId id="2147473927" r:id="rId62"/>
    <p:sldId id="2147481866" r:id="rId63"/>
    <p:sldId id="2147481919" r:id="rId64"/>
    <p:sldId id="2147482837" r:id="rId65"/>
    <p:sldId id="2147377815" r:id="rId66"/>
    <p:sldId id="2147481950" r:id="rId67"/>
    <p:sldId id="2147473843" r:id="rId68"/>
    <p:sldId id="2147473844" r:id="rId69"/>
    <p:sldId id="2147482858" r:id="rId70"/>
    <p:sldId id="2147481954" r:id="rId71"/>
    <p:sldId id="2147482854" r:id="rId72"/>
    <p:sldId id="2147473837" r:id="rId73"/>
    <p:sldId id="2147482855" r:id="rId74"/>
    <p:sldId id="2147473872" r:id="rId75"/>
    <p:sldId id="2147482872" r:id="rId76"/>
    <p:sldId id="2147473898" r:id="rId77"/>
    <p:sldId id="2147482857" r:id="rId78"/>
    <p:sldId id="291" r:id="rId79"/>
    <p:sldId id="2147481968" r:id="rId80"/>
    <p:sldId id="2147481967" r:id="rId8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vo" id="{71C34B30-518A-4F9B-80BC-7FA63E34EAC6}">
          <p14:sldIdLst>
            <p14:sldId id="2147482849"/>
            <p14:sldId id="262"/>
            <p14:sldId id="2147481845"/>
            <p14:sldId id="2147377817"/>
            <p14:sldId id="2147473851"/>
            <p14:sldId id="2147482844"/>
            <p14:sldId id="2147482859"/>
            <p14:sldId id="2147473849"/>
            <p14:sldId id="2147482860"/>
            <p14:sldId id="2147482861"/>
            <p14:sldId id="2147482863"/>
            <p14:sldId id="2147482864"/>
            <p14:sldId id="2147482865"/>
            <p14:sldId id="2147482866"/>
            <p14:sldId id="2147482867"/>
            <p14:sldId id="2147473907"/>
            <p14:sldId id="2147482845"/>
            <p14:sldId id="2147482871"/>
            <p14:sldId id="2147482873"/>
            <p14:sldId id="2147482874"/>
            <p14:sldId id="2147482875"/>
            <p14:sldId id="2147482880"/>
            <p14:sldId id="2147482878"/>
            <p14:sldId id="2147482879"/>
            <p14:sldId id="2147482848"/>
          </p14:sldIdLst>
        </p14:section>
        <p14:section name="Instructions" id="{D347AE16-C52D-4512-AD6F-DA587059415C}">
          <p14:sldIdLst>
            <p14:sldId id="2147481961"/>
            <p14:sldId id="2147481962"/>
            <p14:sldId id="2147481963"/>
          </p14:sldIdLst>
        </p14:section>
        <p14:section name="DON'TS" id="{D8B77E5F-EF5B-4E04-9A22-304734C7CF59}">
          <p14:sldIdLst>
            <p14:sldId id="2147482870"/>
          </p14:sldIdLst>
        </p14:section>
        <p14:section name="Assets and Quick Styleguide" id="{1516F4DD-8D02-4BB0-ADD0-0163B4E10389}">
          <p14:sldIdLst>
            <p14:sldId id="2147473926"/>
          </p14:sldIdLst>
        </p14:section>
        <p14:section name="Confidentiality Classification" id="{314E1ABD-36D3-49A2-97F1-A22AD46E6D19}">
          <p14:sldIdLst>
            <p14:sldId id="2147482847"/>
          </p14:sldIdLst>
        </p14:section>
        <p14:section name="Covers" id="{D6C0ED74-D13C-40BB-866E-AA80B6CA4772}">
          <p14:sldIdLst>
            <p14:sldId id="2147473864"/>
          </p14:sldIdLst>
        </p14:section>
        <p14:section name="Contents/Agenda" id="{D3D92527-E2A8-49DC-9962-EF02E6131806}">
          <p14:sldIdLst>
            <p14:sldId id="2147482852"/>
            <p14:sldId id="2147482877"/>
          </p14:sldIdLst>
        </p14:section>
        <p14:section name="Section Divider" id="{D5ED493B-710C-4A59-9C53-3543D4C16594}">
          <p14:sldIdLst>
            <p14:sldId id="2147482868"/>
          </p14:sldIdLst>
        </p14:section>
        <p14:section name="Client Testimonials" id="{DE58E62E-D739-4B97-8107-A609F84C1791}">
          <p14:sldIdLst>
            <p14:sldId id="286"/>
          </p14:sldIdLst>
        </p14:section>
        <p14:section name="Default Slides" id="{152493D7-E929-493B-B693-A4190C95FBBD}">
          <p14:sldIdLst>
            <p14:sldId id="2147482869"/>
            <p14:sldId id="2147482842"/>
            <p14:sldId id="2147482846"/>
            <p14:sldId id="2147482850"/>
            <p14:sldId id="295"/>
            <p14:sldId id="2147473895"/>
            <p14:sldId id="2147482853"/>
            <p14:sldId id="2147481948"/>
            <p14:sldId id="2147482856"/>
            <p14:sldId id="2147473875"/>
            <p14:sldId id="2147481952"/>
            <p14:sldId id="2147473927"/>
            <p14:sldId id="2147481866"/>
          </p14:sldIdLst>
        </p14:section>
        <p14:section name="Cases" id="{E8C9DF05-C685-4969-AD77-8D2272E8E6E8}">
          <p14:sldIdLst>
            <p14:sldId id="2147481919"/>
            <p14:sldId id="2147482837"/>
          </p14:sldIdLst>
        </p14:section>
        <p14:section name="Data Visualization" id="{3B495666-1881-4D7A-9A06-F591C42FD76B}">
          <p14:sldIdLst>
            <p14:sldId id="2147377815"/>
            <p14:sldId id="2147481950"/>
            <p14:sldId id="2147473843"/>
            <p14:sldId id="2147473844"/>
            <p14:sldId id="2147482858"/>
            <p14:sldId id="2147481954"/>
          </p14:sldIdLst>
        </p14:section>
        <p14:section name="Journeys" id="{00407A80-66B0-47ED-84C6-0889AD4F92DB}">
          <p14:sldIdLst>
            <p14:sldId id="2147482854"/>
            <p14:sldId id="2147473837"/>
          </p14:sldIdLst>
        </p14:section>
        <p14:section name="Calendar" id="{32BE73CA-E7F0-47E9-8172-DA2194535009}">
          <p14:sldIdLst>
            <p14:sldId id="2147482855"/>
          </p14:sldIdLst>
        </p14:section>
        <p14:section name="Schemes" id="{56BF42C3-5ADE-417A-BD14-1E78AB60F7E6}">
          <p14:sldIdLst>
            <p14:sldId id="2147473872"/>
            <p14:sldId id="2147482872"/>
            <p14:sldId id="2147473898"/>
          </p14:sldIdLst>
        </p14:section>
        <p14:section name="Closing" id="{98AF701C-F0FF-4D55-A4AC-C197E87659A0}">
          <p14:sldIdLst>
            <p14:sldId id="2147482857"/>
          </p14:sldIdLst>
        </p14:section>
        <p14:section name="Icons" id="{6405781F-76E8-4073-A942-405F8C93EB4D}">
          <p14:sldIdLst>
            <p14:sldId id="291"/>
            <p14:sldId id="2147481968"/>
            <p14:sldId id="2147481967"/>
          </p14:sldIdLst>
        </p14:section>
      </p14:sectionLst>
    </p:ext>
    <p:ext uri="{EFAFB233-063F-42B5-8137-9DF3F51BA10A}">
      <p15:sldGuideLst xmlns:p15="http://schemas.microsoft.com/office/powerpoint/2012/main">
        <p15:guide id="6" orient="horz" pos="2205" userDrawn="1">
          <p15:clr>
            <a:srgbClr val="A4A3A4"/>
          </p15:clr>
        </p15:guide>
        <p15:guide id="7"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259"/>
    <a:srgbClr val="3D0404"/>
    <a:srgbClr val="DA291C"/>
    <a:srgbClr val="9DA7B3"/>
    <a:srgbClr val="DADEE2"/>
    <a:srgbClr val="0C2340"/>
    <a:srgbClr val="0C6340"/>
    <a:srgbClr val="7F8799"/>
    <a:srgbClr val="F97673"/>
    <a:srgbClr val="246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6" d="100"/>
          <a:sy n="106" d="100"/>
        </p:scale>
        <p:origin x="180" y="156"/>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viewProps" Target="viewProps.xml"/><Relationship Id="rId16" Type="http://schemas.openxmlformats.org/officeDocument/2006/relationships/slide" Target="slides/slide2.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5" Type="http://schemas.openxmlformats.org/officeDocument/2006/relationships/slideMaster" Target="slideMasters/slideMaster2.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7" Type="http://schemas.openxmlformats.org/officeDocument/2006/relationships/slideMaster" Target="slideMasters/slideMaster4.xml"/><Relationship Id="rId71" Type="http://schemas.openxmlformats.org/officeDocument/2006/relationships/slide" Target="slides/slide57.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61" Type="http://schemas.openxmlformats.org/officeDocument/2006/relationships/slide" Target="slides/slide47.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9.5359725105093912E-2"/>
          <c:y val="2.4030486526466853E-2"/>
          <c:w val="0.85001747948893935"/>
          <c:h val="0.87827090689273779"/>
        </c:manualLayout>
      </c:layout>
      <c:doughnutChart>
        <c:varyColors val="1"/>
        <c:ser>
          <c:idx val="0"/>
          <c:order val="0"/>
          <c:tx>
            <c:strRef>
              <c:f>Foglio1!$B$1</c:f>
              <c:strCache>
                <c:ptCount val="1"/>
                <c:pt idx="0">
                  <c:v>2019</c:v>
                </c:pt>
              </c:strCache>
            </c:strRef>
          </c:tx>
          <c:spPr>
            <a:effectLst/>
          </c:spPr>
          <c:dPt>
            <c:idx val="0"/>
            <c:bubble3D val="0"/>
            <c:spPr>
              <a:solidFill>
                <a:srgbClr val="DA291C"/>
              </a:solidFill>
              <a:effectLst/>
            </c:spPr>
            <c:extLst>
              <c:ext xmlns:c16="http://schemas.microsoft.com/office/drawing/2014/chart" uri="{C3380CC4-5D6E-409C-BE32-E72D297353CC}">
                <c16:uniqueId val="{00000001-9523-44CF-9939-C4135AA2AA4F}"/>
              </c:ext>
            </c:extLst>
          </c:dPt>
          <c:dPt>
            <c:idx val="1"/>
            <c:bubble3D val="0"/>
            <c:spPr>
              <a:solidFill>
                <a:srgbClr val="0C2340"/>
              </a:solidFill>
              <a:effectLst/>
            </c:spPr>
            <c:extLst>
              <c:ext xmlns:c16="http://schemas.microsoft.com/office/drawing/2014/chart" uri="{C3380CC4-5D6E-409C-BE32-E72D297353CC}">
                <c16:uniqueId val="{00000003-9523-44CF-9939-C4135AA2AA4F}"/>
              </c:ext>
            </c:extLst>
          </c:dPt>
          <c:dPt>
            <c:idx val="2"/>
            <c:bubble3D val="0"/>
            <c:spPr>
              <a:solidFill>
                <a:srgbClr val="546579"/>
              </a:solidFill>
              <a:effectLst/>
            </c:spPr>
            <c:extLst>
              <c:ext xmlns:c16="http://schemas.microsoft.com/office/drawing/2014/chart" uri="{C3380CC4-5D6E-409C-BE32-E72D297353CC}">
                <c16:uniqueId val="{00000005-9523-44CF-9939-C4135AA2AA4F}"/>
              </c:ext>
            </c:extLst>
          </c:dPt>
          <c:dPt>
            <c:idx val="3"/>
            <c:bubble3D val="0"/>
            <c:spPr>
              <a:solidFill>
                <a:srgbClr val="9DA7B3"/>
              </a:solidFill>
              <a:effectLst/>
            </c:spPr>
            <c:extLst>
              <c:ext xmlns:c16="http://schemas.microsoft.com/office/drawing/2014/chart" uri="{C3380CC4-5D6E-409C-BE32-E72D297353CC}">
                <c16:uniqueId val="{00000007-9523-44CF-9939-C4135AA2AA4F}"/>
              </c:ext>
            </c:extLst>
          </c:dPt>
          <c:dLbls>
            <c:dLbl>
              <c:idx val="0"/>
              <c:layout>
                <c:manualLayout>
                  <c:x val="3.0094291463328687E-2"/>
                  <c:y val="-8.8842190386715369E-3"/>
                </c:manualLayout>
              </c:layout>
              <c:showLegendKey val="0"/>
              <c:showVal val="1"/>
              <c:showCatName val="0"/>
              <c:showSerName val="0"/>
              <c:showPercent val="0"/>
              <c:showBubbleSize val="0"/>
              <c:extLst>
                <c:ext xmlns:c15="http://schemas.microsoft.com/office/drawing/2012/chart" uri="{CE6537A1-D6FC-4f65-9D91-7224C49458BB}">
                  <c15:layout>
                    <c:manualLayout>
                      <c:w val="0.17043789640735102"/>
                      <c:h val="0.1414430629989066"/>
                    </c:manualLayout>
                  </c15:layout>
                </c:ext>
                <c:ext xmlns:c16="http://schemas.microsoft.com/office/drawing/2014/chart" uri="{C3380CC4-5D6E-409C-BE32-E72D297353CC}">
                  <c16:uniqueId val="{00000001-9523-44CF-9939-C4135AA2AA4F}"/>
                </c:ext>
              </c:extLst>
            </c:dLbl>
            <c:dLbl>
              <c:idx val="1"/>
              <c:layout>
                <c:manualLayout>
                  <c:x val="-1.443383145477097E-2"/>
                  <c:y val="5.0326652447252408E-2"/>
                </c:manualLayout>
              </c:layout>
              <c:tx>
                <c:rich>
                  <a:bodyPr/>
                  <a:lstStyle/>
                  <a:p>
                    <a:fld id="{C13EFF1A-01C1-41A8-A64D-34D3666D5F60}" type="VALUE">
                      <a:rPr lang="en-US">
                        <a:solidFill>
                          <a:schemeClr val="bg1"/>
                        </a:solidFill>
                      </a:rPr>
                      <a:pPr/>
                      <a:t>[VALOR]</a:t>
                    </a:fld>
                    <a:endParaRPr lang="pt-B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523-44CF-9939-C4135AA2AA4F}"/>
                </c:ext>
              </c:extLst>
            </c:dLbl>
            <c:dLbl>
              <c:idx val="2"/>
              <c:layout>
                <c:manualLayout>
                  <c:x val="-6.3919415903416071E-2"/>
                  <c:y val="-2.12930945833546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23-44CF-9939-C4135AA2AA4F}"/>
                </c:ext>
              </c:extLst>
            </c:dLbl>
            <c:dLbl>
              <c:idx val="3"/>
              <c:layout>
                <c:manualLayout>
                  <c:x val="-3.8024638866471276E-2"/>
                  <c:y val="-0.106362989602665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523-44CF-9939-C4135AA2AA4F}"/>
                </c:ext>
              </c:extLst>
            </c:dLbl>
            <c:spPr>
              <a:noFill/>
              <a:ln>
                <a:noFill/>
              </a:ln>
              <a:effectLst/>
            </c:spPr>
            <c:txPr>
              <a:bodyPr/>
              <a:lstStyle/>
              <a:p>
                <a:pPr>
                  <a:defRPr sz="1600">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Foglio1!$A$2:$A$5</c:f>
              <c:strCache>
                <c:ptCount val="4"/>
                <c:pt idx="0">
                  <c:v>Source 1</c:v>
                </c:pt>
                <c:pt idx="1">
                  <c:v>Source 2</c:v>
                </c:pt>
                <c:pt idx="2">
                  <c:v>Source 3</c:v>
                </c:pt>
                <c:pt idx="3">
                  <c:v>Source 4</c:v>
                </c:pt>
              </c:strCache>
            </c:strRef>
          </c:cat>
          <c:val>
            <c:numRef>
              <c:f>Foglio1!$B$2:$B$5</c:f>
              <c:numCache>
                <c:formatCode>0%</c:formatCode>
                <c:ptCount val="4"/>
                <c:pt idx="0">
                  <c:v>0.4</c:v>
                </c:pt>
                <c:pt idx="1">
                  <c:v>0.3</c:v>
                </c:pt>
                <c:pt idx="2">
                  <c:v>0.2</c:v>
                </c:pt>
                <c:pt idx="3">
                  <c:v>0.1</c:v>
                </c:pt>
              </c:numCache>
            </c:numRef>
          </c:val>
          <c:extLst>
            <c:ext xmlns:c16="http://schemas.microsoft.com/office/drawing/2014/chart" uri="{C3380CC4-5D6E-409C-BE32-E72D297353CC}">
              <c16:uniqueId val="{00000008-9523-44CF-9939-C4135AA2AA4F}"/>
            </c:ext>
          </c:extLst>
        </c:ser>
        <c:dLbls>
          <c:showLegendKey val="0"/>
          <c:showVal val="0"/>
          <c:showCatName val="0"/>
          <c:showSerName val="0"/>
          <c:showPercent val="0"/>
          <c:showBubbleSize val="0"/>
          <c:showLeaderLines val="1"/>
        </c:dLbls>
        <c:firstSliceAng val="0"/>
        <c:holeSize val="0"/>
      </c:doughnutChart>
    </c:plotArea>
    <c:legend>
      <c:legendPos val="r"/>
      <c:layout>
        <c:manualLayout>
          <c:xMode val="edge"/>
          <c:yMode val="edge"/>
          <c:x val="0.16042063135977017"/>
          <c:y val="0.94350471401266867"/>
          <c:w val="0.70312055156520326"/>
          <c:h val="5.6495285987331181E-2"/>
        </c:manualLayout>
      </c:layout>
      <c:overlay val="0"/>
      <c:txPr>
        <a:bodyPr/>
        <a:lstStyle/>
        <a:p>
          <a:pPr>
            <a:defRPr>
              <a:latin typeface="+mn-lt"/>
            </a:defRPr>
          </a:pPr>
          <a:endParaRPr lang="en-US"/>
        </a:p>
      </c:txPr>
    </c:legend>
    <c:plotVisOnly val="1"/>
    <c:dispBlanksAs val="gap"/>
    <c:showDLblsOverMax val="0"/>
  </c:chart>
  <c:txPr>
    <a:bodyPr/>
    <a:lstStyle/>
    <a:p>
      <a:pPr>
        <a:defRPr sz="1000">
          <a:latin typeface="FS Elliot Pro" panose="02000503040000020004" pitchFamily="50"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
          <c:y val="3.05316091954023E-2"/>
          <c:w val="1"/>
          <c:h val="0.93552706360280247"/>
        </c:manualLayout>
      </c:layout>
      <c:barChart>
        <c:barDir val="col"/>
        <c:grouping val="clustered"/>
        <c:varyColors val="0"/>
        <c:ser>
          <c:idx val="0"/>
          <c:order val="0"/>
          <c:tx>
            <c:strRef>
              <c:f>Foglio1!$B$1</c:f>
              <c:strCache>
                <c:ptCount val="1"/>
                <c:pt idx="0">
                  <c:v>Serie 1</c:v>
                </c:pt>
              </c:strCache>
            </c:strRef>
          </c:tx>
          <c:spPr>
            <a:solidFill>
              <a:srgbClr val="0C2340"/>
            </a:solidFill>
            <a:effectLst/>
          </c:spPr>
          <c:invertIfNegative val="0"/>
          <c:dPt>
            <c:idx val="2"/>
            <c:invertIfNegative val="0"/>
            <c:bubble3D val="0"/>
            <c:spPr>
              <a:solidFill>
                <a:srgbClr val="DA291C"/>
              </a:solidFill>
              <a:effectLst/>
            </c:spPr>
            <c:extLst>
              <c:ext xmlns:c16="http://schemas.microsoft.com/office/drawing/2014/chart" uri="{C3380CC4-5D6E-409C-BE32-E72D297353CC}">
                <c16:uniqueId val="{00000001-FF88-4FD8-8403-AE2974D42C50}"/>
              </c:ext>
            </c:extLst>
          </c:dPt>
          <c:dLbls>
            <c:spPr>
              <a:noFill/>
              <a:ln>
                <a:noFill/>
              </a:ln>
              <a:effectLst/>
            </c:spPr>
            <c:txPr>
              <a:bodyPr/>
              <a:lstStyle/>
              <a:p>
                <a:pPr>
                  <a:defRPr sz="1200" b="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Foglio1!$A$2:$A$6</c:f>
              <c:strCache>
                <c:ptCount val="5"/>
                <c:pt idx="0">
                  <c:v>Name 1</c:v>
                </c:pt>
                <c:pt idx="1">
                  <c:v>Name 2</c:v>
                </c:pt>
                <c:pt idx="2">
                  <c:v>Name 3</c:v>
                </c:pt>
                <c:pt idx="3">
                  <c:v>Name 4</c:v>
                </c:pt>
                <c:pt idx="4">
                  <c:v>Name 5</c:v>
                </c:pt>
              </c:strCache>
            </c:strRef>
          </c:cat>
          <c:val>
            <c:numRef>
              <c:f>Foglio1!$B$2:$B$6</c:f>
              <c:numCache>
                <c:formatCode>General</c:formatCode>
                <c:ptCount val="5"/>
                <c:pt idx="0">
                  <c:v>26</c:v>
                </c:pt>
                <c:pt idx="1">
                  <c:v>30</c:v>
                </c:pt>
                <c:pt idx="2">
                  <c:v>79</c:v>
                </c:pt>
                <c:pt idx="3">
                  <c:v>60</c:v>
                </c:pt>
                <c:pt idx="4">
                  <c:v>45</c:v>
                </c:pt>
              </c:numCache>
            </c:numRef>
          </c:val>
          <c:extLst>
            <c:ext xmlns:c16="http://schemas.microsoft.com/office/drawing/2014/chart" uri="{C3380CC4-5D6E-409C-BE32-E72D297353CC}">
              <c16:uniqueId val="{00000002-FF88-4FD8-8403-AE2974D42C50}"/>
            </c:ext>
          </c:extLst>
        </c:ser>
        <c:dLbls>
          <c:dLblPos val="inBase"/>
          <c:showLegendKey val="0"/>
          <c:showVal val="1"/>
          <c:showCatName val="0"/>
          <c:showSerName val="0"/>
          <c:showPercent val="0"/>
          <c:showBubbleSize val="0"/>
        </c:dLbls>
        <c:gapWidth val="0"/>
        <c:axId val="2130610040"/>
        <c:axId val="2130596392"/>
      </c:barChart>
      <c:catAx>
        <c:axId val="2130610040"/>
        <c:scaling>
          <c:orientation val="minMax"/>
        </c:scaling>
        <c:delete val="0"/>
        <c:axPos val="b"/>
        <c:numFmt formatCode="General" sourceLinked="0"/>
        <c:majorTickMark val="out"/>
        <c:minorTickMark val="none"/>
        <c:tickLblPos val="nextTo"/>
        <c:spPr>
          <a:ln>
            <a:solidFill>
              <a:srgbClr val="0C2340">
                <a:alpha val="50000"/>
              </a:srgbClr>
            </a:solidFill>
          </a:ln>
        </c:spPr>
        <c:txPr>
          <a:bodyPr/>
          <a:lstStyle/>
          <a:p>
            <a:pPr>
              <a:defRPr sz="1000">
                <a:solidFill>
                  <a:srgbClr val="0C2340">
                    <a:alpha val="50000"/>
                  </a:srgbClr>
                </a:solidFill>
              </a:defRPr>
            </a:pPr>
            <a:endParaRPr lang="en-US"/>
          </a:p>
        </c:txPr>
        <c:crossAx val="2130596392"/>
        <c:crosses val="autoZero"/>
        <c:auto val="0"/>
        <c:lblAlgn val="ctr"/>
        <c:lblOffset val="100"/>
        <c:noMultiLvlLbl val="0"/>
      </c:catAx>
      <c:valAx>
        <c:axId val="2130596392"/>
        <c:scaling>
          <c:orientation val="minMax"/>
        </c:scaling>
        <c:delete val="0"/>
        <c:axPos val="l"/>
        <c:numFmt formatCode="General" sourceLinked="1"/>
        <c:majorTickMark val="out"/>
        <c:minorTickMark val="none"/>
        <c:tickLblPos val="nextTo"/>
        <c:spPr>
          <a:ln>
            <a:solidFill>
              <a:srgbClr val="0C2340">
                <a:alpha val="50000"/>
              </a:srgbClr>
            </a:solidFill>
          </a:ln>
        </c:spPr>
        <c:txPr>
          <a:bodyPr/>
          <a:lstStyle/>
          <a:p>
            <a:pPr>
              <a:defRPr sz="1000">
                <a:solidFill>
                  <a:srgbClr val="0C2340">
                    <a:alpha val="50000"/>
                  </a:srgbClr>
                </a:solidFill>
              </a:defRPr>
            </a:pPr>
            <a:endParaRPr lang="en-US"/>
          </a:p>
        </c:txPr>
        <c:crossAx val="2130610040"/>
        <c:crosses val="autoZero"/>
        <c:crossBetween val="between"/>
      </c:valAx>
      <c:spPr>
        <a:noFill/>
        <a:ln w="25400">
          <a:noFill/>
        </a:ln>
      </c:spPr>
    </c:plotArea>
    <c:plotVisOnly val="1"/>
    <c:dispBlanksAs val="gap"/>
    <c:showDLblsOverMax val="0"/>
  </c:chart>
  <c:spPr>
    <a:ln>
      <a:noFill/>
    </a:ln>
  </c:spPr>
  <c:txPr>
    <a:bodyPr/>
    <a:lstStyle/>
    <a:p>
      <a:pPr>
        <a:defRPr sz="1600">
          <a:solidFill>
            <a:schemeClr val="bg1"/>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
          <c:y val="0"/>
          <c:w val="1"/>
          <c:h val="1"/>
        </c:manualLayout>
      </c:layout>
      <c:barChart>
        <c:barDir val="col"/>
        <c:grouping val="clustered"/>
        <c:varyColors val="0"/>
        <c:ser>
          <c:idx val="0"/>
          <c:order val="0"/>
          <c:tx>
            <c:strRef>
              <c:f>Foglio1!$B$1</c:f>
              <c:strCache>
                <c:ptCount val="1"/>
                <c:pt idx="0">
                  <c:v>Serie 1</c:v>
                </c:pt>
              </c:strCache>
            </c:strRef>
          </c:tx>
          <c:spPr>
            <a:solidFill>
              <a:srgbClr val="DADEE2"/>
            </a:solidFill>
            <a:effectLst/>
          </c:spPr>
          <c:invertIfNegative val="0"/>
          <c:dLbls>
            <c:spPr>
              <a:noFill/>
              <a:ln>
                <a:noFill/>
              </a:ln>
              <a:effectLst/>
            </c:spPr>
            <c:txPr>
              <a:bodyPr/>
              <a:lstStyle/>
              <a:p>
                <a:pPr>
                  <a:defRPr>
                    <a:solidFill>
                      <a:srgbClr val="0C2340"/>
                    </a:solidFill>
                    <a:latin typeface="Work Sans" pitchFamily="2"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Name 1</c:v>
                </c:pt>
                <c:pt idx="1">
                  <c:v>Name 2</c:v>
                </c:pt>
                <c:pt idx="2">
                  <c:v>Name 3</c:v>
                </c:pt>
                <c:pt idx="3">
                  <c:v>Name 4</c:v>
                </c:pt>
              </c:strCache>
            </c:strRef>
          </c:cat>
          <c:val>
            <c:numRef>
              <c:f>Foglio1!$B$2:$B$5</c:f>
              <c:numCache>
                <c:formatCode>General</c:formatCode>
                <c:ptCount val="4"/>
                <c:pt idx="0">
                  <c:v>5</c:v>
                </c:pt>
                <c:pt idx="1">
                  <c:v>3</c:v>
                </c:pt>
                <c:pt idx="2">
                  <c:v>3.5</c:v>
                </c:pt>
                <c:pt idx="3">
                  <c:v>4.5</c:v>
                </c:pt>
              </c:numCache>
            </c:numRef>
          </c:val>
          <c:extLst>
            <c:ext xmlns:c16="http://schemas.microsoft.com/office/drawing/2014/chart" uri="{C3380CC4-5D6E-409C-BE32-E72D297353CC}">
              <c16:uniqueId val="{00000000-0452-4A96-919E-212F79E5B412}"/>
            </c:ext>
          </c:extLst>
        </c:ser>
        <c:ser>
          <c:idx val="1"/>
          <c:order val="1"/>
          <c:tx>
            <c:strRef>
              <c:f>Foglio1!$C$1</c:f>
              <c:strCache>
                <c:ptCount val="1"/>
                <c:pt idx="0">
                  <c:v>Serie 2</c:v>
                </c:pt>
              </c:strCache>
            </c:strRef>
          </c:tx>
          <c:spPr>
            <a:solidFill>
              <a:srgbClr val="9DA7B3"/>
            </a:solidFill>
            <a:effectLst/>
          </c:spPr>
          <c:invertIfNegative val="0"/>
          <c:dLbls>
            <c:spPr>
              <a:noFill/>
              <a:ln>
                <a:noFill/>
              </a:ln>
              <a:effectLst/>
            </c:spPr>
            <c:txPr>
              <a:bodyPr wrap="square" lIns="38100" tIns="19050" rIns="38100" bIns="19050" anchor="ctr">
                <a:spAutoFit/>
              </a:bodyPr>
              <a:lstStyle/>
              <a:p>
                <a:pPr>
                  <a:defRPr>
                    <a:latin typeface="Work Sans" pitchFamily="2"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Name 1</c:v>
                </c:pt>
                <c:pt idx="1">
                  <c:v>Name 2</c:v>
                </c:pt>
                <c:pt idx="2">
                  <c:v>Name 3</c:v>
                </c:pt>
                <c:pt idx="3">
                  <c:v>Name 4</c:v>
                </c:pt>
              </c:strCache>
            </c:strRef>
          </c:cat>
          <c:val>
            <c:numRef>
              <c:f>Foglio1!$C$2:$C$5</c:f>
              <c:numCache>
                <c:formatCode>General</c:formatCode>
                <c:ptCount val="4"/>
                <c:pt idx="0">
                  <c:v>2.4</c:v>
                </c:pt>
                <c:pt idx="1">
                  <c:v>6</c:v>
                </c:pt>
                <c:pt idx="2">
                  <c:v>4</c:v>
                </c:pt>
                <c:pt idx="3">
                  <c:v>2.8</c:v>
                </c:pt>
              </c:numCache>
            </c:numRef>
          </c:val>
          <c:extLst>
            <c:ext xmlns:c16="http://schemas.microsoft.com/office/drawing/2014/chart" uri="{C3380CC4-5D6E-409C-BE32-E72D297353CC}">
              <c16:uniqueId val="{00000001-0452-4A96-919E-212F79E5B412}"/>
            </c:ext>
          </c:extLst>
        </c:ser>
        <c:ser>
          <c:idx val="2"/>
          <c:order val="2"/>
          <c:tx>
            <c:strRef>
              <c:f>Foglio1!$D$1</c:f>
              <c:strCache>
                <c:ptCount val="1"/>
                <c:pt idx="0">
                  <c:v>Serie 3</c:v>
                </c:pt>
              </c:strCache>
            </c:strRef>
          </c:tx>
          <c:spPr>
            <a:solidFill>
              <a:srgbClr val="546579"/>
            </a:solidFill>
            <a:effectLst/>
          </c:spPr>
          <c:invertIfNegative val="0"/>
          <c:dLbls>
            <c:spPr>
              <a:noFill/>
              <a:ln>
                <a:noFill/>
              </a:ln>
              <a:effectLst/>
            </c:spPr>
            <c:txPr>
              <a:bodyPr wrap="square" lIns="38100" tIns="19050" rIns="38100" bIns="19050" anchor="ctr">
                <a:spAutoFit/>
              </a:bodyPr>
              <a:lstStyle/>
              <a:p>
                <a:pPr>
                  <a:defRPr>
                    <a:latin typeface="Work Sans" pitchFamily="2"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Name 1</c:v>
                </c:pt>
                <c:pt idx="1">
                  <c:v>Name 2</c:v>
                </c:pt>
                <c:pt idx="2">
                  <c:v>Name 3</c:v>
                </c:pt>
                <c:pt idx="3">
                  <c:v>Name 4</c:v>
                </c:pt>
              </c:strCache>
            </c:strRef>
          </c:cat>
          <c:val>
            <c:numRef>
              <c:f>Foglio1!$D$2:$D$5</c:f>
              <c:numCache>
                <c:formatCode>General</c:formatCode>
                <c:ptCount val="4"/>
                <c:pt idx="0">
                  <c:v>2</c:v>
                </c:pt>
                <c:pt idx="1">
                  <c:v>4</c:v>
                </c:pt>
                <c:pt idx="2">
                  <c:v>3</c:v>
                </c:pt>
                <c:pt idx="3">
                  <c:v>5</c:v>
                </c:pt>
              </c:numCache>
            </c:numRef>
          </c:val>
          <c:extLst>
            <c:ext xmlns:c16="http://schemas.microsoft.com/office/drawing/2014/chart" uri="{C3380CC4-5D6E-409C-BE32-E72D297353CC}">
              <c16:uniqueId val="{00000002-0452-4A96-919E-212F79E5B412}"/>
            </c:ext>
          </c:extLst>
        </c:ser>
        <c:ser>
          <c:idx val="3"/>
          <c:order val="3"/>
          <c:tx>
            <c:strRef>
              <c:f>Foglio1!$E$1</c:f>
              <c:strCache>
                <c:ptCount val="1"/>
                <c:pt idx="0">
                  <c:v>Serie 4</c:v>
                </c:pt>
              </c:strCache>
            </c:strRef>
          </c:tx>
          <c:spPr>
            <a:solidFill>
              <a:srgbClr val="0C2340"/>
            </a:solidFill>
            <a:ln>
              <a:noFill/>
            </a:ln>
            <a:effectLst/>
          </c:spPr>
          <c:invertIfNegative val="0"/>
          <c:dLbls>
            <c:spPr>
              <a:noFill/>
              <a:ln>
                <a:noFill/>
              </a:ln>
              <a:effectLst/>
            </c:spPr>
            <c:txPr>
              <a:bodyPr/>
              <a:lstStyle/>
              <a:p>
                <a:pPr>
                  <a:defRPr b="0">
                    <a:latin typeface="Work Sans" pitchFamily="2"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Name 1</c:v>
                </c:pt>
                <c:pt idx="1">
                  <c:v>Name 2</c:v>
                </c:pt>
                <c:pt idx="2">
                  <c:v>Name 3</c:v>
                </c:pt>
                <c:pt idx="3">
                  <c:v>Name 4</c:v>
                </c:pt>
              </c:strCache>
            </c:strRef>
          </c:cat>
          <c:val>
            <c:numRef>
              <c:f>Foglio1!$E$2:$E$5</c:f>
              <c:numCache>
                <c:formatCode>General</c:formatCode>
                <c:ptCount val="4"/>
                <c:pt idx="0">
                  <c:v>8.5</c:v>
                </c:pt>
                <c:pt idx="1">
                  <c:v>7</c:v>
                </c:pt>
                <c:pt idx="2">
                  <c:v>5</c:v>
                </c:pt>
                <c:pt idx="3">
                  <c:v>8</c:v>
                </c:pt>
              </c:numCache>
            </c:numRef>
          </c:val>
          <c:extLst>
            <c:ext xmlns:c16="http://schemas.microsoft.com/office/drawing/2014/chart" uri="{C3380CC4-5D6E-409C-BE32-E72D297353CC}">
              <c16:uniqueId val="{00000003-0452-4A96-919E-212F79E5B412}"/>
            </c:ext>
          </c:extLst>
        </c:ser>
        <c:dLbls>
          <c:dLblPos val="inBase"/>
          <c:showLegendKey val="0"/>
          <c:showVal val="1"/>
          <c:showCatName val="0"/>
          <c:showSerName val="0"/>
          <c:showPercent val="0"/>
          <c:showBubbleSize val="0"/>
        </c:dLbls>
        <c:gapWidth val="0"/>
        <c:axId val="2132247032"/>
        <c:axId val="2132250456"/>
      </c:barChart>
      <c:catAx>
        <c:axId val="2132247032"/>
        <c:scaling>
          <c:orientation val="minMax"/>
        </c:scaling>
        <c:delete val="0"/>
        <c:axPos val="b"/>
        <c:majorGridlines>
          <c:spPr>
            <a:ln w="6350">
              <a:solidFill>
                <a:srgbClr val="0C2340"/>
              </a:solidFill>
            </a:ln>
          </c:spPr>
        </c:majorGridlines>
        <c:numFmt formatCode="General" sourceLinked="0"/>
        <c:majorTickMark val="out"/>
        <c:minorTickMark val="none"/>
        <c:tickLblPos val="nextTo"/>
        <c:spPr>
          <a:ln>
            <a:noFill/>
          </a:ln>
        </c:spPr>
        <c:txPr>
          <a:bodyPr rot="0" vert="horz"/>
          <a:lstStyle/>
          <a:p>
            <a:pPr>
              <a:defRPr sz="1000">
                <a:solidFill>
                  <a:srgbClr val="0C2340"/>
                </a:solidFill>
                <a:latin typeface="Work Sans" pitchFamily="2" charset="0"/>
              </a:defRPr>
            </a:pPr>
            <a:endParaRPr lang="en-US"/>
          </a:p>
        </c:txPr>
        <c:crossAx val="2132250456"/>
        <c:crosses val="autoZero"/>
        <c:auto val="1"/>
        <c:lblAlgn val="ctr"/>
        <c:lblOffset val="100"/>
        <c:noMultiLvlLbl val="0"/>
      </c:catAx>
      <c:valAx>
        <c:axId val="2132250456"/>
        <c:scaling>
          <c:orientation val="minMax"/>
        </c:scaling>
        <c:delete val="1"/>
        <c:axPos val="l"/>
        <c:numFmt formatCode="General" sourceLinked="1"/>
        <c:majorTickMark val="out"/>
        <c:minorTickMark val="none"/>
        <c:tickLblPos val="nextTo"/>
        <c:crossAx val="2132247032"/>
        <c:crosses val="autoZero"/>
        <c:crossBetween val="between"/>
      </c:valAx>
      <c:spPr>
        <a:ln>
          <a:noFill/>
        </a:ln>
      </c:spPr>
    </c:plotArea>
    <c:legend>
      <c:legendPos val="r"/>
      <c:layout>
        <c:manualLayout>
          <c:xMode val="edge"/>
          <c:yMode val="edge"/>
          <c:x val="0"/>
          <c:y val="4.7651193086670922E-2"/>
          <c:w val="6.7758018705387363E-2"/>
          <c:h val="0.13740169570412025"/>
        </c:manualLayout>
      </c:layout>
      <c:overlay val="0"/>
      <c:txPr>
        <a:bodyPr/>
        <a:lstStyle/>
        <a:p>
          <a:pPr>
            <a:defRPr sz="1000">
              <a:solidFill>
                <a:srgbClr val="0C2340"/>
              </a:solidFill>
              <a:latin typeface="Work Sans" pitchFamily="2" charset="0"/>
            </a:defRPr>
          </a:pPr>
          <a:endParaRPr lang="en-US"/>
        </a:p>
      </c:txPr>
    </c:legend>
    <c:plotVisOnly val="1"/>
    <c:dispBlanksAs val="gap"/>
    <c:showDLblsOverMax val="0"/>
  </c:chart>
  <c:spPr>
    <a:solidFill>
      <a:schemeClr val="bg1"/>
    </a:solidFill>
    <a:ln w="6350">
      <a:noFill/>
    </a:ln>
  </c:spPr>
  <c:txPr>
    <a:bodyPr/>
    <a:lstStyle/>
    <a:p>
      <a:pPr>
        <a:defRPr sz="1200">
          <a:solidFill>
            <a:schemeClr val="bg1"/>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3.8780646027201146E-2"/>
          <c:y val="1.0153845091946653E-2"/>
          <c:w val="0.9612193539727989"/>
          <c:h val="0.9559860355664781"/>
        </c:manualLayout>
      </c:layout>
      <c:lineChart>
        <c:grouping val="standard"/>
        <c:varyColors val="0"/>
        <c:ser>
          <c:idx val="0"/>
          <c:order val="0"/>
          <c:tx>
            <c:strRef>
              <c:f>Foglio1!$B$1</c:f>
              <c:strCache>
                <c:ptCount val="1"/>
                <c:pt idx="0">
                  <c:v>Name 1</c:v>
                </c:pt>
              </c:strCache>
            </c:strRef>
          </c:tx>
          <c:spPr>
            <a:ln w="22225">
              <a:solidFill>
                <a:schemeClr val="accent1"/>
              </a:solidFill>
            </a:ln>
          </c:spPr>
          <c:marker>
            <c:symbol val="none"/>
          </c:marker>
          <c:dLbls>
            <c:dLbl>
              <c:idx val="0"/>
              <c:layout>
                <c:manualLayout>
                  <c:x val="-7.3011363636363768E-3"/>
                  <c:y val="-4.341247421686044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29B-4A0D-8089-14CF84327198}"/>
                </c:ext>
              </c:extLst>
            </c:dLbl>
            <c:dLbl>
              <c:idx val="3"/>
              <c:layout>
                <c:manualLayout>
                  <c:x val="-3.9801136363636365E-2"/>
                  <c:y val="-2.312549107321138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29B-4A0D-8089-14CF84327198}"/>
                </c:ext>
              </c:extLst>
            </c:dLbl>
            <c:dLbl>
              <c:idx val="4"/>
              <c:layout>
                <c:manualLayout>
                  <c:x val="-1.8494318181818233E-2"/>
                  <c:y val="2.905296351435942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29B-4A0D-8089-14CF84327198}"/>
                </c:ext>
              </c:extLst>
            </c:dLbl>
            <c:dLbl>
              <c:idx val="8"/>
              <c:layout>
                <c:manualLayout>
                  <c:x val="-2.8437500000000001E-2"/>
                  <c:y val="1.23558580463367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29B-4A0D-8089-14CF84327198}"/>
                </c:ext>
              </c:extLst>
            </c:dLbl>
            <c:spPr>
              <a:noFill/>
              <a:ln>
                <a:noFill/>
              </a:ln>
              <a:effectLst/>
            </c:spPr>
            <c:txPr>
              <a:bodyPr wrap="square" lIns="38100" tIns="19050" rIns="38100" bIns="19050" anchor="ctr">
                <a:spAutoFit/>
              </a:bodyPr>
              <a:lstStyle/>
              <a:p>
                <a:pPr>
                  <a:defRPr sz="1000">
                    <a:solidFill>
                      <a:srgbClr val="DA291C"/>
                    </a:solidFill>
                    <a:latin typeface="Work Sans" pitchFamily="2"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Foglio1!$A$2:$A$11</c:f>
              <c:numCache>
                <c:formatCode>General</c:formatCode>
                <c:ptCount val="10"/>
                <c:pt idx="0">
                  <c:v>2010</c:v>
                </c:pt>
                <c:pt idx="1">
                  <c:v>2011</c:v>
                </c:pt>
                <c:pt idx="2">
                  <c:v>2012</c:v>
                </c:pt>
                <c:pt idx="3">
                  <c:v>2013</c:v>
                </c:pt>
                <c:pt idx="4">
                  <c:v>2014</c:v>
                </c:pt>
                <c:pt idx="5">
                  <c:v>2015</c:v>
                </c:pt>
                <c:pt idx="6">
                  <c:v>2016</c:v>
                </c:pt>
                <c:pt idx="7">
                  <c:v>2017</c:v>
                </c:pt>
                <c:pt idx="8">
                  <c:v>2018</c:v>
                </c:pt>
                <c:pt idx="9">
                  <c:v>2019</c:v>
                </c:pt>
              </c:numCache>
            </c:numRef>
          </c:cat>
          <c:val>
            <c:numRef>
              <c:f>Foglio1!$B$2:$B$11</c:f>
              <c:numCache>
                <c:formatCode>General</c:formatCode>
                <c:ptCount val="10"/>
                <c:pt idx="0">
                  <c:v>100</c:v>
                </c:pt>
                <c:pt idx="1">
                  <c:v>1800</c:v>
                </c:pt>
                <c:pt idx="2">
                  <c:v>1500</c:v>
                </c:pt>
                <c:pt idx="3">
                  <c:v>1700</c:v>
                </c:pt>
                <c:pt idx="4">
                  <c:v>2500</c:v>
                </c:pt>
                <c:pt idx="5">
                  <c:v>2200</c:v>
                </c:pt>
                <c:pt idx="6">
                  <c:v>2200</c:v>
                </c:pt>
                <c:pt idx="7">
                  <c:v>2800</c:v>
                </c:pt>
                <c:pt idx="8">
                  <c:v>2200</c:v>
                </c:pt>
                <c:pt idx="9">
                  <c:v>3100</c:v>
                </c:pt>
              </c:numCache>
            </c:numRef>
          </c:val>
          <c:smooth val="0"/>
          <c:extLst>
            <c:ext xmlns:c16="http://schemas.microsoft.com/office/drawing/2014/chart" uri="{C3380CC4-5D6E-409C-BE32-E72D297353CC}">
              <c16:uniqueId val="{00000000-829B-4A0D-8089-14CF84327198}"/>
            </c:ext>
          </c:extLst>
        </c:ser>
        <c:ser>
          <c:idx val="1"/>
          <c:order val="1"/>
          <c:tx>
            <c:strRef>
              <c:f>Foglio1!$C$1</c:f>
              <c:strCache>
                <c:ptCount val="1"/>
                <c:pt idx="0">
                  <c:v>Name 2</c:v>
                </c:pt>
              </c:strCache>
            </c:strRef>
          </c:tx>
          <c:spPr>
            <a:ln w="19050"/>
          </c:spPr>
          <c:marker>
            <c:symbol val="none"/>
          </c:marker>
          <c:dLbls>
            <c:dLbl>
              <c:idx val="0"/>
              <c:layout>
                <c:manualLayout>
                  <c:x val="-4.2812500000000003E-2"/>
                  <c:y val="-8.51552378869170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29B-4A0D-8089-14CF84327198}"/>
                </c:ext>
              </c:extLst>
            </c:dLbl>
            <c:dLbl>
              <c:idx val="1"/>
              <c:layout>
                <c:manualLayout>
                  <c:x val="-1.014204545454548E-2"/>
                  <c:y val="8.181581679331103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29B-4A0D-8089-14CF84327198}"/>
                </c:ext>
              </c:extLst>
            </c:dLbl>
            <c:dLbl>
              <c:idx val="4"/>
              <c:layout>
                <c:manualLayout>
                  <c:x val="-4.9744318181818237E-2"/>
                  <c:y val="-1.68640765227028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9B-4A0D-8089-14CF84327198}"/>
                </c:ext>
              </c:extLst>
            </c:dLbl>
            <c:dLbl>
              <c:idx val="6"/>
              <c:layout>
                <c:manualLayout>
                  <c:x val="-2.8437500000000105E-2"/>
                  <c:y val="1.65301344133425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29B-4A0D-8089-14CF84327198}"/>
                </c:ext>
              </c:extLst>
            </c:dLbl>
            <c:dLbl>
              <c:idx val="8"/>
              <c:layout>
                <c:manualLayout>
                  <c:x val="-2.8437500000000001E-2"/>
                  <c:y val="1.653013441334243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29B-4A0D-8089-14CF84327198}"/>
                </c:ext>
              </c:extLst>
            </c:dLbl>
            <c:spPr>
              <a:noFill/>
              <a:ln>
                <a:noFill/>
              </a:ln>
              <a:effectLst/>
            </c:spPr>
            <c:txPr>
              <a:bodyPr wrap="square" lIns="38100" tIns="19050" rIns="38100" bIns="19050" anchor="ctr">
                <a:spAutoFit/>
              </a:bodyPr>
              <a:lstStyle/>
              <a:p>
                <a:pPr>
                  <a:defRPr sz="1000">
                    <a:solidFill>
                      <a:srgbClr val="0C2340"/>
                    </a:solidFill>
                    <a:latin typeface="Work Sans" pitchFamily="2"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Foglio1!$A$2:$A$11</c:f>
              <c:numCache>
                <c:formatCode>General</c:formatCode>
                <c:ptCount val="10"/>
                <c:pt idx="0">
                  <c:v>2010</c:v>
                </c:pt>
                <c:pt idx="1">
                  <c:v>2011</c:v>
                </c:pt>
                <c:pt idx="2">
                  <c:v>2012</c:v>
                </c:pt>
                <c:pt idx="3">
                  <c:v>2013</c:v>
                </c:pt>
                <c:pt idx="4">
                  <c:v>2014</c:v>
                </c:pt>
                <c:pt idx="5">
                  <c:v>2015</c:v>
                </c:pt>
                <c:pt idx="6">
                  <c:v>2016</c:v>
                </c:pt>
                <c:pt idx="7">
                  <c:v>2017</c:v>
                </c:pt>
                <c:pt idx="8">
                  <c:v>2018</c:v>
                </c:pt>
                <c:pt idx="9">
                  <c:v>2019</c:v>
                </c:pt>
              </c:numCache>
            </c:numRef>
          </c:cat>
          <c:val>
            <c:numRef>
              <c:f>Foglio1!$C$2:$C$11</c:f>
              <c:numCache>
                <c:formatCode>General</c:formatCode>
                <c:ptCount val="10"/>
                <c:pt idx="0">
                  <c:v>300</c:v>
                </c:pt>
                <c:pt idx="1">
                  <c:v>200</c:v>
                </c:pt>
                <c:pt idx="2">
                  <c:v>2400</c:v>
                </c:pt>
                <c:pt idx="3">
                  <c:v>2000</c:v>
                </c:pt>
                <c:pt idx="4">
                  <c:v>2500</c:v>
                </c:pt>
                <c:pt idx="5">
                  <c:v>3700</c:v>
                </c:pt>
                <c:pt idx="6">
                  <c:v>1800</c:v>
                </c:pt>
                <c:pt idx="7">
                  <c:v>3550</c:v>
                </c:pt>
                <c:pt idx="8">
                  <c:v>3200</c:v>
                </c:pt>
                <c:pt idx="9">
                  <c:v>4500</c:v>
                </c:pt>
              </c:numCache>
            </c:numRef>
          </c:val>
          <c:smooth val="0"/>
          <c:extLst>
            <c:ext xmlns:c16="http://schemas.microsoft.com/office/drawing/2014/chart" uri="{C3380CC4-5D6E-409C-BE32-E72D297353CC}">
              <c16:uniqueId val="{00000001-829B-4A0D-8089-14CF84327198}"/>
            </c:ext>
          </c:extLst>
        </c:ser>
        <c:dLbls>
          <c:dLblPos val="t"/>
          <c:showLegendKey val="0"/>
          <c:showVal val="1"/>
          <c:showCatName val="0"/>
          <c:showSerName val="0"/>
          <c:showPercent val="0"/>
          <c:showBubbleSize val="0"/>
        </c:dLbls>
        <c:smooth val="0"/>
        <c:axId val="2135683240"/>
        <c:axId val="2135686616"/>
      </c:lineChart>
      <c:catAx>
        <c:axId val="2135683240"/>
        <c:scaling>
          <c:orientation val="minMax"/>
        </c:scaling>
        <c:delete val="0"/>
        <c:axPos val="b"/>
        <c:numFmt formatCode="General" sourceLinked="1"/>
        <c:majorTickMark val="out"/>
        <c:minorTickMark val="none"/>
        <c:tickLblPos val="nextTo"/>
        <c:spPr>
          <a:ln>
            <a:noFill/>
          </a:ln>
        </c:spPr>
        <c:txPr>
          <a:bodyPr/>
          <a:lstStyle/>
          <a:p>
            <a:pPr>
              <a:defRPr sz="800">
                <a:solidFill>
                  <a:srgbClr val="9DA7B3"/>
                </a:solidFill>
                <a:latin typeface="Work Sans" pitchFamily="2" charset="0"/>
              </a:defRPr>
            </a:pPr>
            <a:endParaRPr lang="en-US"/>
          </a:p>
        </c:txPr>
        <c:crossAx val="2135686616"/>
        <c:crosses val="autoZero"/>
        <c:auto val="1"/>
        <c:lblAlgn val="ctr"/>
        <c:lblOffset val="100"/>
        <c:noMultiLvlLbl val="0"/>
      </c:catAx>
      <c:valAx>
        <c:axId val="2135686616"/>
        <c:scaling>
          <c:orientation val="minMax"/>
        </c:scaling>
        <c:delete val="0"/>
        <c:axPos val="l"/>
        <c:majorGridlines>
          <c:spPr>
            <a:ln>
              <a:solidFill>
                <a:schemeClr val="bg2">
                  <a:lumMod val="85000"/>
                </a:schemeClr>
              </a:solidFill>
            </a:ln>
          </c:spPr>
        </c:majorGridlines>
        <c:numFmt formatCode="General" sourceLinked="1"/>
        <c:majorTickMark val="out"/>
        <c:minorTickMark val="none"/>
        <c:tickLblPos val="nextTo"/>
        <c:spPr>
          <a:ln>
            <a:noFill/>
          </a:ln>
        </c:spPr>
        <c:txPr>
          <a:bodyPr/>
          <a:lstStyle/>
          <a:p>
            <a:pPr>
              <a:defRPr sz="800">
                <a:solidFill>
                  <a:srgbClr val="9DA7B3"/>
                </a:solidFill>
                <a:latin typeface="Work Sans" pitchFamily="2" charset="0"/>
              </a:defRPr>
            </a:pPr>
            <a:endParaRPr lang="en-US"/>
          </a:p>
        </c:txPr>
        <c:crossAx val="2135683240"/>
        <c:crosses val="autoZero"/>
        <c:crossBetween val="between"/>
      </c:valAx>
    </c:plotArea>
    <c:legend>
      <c:legendPos val="r"/>
      <c:layout>
        <c:manualLayout>
          <c:xMode val="edge"/>
          <c:yMode val="edge"/>
          <c:x val="0.87880446939871149"/>
          <c:y val="0.88483664528199124"/>
          <c:w val="9.1168482405327905E-2"/>
          <c:h val="6.932717074285849E-2"/>
        </c:manualLayout>
      </c:layout>
      <c:overlay val="0"/>
      <c:txPr>
        <a:bodyPr/>
        <a:lstStyle/>
        <a:p>
          <a:pPr>
            <a:defRPr sz="800">
              <a:solidFill>
                <a:schemeClr val="accent1"/>
              </a:solidFill>
              <a:latin typeface="Work Sans" pitchFamily="2" charset="0"/>
            </a:defRPr>
          </a:pPr>
          <a:endParaRPr lang="en-US"/>
        </a:p>
      </c:txPr>
    </c:legend>
    <c:plotVisOnly val="1"/>
    <c:dispBlanksAs val="zero"/>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8FD8B-EC51-4D61-A2AE-0AA50F25C45C}" type="datetimeFigureOut">
              <a:rPr lang="pt-BR" smtClean="0"/>
              <a:t>15/01/2026</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20C7CF-0BF8-42CF-9275-44B54A9B3D12}" type="slidenum">
              <a:rPr lang="pt-BR" smtClean="0"/>
              <a:t>‹nº›</a:t>
            </a:fld>
            <a:endParaRPr lang="pt-BR"/>
          </a:p>
        </p:txBody>
      </p:sp>
    </p:spTree>
    <p:extLst>
      <p:ext uri="{BB962C8B-B14F-4D97-AF65-F5344CB8AC3E}">
        <p14:creationId xmlns:p14="http://schemas.microsoft.com/office/powerpoint/2010/main" val="204399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a:extLst>
            <a:ext uri="{FF2B5EF4-FFF2-40B4-BE49-F238E27FC236}">
              <a16:creationId xmlns:a16="http://schemas.microsoft.com/office/drawing/2014/main" id="{AAEA1F51-79F5-BEA8-4F08-5CD6084046D3}"/>
            </a:ext>
          </a:extLst>
        </p:cNvPr>
        <p:cNvGrpSpPr/>
        <p:nvPr/>
      </p:nvGrpSpPr>
      <p:grpSpPr>
        <a:xfrm>
          <a:off x="0" y="0"/>
          <a:ext cx="0" cy="0"/>
          <a:chOff x="0" y="0"/>
          <a:chExt cx="0" cy="0"/>
        </a:xfrm>
      </p:grpSpPr>
      <p:sp>
        <p:nvSpPr>
          <p:cNvPr id="173" name="Google Shape;173;g111c3728c19_0_108:notes">
            <a:extLst>
              <a:ext uri="{FF2B5EF4-FFF2-40B4-BE49-F238E27FC236}">
                <a16:creationId xmlns:a16="http://schemas.microsoft.com/office/drawing/2014/main" id="{196619C0-12B9-CA57-1AAF-EE123E296A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11c3728c19_0_108:notes">
            <a:extLst>
              <a:ext uri="{FF2B5EF4-FFF2-40B4-BE49-F238E27FC236}">
                <a16:creationId xmlns:a16="http://schemas.microsoft.com/office/drawing/2014/main" id="{2B5DD528-EFF8-1504-B16B-0288A8AF3D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616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84B9191-FE40-4587-9C99-D2872BB43CA4}" type="slidenum">
              <a:rPr lang="en-GB" smtClean="0"/>
              <a:t>44</a:t>
            </a:fld>
            <a:endParaRPr lang="en-GB"/>
          </a:p>
        </p:txBody>
      </p:sp>
    </p:spTree>
    <p:extLst>
      <p:ext uri="{BB962C8B-B14F-4D97-AF65-F5344CB8AC3E}">
        <p14:creationId xmlns:p14="http://schemas.microsoft.com/office/powerpoint/2010/main" val="1946661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17D9B05C-97A0-4862-9590-5040ECBD5BE0}" type="slidenum">
              <a:rPr lang="pt-BR" smtClean="0"/>
              <a:t>47</a:t>
            </a:fld>
            <a:endParaRPr lang="pt-BR"/>
          </a:p>
        </p:txBody>
      </p:sp>
    </p:spTree>
    <p:extLst>
      <p:ext uri="{BB962C8B-B14F-4D97-AF65-F5344CB8AC3E}">
        <p14:creationId xmlns:p14="http://schemas.microsoft.com/office/powerpoint/2010/main" val="3335000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20453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4B9191-FE40-4587-9C99-D2872BB43CA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920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aggiungere Value x People</a:t>
            </a:r>
          </a:p>
          <a:p>
            <a:r>
              <a:rPr lang="en-US"/>
              <a:t>e sistemare singoli testi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671411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8410-9614-7D7A-DCF3-12AA4883E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471E7-359D-50F4-3768-E44451F07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54475-1E4B-3196-0719-FB8E993880DC}"/>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88364B7E-143A-3C54-0469-CA42919F146D}"/>
              </a:ext>
            </a:extLst>
          </p:cNvPr>
          <p:cNvSpPr>
            <a:spLocks noGrp="1"/>
          </p:cNvSpPr>
          <p:nvPr>
            <p:ph type="sldNum" sz="quarter" idx="5"/>
          </p:nvPr>
        </p:nvSpPr>
        <p:spPr/>
        <p:txBody>
          <a:bodyPr/>
          <a:lstStyle/>
          <a:p>
            <a:fld id="{D56EDDCE-EE65-6D48-ACA2-30328AA80092}" type="slidenum">
              <a:rPr lang="it-IT" smtClean="0"/>
              <a:pPr/>
              <a:t>64</a:t>
            </a:fld>
            <a:endParaRPr lang="it-IT"/>
          </a:p>
        </p:txBody>
      </p:sp>
    </p:spTree>
    <p:extLst>
      <p:ext uri="{BB962C8B-B14F-4D97-AF65-F5344CB8AC3E}">
        <p14:creationId xmlns:p14="http://schemas.microsoft.com/office/powerpoint/2010/main" val="2940823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AC996-A949-649E-7F06-FC5CBA7555F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0E16E6-11DE-6423-83E8-306924E3CAA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a:extLst>
              <a:ext uri="{FF2B5EF4-FFF2-40B4-BE49-F238E27FC236}">
                <a16:creationId xmlns:a16="http://schemas.microsoft.com/office/drawing/2014/main" id="{460790AA-0C3D-8711-E9C3-5CD64A4BD809}"/>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a:extLst>
              <a:ext uri="{FF2B5EF4-FFF2-40B4-BE49-F238E27FC236}">
                <a16:creationId xmlns:a16="http://schemas.microsoft.com/office/drawing/2014/main" id="{87DA795A-DD0B-E5AD-7C14-10CF268A653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987A547D-8525-F1BF-937B-568680A179D7}"/>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9280CE81-45CB-D877-69B7-F6AE39B6C36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2C3C65DC-AF91-5BF3-59DB-3FF741A52F8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076834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a:extLst>
            <a:ext uri="{FF2B5EF4-FFF2-40B4-BE49-F238E27FC236}">
              <a16:creationId xmlns:a16="http://schemas.microsoft.com/office/drawing/2014/main" id="{2953955A-988E-358D-55D2-7A696F48B33C}"/>
            </a:ext>
          </a:extLst>
        </p:cNvPr>
        <p:cNvGrpSpPr/>
        <p:nvPr/>
      </p:nvGrpSpPr>
      <p:grpSpPr>
        <a:xfrm>
          <a:off x="0" y="0"/>
          <a:ext cx="0" cy="0"/>
          <a:chOff x="0" y="0"/>
          <a:chExt cx="0" cy="0"/>
        </a:xfrm>
      </p:grpSpPr>
      <p:sp>
        <p:nvSpPr>
          <p:cNvPr id="173" name="Google Shape;173;g111c3728c19_0_108:notes">
            <a:extLst>
              <a:ext uri="{FF2B5EF4-FFF2-40B4-BE49-F238E27FC236}">
                <a16:creationId xmlns:a16="http://schemas.microsoft.com/office/drawing/2014/main" id="{A9BFE8B3-1E1D-3F53-4419-54B7214FC4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11c3728c19_0_108:notes">
            <a:extLst>
              <a:ext uri="{FF2B5EF4-FFF2-40B4-BE49-F238E27FC236}">
                <a16:creationId xmlns:a16="http://schemas.microsoft.com/office/drawing/2014/main" id="{F8EB905D-95FB-AE7C-8719-7B948CBDEC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14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23E72-06E3-0CF2-C064-DAE72AAF9AC4}"/>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21BC0-CEB3-A767-B43E-689B605CE77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a:extLst>
              <a:ext uri="{FF2B5EF4-FFF2-40B4-BE49-F238E27FC236}">
                <a16:creationId xmlns:a16="http://schemas.microsoft.com/office/drawing/2014/main" id="{9B4D4B04-C54B-56A9-A732-651E66BE6474}"/>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a:extLst>
              <a:ext uri="{FF2B5EF4-FFF2-40B4-BE49-F238E27FC236}">
                <a16:creationId xmlns:a16="http://schemas.microsoft.com/office/drawing/2014/main" id="{9649C6E4-9B3E-991C-578F-0C439A34835E}"/>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9E6A1A4D-665E-FF93-4FC8-1FE9AAB8E3B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F108C93C-ED8F-16FB-DD14-E5C25754C71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0A2F725D-94FD-8F76-0BA3-5581D15F6AA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88772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9CDEF-6D20-2352-C3A7-8A8CC85980D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D032DB-0C38-A919-2C6D-84AB78D6313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a:extLst>
              <a:ext uri="{FF2B5EF4-FFF2-40B4-BE49-F238E27FC236}">
                <a16:creationId xmlns:a16="http://schemas.microsoft.com/office/drawing/2014/main" id="{A8F814A3-3AC6-229B-8D5C-4BABD2F5ACB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a:extLst>
              <a:ext uri="{FF2B5EF4-FFF2-40B4-BE49-F238E27FC236}">
                <a16:creationId xmlns:a16="http://schemas.microsoft.com/office/drawing/2014/main" id="{12A0E44C-7876-98BC-99E8-379F522963E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3D7920A-2DF8-CD8D-4E03-3F8328B12727}"/>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62640EA0-8A3F-F09A-B0F9-89355D133E58}"/>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A6D4D658-44BD-A972-FA90-54BDE199973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96565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D56EDDCE-EE65-6D48-ACA2-30328AA80092}" type="slidenum">
              <a:rPr lang="it-IT" smtClean="0"/>
              <a:pPr/>
              <a:t>25</a:t>
            </a:fld>
            <a:endParaRPr lang="it-IT"/>
          </a:p>
        </p:txBody>
      </p:sp>
    </p:spTree>
    <p:extLst>
      <p:ext uri="{BB962C8B-B14F-4D97-AF65-F5344CB8AC3E}">
        <p14:creationId xmlns:p14="http://schemas.microsoft.com/office/powerpoint/2010/main" val="200531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Inserire Link alla policy</a:t>
            </a:r>
          </a:p>
        </p:txBody>
      </p:sp>
      <p:sp>
        <p:nvSpPr>
          <p:cNvPr id="4" name="Segnaposto numero diapositiva 3"/>
          <p:cNvSpPr>
            <a:spLocks noGrp="1"/>
          </p:cNvSpPr>
          <p:nvPr>
            <p:ph type="sldNum" sz="quarter" idx="5"/>
          </p:nvPr>
        </p:nvSpPr>
        <p:spPr/>
        <p:txBody>
          <a:bodyPr/>
          <a:lstStyle/>
          <a:p>
            <a:fld id="{B920C7CF-0BF8-42CF-9275-44B54A9B3D12}" type="slidenum">
              <a:rPr lang="pt-BR" smtClean="0"/>
              <a:t>31</a:t>
            </a:fld>
            <a:endParaRPr lang="pt-BR"/>
          </a:p>
        </p:txBody>
      </p:sp>
    </p:spTree>
    <p:extLst>
      <p:ext uri="{BB962C8B-B14F-4D97-AF65-F5344CB8AC3E}">
        <p14:creationId xmlns:p14="http://schemas.microsoft.com/office/powerpoint/2010/main" val="1508445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59187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53068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9.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9.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9.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9.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9.xml"/><Relationship Id="rId5" Type="http://schemas.openxmlformats.org/officeDocument/2006/relationships/image" Target="../media/image46.svg"/><Relationship Id="rId4" Type="http://schemas.openxmlformats.org/officeDocument/2006/relationships/image" Target="../media/image4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9.xml"/><Relationship Id="rId5" Type="http://schemas.openxmlformats.org/officeDocument/2006/relationships/image" Target="../media/image48.svg"/><Relationship Id="rId4" Type="http://schemas.openxmlformats.org/officeDocument/2006/relationships/image" Target="../media/image4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1.png"/><Relationship Id="rId1" Type="http://schemas.openxmlformats.org/officeDocument/2006/relationships/slideMaster" Target="../slideMasters/slideMaster10.xml"/><Relationship Id="rId4" Type="http://schemas.openxmlformats.org/officeDocument/2006/relationships/image" Target="../media/image52.png"/></Relationships>
</file>

<file path=ppt/slideLayouts/_rels/slideLayout7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3.png"/><Relationship Id="rId1" Type="http://schemas.openxmlformats.org/officeDocument/2006/relationships/slideMaster" Target="../slideMasters/slideMaster10.xml"/><Relationship Id="rId5" Type="http://schemas.openxmlformats.org/officeDocument/2006/relationships/image" Target="../media/image55.svg"/><Relationship Id="rId4" Type="http://schemas.openxmlformats.org/officeDocument/2006/relationships/image" Target="../media/image5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1.png"/><Relationship Id="rId1" Type="http://schemas.openxmlformats.org/officeDocument/2006/relationships/slideMaster" Target="../slideMasters/slideMaster10.xml"/><Relationship Id="rId5" Type="http://schemas.openxmlformats.org/officeDocument/2006/relationships/image" Target="../media/image58.svg"/><Relationship Id="rId4" Type="http://schemas.openxmlformats.org/officeDocument/2006/relationships/image" Target="../media/image57.png"/></Relationships>
</file>

<file path=ppt/slideLayouts/_rels/slideLayout7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3.png"/><Relationship Id="rId1" Type="http://schemas.openxmlformats.org/officeDocument/2006/relationships/slideMaster" Target="../slideMasters/slideMaster10.xml"/><Relationship Id="rId5" Type="http://schemas.openxmlformats.org/officeDocument/2006/relationships/image" Target="../media/image60.svg"/><Relationship Id="rId4" Type="http://schemas.openxmlformats.org/officeDocument/2006/relationships/image" Target="../media/image59.png"/></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0.png"/><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g-Title-Area-Date-Image">
    <p:bg>
      <p:bgPr>
        <a:solidFill>
          <a:srgbClr val="0C2340"/>
        </a:solidFill>
        <a:effectLst/>
      </p:bgPr>
    </p:bg>
    <p:spTree>
      <p:nvGrpSpPr>
        <p:cNvPr id="1" name=""/>
        <p:cNvGrpSpPr/>
        <p:nvPr/>
      </p:nvGrpSpPr>
      <p:grpSpPr>
        <a:xfrm>
          <a:off x="0" y="0"/>
          <a:ext cx="0" cy="0"/>
          <a:chOff x="0" y="0"/>
          <a:chExt cx="0" cy="0"/>
        </a:xfrm>
      </p:grpSpPr>
      <p:pic>
        <p:nvPicPr>
          <p:cNvPr id="22" name="Imagem 15" descr="Uma imagem contendo mesa&#10;&#10;Descrição gerada automaticamente">
            <a:extLst>
              <a:ext uri="{FF2B5EF4-FFF2-40B4-BE49-F238E27FC236}">
                <a16:creationId xmlns:a16="http://schemas.microsoft.com/office/drawing/2014/main" id="{0F6A4F9A-8239-02EC-642F-D45EC2613F73}"/>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1000"/>
                    </a14:imgEffect>
                  </a14:imgLayer>
                </a14:imgProps>
              </a:ext>
              <a:ext uri="{28A0092B-C50C-407E-A947-70E740481C1C}">
                <a14:useLocalDpi xmlns:a14="http://schemas.microsoft.com/office/drawing/2010/main"/>
              </a:ext>
            </a:extLst>
          </a:blip>
          <a:srcRect/>
          <a:stretch/>
        </p:blipFill>
        <p:spPr>
          <a:xfrm>
            <a:off x="4760249" y="0"/>
            <a:ext cx="7481912" cy="6858000"/>
          </a:xfrm>
          <a:prstGeom prst="rect">
            <a:avLst/>
          </a:prstGeom>
        </p:spPr>
      </p:pic>
      <p:sp>
        <p:nvSpPr>
          <p:cNvPr id="21" name="Picture Placeholder 20">
            <a:extLst>
              <a:ext uri="{FF2B5EF4-FFF2-40B4-BE49-F238E27FC236}">
                <a16:creationId xmlns:a16="http://schemas.microsoft.com/office/drawing/2014/main" id="{D5FA91B6-6A5D-B714-B48A-CC066579D2BF}"/>
              </a:ext>
            </a:extLst>
          </p:cNvPr>
          <p:cNvSpPr>
            <a:spLocks noGrp="1"/>
          </p:cNvSpPr>
          <p:nvPr>
            <p:ph type="pic" sz="quarter" idx="14" hasCustomPrompt="1"/>
          </p:nvPr>
        </p:nvSpPr>
        <p:spPr>
          <a:xfrm>
            <a:off x="4771377" y="0"/>
            <a:ext cx="7470783"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16" name="Text Placeholder 15">
            <a:extLst>
              <a:ext uri="{FF2B5EF4-FFF2-40B4-BE49-F238E27FC236}">
                <a16:creationId xmlns:a16="http://schemas.microsoft.com/office/drawing/2014/main" id="{B88157E4-CF4A-CC2F-365E-69A0AE881339}"/>
              </a:ext>
            </a:extLst>
          </p:cNvPr>
          <p:cNvSpPr>
            <a:spLocks noGrp="1"/>
          </p:cNvSpPr>
          <p:nvPr>
            <p:ph type="body" sz="quarter" idx="10" hasCustomPrompt="1"/>
          </p:nvPr>
        </p:nvSpPr>
        <p:spPr>
          <a:xfrm>
            <a:off x="213499" y="1009692"/>
            <a:ext cx="4329113" cy="1335494"/>
          </a:xfrm>
          <a:prstGeom prst="rect">
            <a:avLst/>
          </a:prstGeom>
          <a:noFill/>
        </p:spPr>
        <p:txBody>
          <a:bodyPr wrap="square" lIns="0" tIns="0" rIns="0" bIns="0" rtlCol="0">
            <a:spAutoFit/>
          </a:bodyPr>
          <a:lstStyle>
            <a:lvl1pPr>
              <a:defRPr kumimoji="0" lang="en-GB" sz="54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17" name="Text Placeholder 15">
            <a:extLst>
              <a:ext uri="{FF2B5EF4-FFF2-40B4-BE49-F238E27FC236}">
                <a16:creationId xmlns:a16="http://schemas.microsoft.com/office/drawing/2014/main" id="{4A612D7A-D54E-5A27-88DE-D76EEE635BB8}"/>
              </a:ext>
            </a:extLst>
          </p:cNvPr>
          <p:cNvSpPr>
            <a:spLocks noGrp="1"/>
          </p:cNvSpPr>
          <p:nvPr>
            <p:ph type="body" sz="quarter" idx="11" hasCustomPrompt="1"/>
          </p:nvPr>
        </p:nvSpPr>
        <p:spPr>
          <a:xfrm>
            <a:off x="163337" y="333375"/>
            <a:ext cx="4329113" cy="313932"/>
          </a:xfrm>
          <a:prstGeom prst="rect">
            <a:avLst/>
          </a:prstGeom>
          <a:noFill/>
        </p:spPr>
        <p:txBody>
          <a:bodyPr wrap="square">
            <a:spAutoFit/>
          </a:bodyPr>
          <a:lstStyle>
            <a:lvl1pPr marL="0" indent="0">
              <a:buNone/>
              <a:defRPr lang="en-GB" sz="1600" i="0" u="none" strike="noStrike" baseline="0" dirty="0">
                <a:solidFill>
                  <a:srgbClr val="FFFFFF"/>
                </a:solidFill>
                <a:latin typeface="Work Sans SemiBold" pitchFamily="2" charset="0"/>
              </a:defRPr>
            </a:lvl1pPr>
          </a:lstStyle>
          <a:p>
            <a:pPr marL="0" lvl="0"/>
            <a:r>
              <a:rPr lang="en-GB" dirty="0"/>
              <a:t>TAGLINE</a:t>
            </a:r>
          </a:p>
        </p:txBody>
      </p:sp>
      <p:sp>
        <p:nvSpPr>
          <p:cNvPr id="18" name="Text Placeholder 15">
            <a:extLst>
              <a:ext uri="{FF2B5EF4-FFF2-40B4-BE49-F238E27FC236}">
                <a16:creationId xmlns:a16="http://schemas.microsoft.com/office/drawing/2014/main" id="{A2361E4B-DD54-270B-E8BF-B365E07793C0}"/>
              </a:ext>
            </a:extLst>
          </p:cNvPr>
          <p:cNvSpPr>
            <a:spLocks noGrp="1"/>
          </p:cNvSpPr>
          <p:nvPr>
            <p:ph type="body" sz="quarter" idx="12" hasCustomPrompt="1"/>
          </p:nvPr>
        </p:nvSpPr>
        <p:spPr>
          <a:xfrm>
            <a:off x="1273516" y="6202069"/>
            <a:ext cx="1262083" cy="443198"/>
          </a:xfrm>
          <a:prstGeom prst="rect">
            <a:avLst/>
          </a:prstGeom>
          <a:noFill/>
        </p:spPr>
        <p:txBody>
          <a:bodyPr wrap="square" lIns="0" tIns="0" rIns="0" bIns="0">
            <a:spAutoFit/>
          </a:bodyPr>
          <a:lstStyle>
            <a:lvl1pPr marL="0" indent="0">
              <a:buNone/>
              <a:defRPr lang="en-GB" sz="1600" i="0" u="none" strike="noStrike" baseline="0" dirty="0">
                <a:solidFill>
                  <a:srgbClr val="FFFFFF"/>
                </a:solidFill>
                <a:latin typeface="+mj-lt"/>
              </a:defRPr>
            </a:lvl1pPr>
          </a:lstStyle>
          <a:p>
            <a:pPr marL="0" lvl="0"/>
            <a:r>
              <a:rPr lang="en-GB"/>
              <a:t>Business Area</a:t>
            </a:r>
          </a:p>
        </p:txBody>
      </p:sp>
      <p:sp>
        <p:nvSpPr>
          <p:cNvPr id="19" name="Text Placeholder 15">
            <a:extLst>
              <a:ext uri="{FF2B5EF4-FFF2-40B4-BE49-F238E27FC236}">
                <a16:creationId xmlns:a16="http://schemas.microsoft.com/office/drawing/2014/main" id="{13B071DB-81F6-1553-B065-3CC35000DEC1}"/>
              </a:ext>
            </a:extLst>
          </p:cNvPr>
          <p:cNvSpPr>
            <a:spLocks noGrp="1"/>
          </p:cNvSpPr>
          <p:nvPr>
            <p:ph type="body" sz="quarter" idx="13" hasCustomPrompt="1"/>
          </p:nvPr>
        </p:nvSpPr>
        <p:spPr>
          <a:xfrm>
            <a:off x="2817793" y="6202069"/>
            <a:ext cx="1262083" cy="443198"/>
          </a:xfrm>
          <a:prstGeom prst="rect">
            <a:avLst/>
          </a:prstGeom>
          <a:noFill/>
        </p:spPr>
        <p:txBody>
          <a:bodyPr wrap="square" lIns="0" tIns="0" rIns="0" bIns="0">
            <a:spAutoFit/>
          </a:bodyPr>
          <a:lstStyle>
            <a:lvl1pPr marL="0" indent="0">
              <a:buNone/>
              <a:defRPr lang="en-GB" sz="1600" i="0" u="none" strike="noStrike" baseline="0" dirty="0">
                <a:solidFill>
                  <a:srgbClr val="FFFFFF"/>
                </a:solidFill>
                <a:latin typeface="+mj-lt"/>
              </a:defRPr>
            </a:lvl1pPr>
          </a:lstStyle>
          <a:p>
            <a:pPr marL="0" lvl="0"/>
            <a:r>
              <a:rPr lang="en-GB"/>
              <a:t>Month</a:t>
            </a:r>
            <a:br>
              <a:rPr lang="en-GB"/>
            </a:br>
            <a:r>
              <a:rPr lang="en-GB"/>
              <a:t>Year</a:t>
            </a:r>
          </a:p>
        </p:txBody>
      </p:sp>
      <p:grpSp>
        <p:nvGrpSpPr>
          <p:cNvPr id="2" name="Graphic 6">
            <a:extLst>
              <a:ext uri="{FF2B5EF4-FFF2-40B4-BE49-F238E27FC236}">
                <a16:creationId xmlns:a16="http://schemas.microsoft.com/office/drawing/2014/main" id="{05C0B5DE-6E8F-A21C-FA68-EFF3243F9E2F}"/>
              </a:ext>
            </a:extLst>
          </p:cNvPr>
          <p:cNvGrpSpPr/>
          <p:nvPr userDrawn="1"/>
        </p:nvGrpSpPr>
        <p:grpSpPr>
          <a:xfrm>
            <a:off x="267657" y="6200294"/>
            <a:ext cx="630106" cy="439331"/>
            <a:chOff x="3414712" y="1223962"/>
            <a:chExt cx="5362003" cy="3738562"/>
          </a:xfrm>
          <a:solidFill>
            <a:srgbClr val="DA291C"/>
          </a:solidFill>
        </p:grpSpPr>
        <p:sp>
          <p:nvSpPr>
            <p:cNvPr id="3" name="Freeform: Shape 22">
              <a:extLst>
                <a:ext uri="{FF2B5EF4-FFF2-40B4-BE49-F238E27FC236}">
                  <a16:creationId xmlns:a16="http://schemas.microsoft.com/office/drawing/2014/main" id="{83E762D2-E6C8-D1D9-CBED-0E94E3825F4D}"/>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4" name="Freeform: Shape 23">
              <a:extLst>
                <a:ext uri="{FF2B5EF4-FFF2-40B4-BE49-F238E27FC236}">
                  <a16:creationId xmlns:a16="http://schemas.microsoft.com/office/drawing/2014/main" id="{3A7DA1F4-A3E4-90B2-234C-FDE165726065}"/>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5" name="Freeform: Shape 24">
              <a:extLst>
                <a:ext uri="{FF2B5EF4-FFF2-40B4-BE49-F238E27FC236}">
                  <a16:creationId xmlns:a16="http://schemas.microsoft.com/office/drawing/2014/main" id="{DB5E4499-F380-8E5F-E726-81C8FD9EFD8D}"/>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6" name="Freeform: Shape 25">
              <a:extLst>
                <a:ext uri="{FF2B5EF4-FFF2-40B4-BE49-F238E27FC236}">
                  <a16:creationId xmlns:a16="http://schemas.microsoft.com/office/drawing/2014/main" id="{ECE7127A-4DE6-BEA9-F211-9F34EE6128BD}"/>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353920499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2">
    <p:bg>
      <p:bgPr>
        <a:solidFill>
          <a:srgbClr val="0C2340"/>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7C40A386-E165-224C-5C55-0492F9BA1FD2}"/>
              </a:ext>
            </a:extLst>
          </p:cNvPr>
          <p:cNvSpPr>
            <a:spLocks noGrp="1"/>
          </p:cNvSpPr>
          <p:nvPr>
            <p:ph type="body" sz="quarter" idx="13" hasCustomPrompt="1"/>
          </p:nvPr>
        </p:nvSpPr>
        <p:spPr>
          <a:xfrm>
            <a:off x="263525" y="215844"/>
            <a:ext cx="4095306" cy="469068"/>
          </a:xfrm>
          <a:prstGeom prst="rect">
            <a:avLst/>
          </a:prstGeom>
          <a:noFill/>
        </p:spPr>
        <p:txBody>
          <a:bodyPr lIns="0" tIns="0" rIns="0" bIns="0" anchor="b">
            <a:normAutofit/>
          </a:bodyPr>
          <a:lstStyle>
            <a:lvl1pPr marL="0" indent="0">
              <a:buNone/>
              <a:defRPr kumimoji="0" lang="en-GB" sz="2800" b="0" i="0" u="none" strike="noStrike" kern="0" cap="none" spc="0" normalizeH="0" dirty="0">
                <a:ln>
                  <a:noFill/>
                </a:ln>
                <a:solidFill>
                  <a:srgbClr val="FFFFFF"/>
                </a:solidFill>
                <a:effectLst/>
                <a:uLnTx/>
                <a:uFillTx/>
                <a:latin typeface="Work Sans Light" pitchFamily="2" charset="0"/>
                <a:ea typeface="+mj-ea"/>
                <a:cs typeface="+mj-cs"/>
              </a:defRPr>
            </a:lvl1pPr>
          </a:lstStyle>
          <a:p>
            <a:pPr marR="0" lvl="0" fontAlgn="auto">
              <a:spcBef>
                <a:spcPct val="0"/>
              </a:spcBef>
              <a:spcAft>
                <a:spcPts val="0"/>
              </a:spcAft>
              <a:buClrTx/>
              <a:buSzTx/>
              <a:tabLst/>
            </a:pPr>
            <a:r>
              <a:rPr lang="pt-BR"/>
              <a:t>02</a:t>
            </a:r>
            <a:endParaRPr lang="en-GB"/>
          </a:p>
        </p:txBody>
      </p:sp>
      <p:pic>
        <p:nvPicPr>
          <p:cNvPr id="3" name="Immagine 4" descr="01.png">
            <a:extLst>
              <a:ext uri="{FF2B5EF4-FFF2-40B4-BE49-F238E27FC236}">
                <a16:creationId xmlns:a16="http://schemas.microsoft.com/office/drawing/2014/main" id="{BFE6737E-35D3-C2EB-AB15-993475690722}"/>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5400000">
            <a:off x="11346075" y="192938"/>
            <a:ext cx="478475" cy="686325"/>
          </a:xfrm>
          <a:prstGeom prst="rect">
            <a:avLst/>
          </a:prstGeom>
          <a:noFill/>
        </p:spPr>
      </p:pic>
      <p:sp>
        <p:nvSpPr>
          <p:cNvPr id="9" name="Text Placeholder 8">
            <a:extLst>
              <a:ext uri="{FF2B5EF4-FFF2-40B4-BE49-F238E27FC236}">
                <a16:creationId xmlns:a16="http://schemas.microsoft.com/office/drawing/2014/main" id="{9DADA172-8FB5-9B25-0442-3B5BBF093056}"/>
              </a:ext>
            </a:extLst>
          </p:cNvPr>
          <p:cNvSpPr>
            <a:spLocks noGrp="1"/>
          </p:cNvSpPr>
          <p:nvPr>
            <p:ph type="body" sz="quarter" idx="10" hasCustomPrompt="1"/>
          </p:nvPr>
        </p:nvSpPr>
        <p:spPr>
          <a:xfrm>
            <a:off x="263526" y="694320"/>
            <a:ext cx="4000554" cy="266379"/>
          </a:xfrm>
          <a:prstGeom prst="rect">
            <a:avLst/>
          </a:prstGeom>
        </p:spPr>
        <p:txBody>
          <a:bodyPr lIns="0" tIns="0" rIns="0" bIns="0"/>
          <a:lstStyle>
            <a:lvl1pPr marL="0" indent="0" algn="l">
              <a:buNone/>
              <a:defRPr sz="1200">
                <a:solidFill>
                  <a:schemeClr val="bg1"/>
                </a:solidFill>
                <a:latin typeface="Work Sans SemiBold"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a:t>T</a:t>
            </a:r>
            <a:r>
              <a:rPr lang="en-GB"/>
              <a:t>ITLE OF THE PRESENTATION</a:t>
            </a:r>
          </a:p>
        </p:txBody>
      </p:sp>
      <p:sp>
        <p:nvSpPr>
          <p:cNvPr id="6" name="Text Placeholder 8">
            <a:extLst>
              <a:ext uri="{FF2B5EF4-FFF2-40B4-BE49-F238E27FC236}">
                <a16:creationId xmlns:a16="http://schemas.microsoft.com/office/drawing/2014/main" id="{F36FF3CB-E046-6FEA-449F-ADC1F6383695}"/>
              </a:ext>
            </a:extLst>
          </p:cNvPr>
          <p:cNvSpPr>
            <a:spLocks noGrp="1"/>
          </p:cNvSpPr>
          <p:nvPr>
            <p:ph type="body" sz="quarter" idx="12" hasCustomPrompt="1"/>
          </p:nvPr>
        </p:nvSpPr>
        <p:spPr>
          <a:xfrm>
            <a:off x="-83529" y="2481500"/>
            <a:ext cx="6116842" cy="5465690"/>
          </a:xfrm>
          <a:prstGeom prst="rect">
            <a:avLst/>
          </a:prstGeom>
          <a:noFill/>
        </p:spPr>
        <p:txBody>
          <a:bodyPr lIns="0" tIns="0" rIns="0" bIns="0" anchor="b"/>
          <a:lstStyle>
            <a:lvl1pPr marL="0" indent="0">
              <a:buNone/>
              <a:defRPr kumimoji="0" lang="en-GB" sz="41300" b="0" i="0" u="none" strike="noStrike" kern="0" cap="none" spc="0" normalizeH="0" dirty="0">
                <a:ln>
                  <a:noFill/>
                </a:ln>
                <a:solidFill>
                  <a:schemeClr val="bg1"/>
                </a:solidFill>
                <a:effectLst/>
                <a:uLnTx/>
                <a:uFillTx/>
                <a:latin typeface="Work Sans Thin" pitchFamily="2" charset="0"/>
                <a:ea typeface="+mj-ea"/>
                <a:cs typeface="+mj-cs"/>
              </a:defRPr>
            </a:lvl1pPr>
          </a:lstStyle>
          <a:p>
            <a:pPr marR="0" lvl="0" fontAlgn="auto">
              <a:spcBef>
                <a:spcPct val="0"/>
              </a:spcBef>
              <a:spcAft>
                <a:spcPts val="0"/>
              </a:spcAft>
              <a:buClrTx/>
              <a:buSzTx/>
              <a:tabLst/>
            </a:pPr>
            <a:r>
              <a:rPr lang="pt-BR" dirty="0"/>
              <a:t>02</a:t>
            </a:r>
            <a:endParaRPr lang="en-GB" dirty="0"/>
          </a:p>
        </p:txBody>
      </p:sp>
      <p:sp>
        <p:nvSpPr>
          <p:cNvPr id="8" name="Text Placeholder 8">
            <a:extLst>
              <a:ext uri="{FF2B5EF4-FFF2-40B4-BE49-F238E27FC236}">
                <a16:creationId xmlns:a16="http://schemas.microsoft.com/office/drawing/2014/main" id="{FF9710EC-7899-583A-1AE5-2809CBD29131}"/>
              </a:ext>
            </a:extLst>
          </p:cNvPr>
          <p:cNvSpPr>
            <a:spLocks noGrp="1"/>
          </p:cNvSpPr>
          <p:nvPr>
            <p:ph type="body" sz="quarter" idx="11" hasCustomPrompt="1"/>
          </p:nvPr>
        </p:nvSpPr>
        <p:spPr>
          <a:xfrm>
            <a:off x="6463489" y="3356447"/>
            <a:ext cx="4000554" cy="3552353"/>
          </a:xfrm>
          <a:prstGeom prst="rect">
            <a:avLst/>
          </a:prstGeom>
        </p:spPr>
        <p:txBody>
          <a:bodyPr lIns="0" tIns="0" rIns="0" bIns="0" anchor="b"/>
          <a:lstStyle>
            <a:lvl1pPr marL="0" indent="0" algn="l">
              <a:lnSpc>
                <a:spcPct val="80000"/>
              </a:lnSpc>
              <a:buNone/>
              <a:defRPr sz="8000">
                <a:solidFill>
                  <a:schemeClr val="bg1"/>
                </a:solidFill>
                <a:latin typeface="Work Sans Medium"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err="1"/>
              <a:t>Title</a:t>
            </a:r>
            <a:r>
              <a:rPr lang="pt-BR"/>
              <a:t> </a:t>
            </a:r>
            <a:br>
              <a:rPr lang="pt-BR"/>
            </a:br>
            <a:r>
              <a:rPr lang="pt-BR" err="1"/>
              <a:t>of</a:t>
            </a:r>
            <a:r>
              <a:rPr lang="pt-BR"/>
              <a:t> </a:t>
            </a:r>
            <a:r>
              <a:rPr lang="pt-BR" err="1"/>
              <a:t>the</a:t>
            </a:r>
            <a:r>
              <a:rPr lang="pt-BR"/>
              <a:t> </a:t>
            </a:r>
            <a:r>
              <a:rPr lang="pt-BR" err="1"/>
              <a:t>Section</a:t>
            </a:r>
            <a:endParaRPr lang="en-GB"/>
          </a:p>
        </p:txBody>
      </p:sp>
    </p:spTree>
    <p:extLst>
      <p:ext uri="{BB962C8B-B14F-4D97-AF65-F5344CB8AC3E}">
        <p14:creationId xmlns:p14="http://schemas.microsoft.com/office/powerpoint/2010/main" val="14219203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W] 4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211686"/>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3">
    <p:bg>
      <p:bgPr>
        <a:solidFill>
          <a:schemeClr val="bg1"/>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B705B25E-AB7E-A5A7-592F-A2345686F0B7}"/>
              </a:ext>
            </a:extLst>
          </p:cNvPr>
          <p:cNvSpPr>
            <a:spLocks noGrp="1"/>
          </p:cNvSpPr>
          <p:nvPr>
            <p:ph type="body" sz="quarter" idx="13" hasCustomPrompt="1"/>
          </p:nvPr>
        </p:nvSpPr>
        <p:spPr>
          <a:xfrm>
            <a:off x="263525" y="215844"/>
            <a:ext cx="4095306" cy="469068"/>
          </a:xfrm>
          <a:prstGeom prst="rect">
            <a:avLst/>
          </a:prstGeom>
          <a:noFill/>
        </p:spPr>
        <p:txBody>
          <a:bodyPr lIns="0" tIns="0" rIns="0" bIns="0" anchor="b">
            <a:normAutofit/>
          </a:bodyPr>
          <a:lstStyle>
            <a:lvl1pPr marL="0" indent="0">
              <a:buNone/>
              <a:defRPr kumimoji="0" lang="en-GB" sz="2800" b="0" i="0" u="none" strike="noStrike" kern="0" cap="none" spc="0" normalizeH="0" dirty="0">
                <a:ln>
                  <a:noFill/>
                </a:ln>
                <a:solidFill>
                  <a:srgbClr val="0C2340"/>
                </a:solidFill>
                <a:effectLst/>
                <a:uLnTx/>
                <a:uFillTx/>
                <a:latin typeface="Work Sans Light" pitchFamily="2" charset="0"/>
                <a:ea typeface="+mj-ea"/>
                <a:cs typeface="+mj-cs"/>
              </a:defRPr>
            </a:lvl1pPr>
          </a:lstStyle>
          <a:p>
            <a:pPr marR="0" lvl="0" fontAlgn="auto">
              <a:spcBef>
                <a:spcPct val="0"/>
              </a:spcBef>
              <a:spcAft>
                <a:spcPts val="0"/>
              </a:spcAft>
              <a:buClrTx/>
              <a:buSzTx/>
              <a:tabLst/>
            </a:pPr>
            <a:r>
              <a:rPr lang="pt-BR"/>
              <a:t>03</a:t>
            </a:r>
            <a:endParaRPr lang="en-GB"/>
          </a:p>
        </p:txBody>
      </p:sp>
      <p:pic>
        <p:nvPicPr>
          <p:cNvPr id="3" name="Immagine 4" descr="01.png">
            <a:extLst>
              <a:ext uri="{FF2B5EF4-FFF2-40B4-BE49-F238E27FC236}">
                <a16:creationId xmlns:a16="http://schemas.microsoft.com/office/drawing/2014/main" id="{BFE6737E-35D3-C2EB-AB15-9934756907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346075" y="192938"/>
            <a:ext cx="478475" cy="686325"/>
          </a:xfrm>
          <a:prstGeom prst="rect">
            <a:avLst/>
          </a:prstGeom>
          <a:noFill/>
        </p:spPr>
      </p:pic>
      <p:sp>
        <p:nvSpPr>
          <p:cNvPr id="9" name="Text Placeholder 8">
            <a:extLst>
              <a:ext uri="{FF2B5EF4-FFF2-40B4-BE49-F238E27FC236}">
                <a16:creationId xmlns:a16="http://schemas.microsoft.com/office/drawing/2014/main" id="{9DADA172-8FB5-9B25-0442-3B5BBF093056}"/>
              </a:ext>
            </a:extLst>
          </p:cNvPr>
          <p:cNvSpPr>
            <a:spLocks noGrp="1"/>
          </p:cNvSpPr>
          <p:nvPr>
            <p:ph type="body" sz="quarter" idx="10" hasCustomPrompt="1"/>
          </p:nvPr>
        </p:nvSpPr>
        <p:spPr>
          <a:xfrm>
            <a:off x="263526" y="694320"/>
            <a:ext cx="4000554" cy="266379"/>
          </a:xfrm>
          <a:prstGeom prst="rect">
            <a:avLst/>
          </a:prstGeom>
        </p:spPr>
        <p:txBody>
          <a:bodyPr lIns="0" tIns="0" rIns="0" bIns="0"/>
          <a:lstStyle>
            <a:lvl1pPr marL="0" indent="0" algn="l">
              <a:buNone/>
              <a:defRPr sz="1200">
                <a:solidFill>
                  <a:srgbClr val="0C2340"/>
                </a:solidFill>
                <a:latin typeface="Work Sans SemiBold"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a:t>T</a:t>
            </a:r>
            <a:r>
              <a:rPr lang="en-GB"/>
              <a:t>ITLE OF THE PRESENTATION</a:t>
            </a:r>
          </a:p>
        </p:txBody>
      </p:sp>
      <p:sp>
        <p:nvSpPr>
          <p:cNvPr id="7" name="Text Placeholder 8">
            <a:extLst>
              <a:ext uri="{FF2B5EF4-FFF2-40B4-BE49-F238E27FC236}">
                <a16:creationId xmlns:a16="http://schemas.microsoft.com/office/drawing/2014/main" id="{C3BCB6D1-1C65-A77F-A92D-D66595A5621E}"/>
              </a:ext>
            </a:extLst>
          </p:cNvPr>
          <p:cNvSpPr>
            <a:spLocks noGrp="1"/>
          </p:cNvSpPr>
          <p:nvPr>
            <p:ph type="body" sz="quarter" idx="12" hasCustomPrompt="1"/>
          </p:nvPr>
        </p:nvSpPr>
        <p:spPr>
          <a:xfrm>
            <a:off x="-83529" y="2481500"/>
            <a:ext cx="6116842" cy="5465690"/>
          </a:xfrm>
          <a:prstGeom prst="rect">
            <a:avLst/>
          </a:prstGeom>
          <a:noFill/>
        </p:spPr>
        <p:txBody>
          <a:bodyPr lIns="0" tIns="0" rIns="0" bIns="0" anchor="b"/>
          <a:lstStyle>
            <a:lvl1pPr marL="0" indent="0">
              <a:buNone/>
              <a:defRPr kumimoji="0" lang="en-GB" sz="41300" b="0" i="0" u="none" strike="noStrike" kern="0" cap="none" spc="0" normalizeH="0" dirty="0">
                <a:ln>
                  <a:noFill/>
                </a:ln>
                <a:solidFill>
                  <a:srgbClr val="0C2340"/>
                </a:solidFill>
                <a:effectLst/>
                <a:uLnTx/>
                <a:uFillTx/>
                <a:latin typeface="Work Sans Thin" pitchFamily="2" charset="0"/>
                <a:ea typeface="+mj-ea"/>
                <a:cs typeface="+mj-cs"/>
              </a:defRPr>
            </a:lvl1pPr>
          </a:lstStyle>
          <a:p>
            <a:pPr marR="0" lvl="0" fontAlgn="auto">
              <a:spcBef>
                <a:spcPct val="0"/>
              </a:spcBef>
              <a:spcAft>
                <a:spcPts val="0"/>
              </a:spcAft>
              <a:buClrTx/>
              <a:buSzTx/>
              <a:tabLst/>
            </a:pPr>
            <a:r>
              <a:rPr lang="pt-BR" dirty="0"/>
              <a:t>03</a:t>
            </a:r>
            <a:endParaRPr lang="en-GB" dirty="0"/>
          </a:p>
        </p:txBody>
      </p:sp>
      <p:sp>
        <p:nvSpPr>
          <p:cNvPr id="8" name="Text Placeholder 8">
            <a:extLst>
              <a:ext uri="{FF2B5EF4-FFF2-40B4-BE49-F238E27FC236}">
                <a16:creationId xmlns:a16="http://schemas.microsoft.com/office/drawing/2014/main" id="{C5681FF4-ADDA-5A52-BFAA-98B0062C6F56}"/>
              </a:ext>
            </a:extLst>
          </p:cNvPr>
          <p:cNvSpPr>
            <a:spLocks noGrp="1"/>
          </p:cNvSpPr>
          <p:nvPr>
            <p:ph type="body" sz="quarter" idx="11" hasCustomPrompt="1"/>
          </p:nvPr>
        </p:nvSpPr>
        <p:spPr>
          <a:xfrm>
            <a:off x="6463489" y="3356447"/>
            <a:ext cx="4000554" cy="3552353"/>
          </a:xfrm>
          <a:prstGeom prst="rect">
            <a:avLst/>
          </a:prstGeom>
        </p:spPr>
        <p:txBody>
          <a:bodyPr lIns="0" tIns="0" rIns="0" bIns="0" anchor="b"/>
          <a:lstStyle>
            <a:lvl1pPr marL="0" indent="0" algn="l">
              <a:lnSpc>
                <a:spcPct val="80000"/>
              </a:lnSpc>
              <a:buNone/>
              <a:defRPr sz="8000">
                <a:solidFill>
                  <a:srgbClr val="0C2340"/>
                </a:solidFill>
                <a:latin typeface="Work Sans Medium"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err="1"/>
              <a:t>Title</a:t>
            </a:r>
            <a:r>
              <a:rPr lang="pt-BR"/>
              <a:t> </a:t>
            </a:r>
            <a:br>
              <a:rPr lang="pt-BR"/>
            </a:br>
            <a:r>
              <a:rPr lang="pt-BR" err="1"/>
              <a:t>of</a:t>
            </a:r>
            <a:r>
              <a:rPr lang="pt-BR"/>
              <a:t> </a:t>
            </a:r>
            <a:r>
              <a:rPr lang="pt-BR" err="1"/>
              <a:t>the</a:t>
            </a:r>
            <a:r>
              <a:rPr lang="pt-BR"/>
              <a:t> </a:t>
            </a:r>
            <a:r>
              <a:rPr lang="pt-BR" err="1"/>
              <a:t>Section</a:t>
            </a:r>
            <a:endParaRPr lang="en-GB"/>
          </a:p>
        </p:txBody>
      </p:sp>
    </p:spTree>
    <p:extLst>
      <p:ext uri="{BB962C8B-B14F-4D97-AF65-F5344CB8AC3E}">
        <p14:creationId xmlns:p14="http://schemas.microsoft.com/office/powerpoint/2010/main" val="3289838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4">
    <p:bg>
      <p:bgPr>
        <a:solidFill>
          <a:srgbClr val="546579"/>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B705B25E-AB7E-A5A7-592F-A2345686F0B7}"/>
              </a:ext>
            </a:extLst>
          </p:cNvPr>
          <p:cNvSpPr>
            <a:spLocks noGrp="1"/>
          </p:cNvSpPr>
          <p:nvPr>
            <p:ph type="body" sz="quarter" idx="13" hasCustomPrompt="1"/>
          </p:nvPr>
        </p:nvSpPr>
        <p:spPr>
          <a:xfrm>
            <a:off x="263525" y="215844"/>
            <a:ext cx="4095306" cy="469068"/>
          </a:xfrm>
          <a:prstGeom prst="rect">
            <a:avLst/>
          </a:prstGeom>
          <a:noFill/>
        </p:spPr>
        <p:txBody>
          <a:bodyPr lIns="0" tIns="0" rIns="0" bIns="0" anchor="b">
            <a:normAutofit/>
          </a:bodyPr>
          <a:lstStyle>
            <a:lvl1pPr marL="0" indent="0">
              <a:buNone/>
              <a:defRPr kumimoji="0" lang="en-GB" sz="2800" b="0" i="0" u="none" strike="noStrike" kern="0" cap="none" spc="0" normalizeH="0" dirty="0">
                <a:ln>
                  <a:noFill/>
                </a:ln>
                <a:solidFill>
                  <a:schemeClr val="bg1"/>
                </a:solidFill>
                <a:effectLst/>
                <a:uLnTx/>
                <a:uFillTx/>
                <a:latin typeface="Work Sans Light" pitchFamily="2" charset="0"/>
                <a:ea typeface="+mj-ea"/>
                <a:cs typeface="+mj-cs"/>
              </a:defRPr>
            </a:lvl1pPr>
          </a:lstStyle>
          <a:p>
            <a:pPr marR="0" lvl="0" fontAlgn="auto">
              <a:spcBef>
                <a:spcPct val="0"/>
              </a:spcBef>
              <a:spcAft>
                <a:spcPts val="0"/>
              </a:spcAft>
              <a:buClrTx/>
              <a:buSzTx/>
              <a:tabLst/>
            </a:pPr>
            <a:r>
              <a:rPr lang="pt-BR" dirty="0"/>
              <a:t>04</a:t>
            </a:r>
            <a:endParaRPr lang="en-GB" dirty="0"/>
          </a:p>
        </p:txBody>
      </p:sp>
      <p:sp>
        <p:nvSpPr>
          <p:cNvPr id="9" name="Text Placeholder 8">
            <a:extLst>
              <a:ext uri="{FF2B5EF4-FFF2-40B4-BE49-F238E27FC236}">
                <a16:creationId xmlns:a16="http://schemas.microsoft.com/office/drawing/2014/main" id="{9DADA172-8FB5-9B25-0442-3B5BBF093056}"/>
              </a:ext>
            </a:extLst>
          </p:cNvPr>
          <p:cNvSpPr>
            <a:spLocks noGrp="1"/>
          </p:cNvSpPr>
          <p:nvPr>
            <p:ph type="body" sz="quarter" idx="10" hasCustomPrompt="1"/>
          </p:nvPr>
        </p:nvSpPr>
        <p:spPr>
          <a:xfrm>
            <a:off x="263526" y="694320"/>
            <a:ext cx="4000554" cy="266379"/>
          </a:xfrm>
          <a:prstGeom prst="rect">
            <a:avLst/>
          </a:prstGeom>
        </p:spPr>
        <p:txBody>
          <a:bodyPr lIns="0" tIns="0" rIns="0" bIns="0"/>
          <a:lstStyle>
            <a:lvl1pPr marL="0" indent="0" algn="l">
              <a:buNone/>
              <a:defRPr sz="1200">
                <a:solidFill>
                  <a:schemeClr val="bg1"/>
                </a:solidFill>
                <a:latin typeface="Work Sans SemiBold"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a:t>T</a:t>
            </a:r>
            <a:r>
              <a:rPr lang="en-GB"/>
              <a:t>ITLE OF THE PRESENTATION</a:t>
            </a:r>
          </a:p>
        </p:txBody>
      </p:sp>
      <p:pic>
        <p:nvPicPr>
          <p:cNvPr id="4" name="Immagine 4" descr="01.png">
            <a:extLst>
              <a:ext uri="{FF2B5EF4-FFF2-40B4-BE49-F238E27FC236}">
                <a16:creationId xmlns:a16="http://schemas.microsoft.com/office/drawing/2014/main" id="{CC03C5EF-AF8A-1427-B185-CF6609B967D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5400000">
            <a:off x="11346075" y="192938"/>
            <a:ext cx="478475" cy="686325"/>
          </a:xfrm>
          <a:prstGeom prst="rect">
            <a:avLst/>
          </a:prstGeom>
          <a:noFill/>
        </p:spPr>
      </p:pic>
      <p:sp>
        <p:nvSpPr>
          <p:cNvPr id="6" name="Text Placeholder 8">
            <a:extLst>
              <a:ext uri="{FF2B5EF4-FFF2-40B4-BE49-F238E27FC236}">
                <a16:creationId xmlns:a16="http://schemas.microsoft.com/office/drawing/2014/main" id="{7323912A-90D2-EC61-D595-E783990F074D}"/>
              </a:ext>
            </a:extLst>
          </p:cNvPr>
          <p:cNvSpPr>
            <a:spLocks noGrp="1"/>
          </p:cNvSpPr>
          <p:nvPr>
            <p:ph type="body" sz="quarter" idx="12" hasCustomPrompt="1"/>
          </p:nvPr>
        </p:nvSpPr>
        <p:spPr>
          <a:xfrm>
            <a:off x="-83529" y="2481500"/>
            <a:ext cx="6116842" cy="5465690"/>
          </a:xfrm>
          <a:prstGeom prst="rect">
            <a:avLst/>
          </a:prstGeom>
          <a:noFill/>
        </p:spPr>
        <p:txBody>
          <a:bodyPr lIns="0" tIns="0" rIns="0" bIns="0" anchor="b"/>
          <a:lstStyle>
            <a:lvl1pPr marL="0" indent="0">
              <a:buNone/>
              <a:defRPr kumimoji="0" lang="en-GB" sz="41300" b="0" i="0" u="none" strike="noStrike" kern="0" cap="none" spc="0" normalizeH="0" dirty="0">
                <a:ln>
                  <a:noFill/>
                </a:ln>
                <a:solidFill>
                  <a:schemeClr val="bg1"/>
                </a:solidFill>
                <a:effectLst/>
                <a:uLnTx/>
                <a:uFillTx/>
                <a:latin typeface="Work Sans Thin" pitchFamily="2" charset="0"/>
                <a:ea typeface="+mj-ea"/>
                <a:cs typeface="+mj-cs"/>
              </a:defRPr>
            </a:lvl1pPr>
          </a:lstStyle>
          <a:p>
            <a:pPr marR="0" lvl="0" fontAlgn="auto">
              <a:spcBef>
                <a:spcPct val="0"/>
              </a:spcBef>
              <a:spcAft>
                <a:spcPts val="0"/>
              </a:spcAft>
              <a:buClrTx/>
              <a:buSzTx/>
              <a:tabLst/>
            </a:pPr>
            <a:r>
              <a:rPr lang="pt-BR" dirty="0"/>
              <a:t>04</a:t>
            </a:r>
            <a:endParaRPr lang="en-GB" dirty="0"/>
          </a:p>
        </p:txBody>
      </p:sp>
      <p:sp>
        <p:nvSpPr>
          <p:cNvPr id="7" name="Text Placeholder 8">
            <a:extLst>
              <a:ext uri="{FF2B5EF4-FFF2-40B4-BE49-F238E27FC236}">
                <a16:creationId xmlns:a16="http://schemas.microsoft.com/office/drawing/2014/main" id="{2EE75FF5-4A41-96A5-4884-E9DE9DE299CA}"/>
              </a:ext>
            </a:extLst>
          </p:cNvPr>
          <p:cNvSpPr>
            <a:spLocks noGrp="1"/>
          </p:cNvSpPr>
          <p:nvPr>
            <p:ph type="body" sz="quarter" idx="11" hasCustomPrompt="1"/>
          </p:nvPr>
        </p:nvSpPr>
        <p:spPr>
          <a:xfrm>
            <a:off x="6463489" y="3356447"/>
            <a:ext cx="4000554" cy="3552353"/>
          </a:xfrm>
          <a:prstGeom prst="rect">
            <a:avLst/>
          </a:prstGeom>
        </p:spPr>
        <p:txBody>
          <a:bodyPr lIns="0" tIns="0" rIns="0" bIns="0" anchor="b"/>
          <a:lstStyle>
            <a:lvl1pPr marL="0" indent="0" algn="l">
              <a:lnSpc>
                <a:spcPct val="80000"/>
              </a:lnSpc>
              <a:buNone/>
              <a:defRPr sz="8000">
                <a:solidFill>
                  <a:schemeClr val="bg1"/>
                </a:solidFill>
                <a:latin typeface="Work Sans Medium"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err="1"/>
              <a:t>Title</a:t>
            </a:r>
            <a:r>
              <a:rPr lang="pt-BR"/>
              <a:t> </a:t>
            </a:r>
            <a:br>
              <a:rPr lang="pt-BR"/>
            </a:br>
            <a:r>
              <a:rPr lang="pt-BR" err="1"/>
              <a:t>of</a:t>
            </a:r>
            <a:r>
              <a:rPr lang="pt-BR"/>
              <a:t> </a:t>
            </a:r>
            <a:r>
              <a:rPr lang="pt-BR" err="1"/>
              <a:t>the</a:t>
            </a:r>
            <a:r>
              <a:rPr lang="pt-BR"/>
              <a:t> </a:t>
            </a:r>
            <a:r>
              <a:rPr lang="pt-BR" err="1"/>
              <a:t>Section</a:t>
            </a:r>
            <a:endParaRPr lang="en-GB"/>
          </a:p>
        </p:txBody>
      </p:sp>
    </p:spTree>
    <p:extLst>
      <p:ext uri="{BB962C8B-B14F-4D97-AF65-F5344CB8AC3E}">
        <p14:creationId xmlns:p14="http://schemas.microsoft.com/office/powerpoint/2010/main" val="4057986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5">
    <p:bg>
      <p:bgPr>
        <a:solidFill>
          <a:srgbClr val="9DA7B3"/>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B705B25E-AB7E-A5A7-592F-A2345686F0B7}"/>
              </a:ext>
            </a:extLst>
          </p:cNvPr>
          <p:cNvSpPr>
            <a:spLocks noGrp="1"/>
          </p:cNvSpPr>
          <p:nvPr>
            <p:ph type="body" sz="quarter" idx="13" hasCustomPrompt="1"/>
          </p:nvPr>
        </p:nvSpPr>
        <p:spPr>
          <a:xfrm>
            <a:off x="263525" y="215844"/>
            <a:ext cx="4095306" cy="469068"/>
          </a:xfrm>
          <a:prstGeom prst="rect">
            <a:avLst/>
          </a:prstGeom>
          <a:noFill/>
        </p:spPr>
        <p:txBody>
          <a:bodyPr lIns="0" tIns="0" rIns="0" bIns="0" anchor="b">
            <a:normAutofit/>
          </a:bodyPr>
          <a:lstStyle>
            <a:lvl1pPr marL="0" indent="0">
              <a:buNone/>
              <a:defRPr kumimoji="0" lang="en-GB" sz="2800" b="0" i="0" u="none" strike="noStrike" kern="0" cap="none" spc="0" normalizeH="0" dirty="0">
                <a:ln>
                  <a:noFill/>
                </a:ln>
                <a:solidFill>
                  <a:schemeClr val="bg1"/>
                </a:solidFill>
                <a:effectLst/>
                <a:uLnTx/>
                <a:uFillTx/>
                <a:latin typeface="Work Sans Light" pitchFamily="2" charset="0"/>
                <a:ea typeface="+mj-ea"/>
                <a:cs typeface="+mj-cs"/>
              </a:defRPr>
            </a:lvl1pPr>
          </a:lstStyle>
          <a:p>
            <a:pPr marR="0" lvl="0" fontAlgn="auto">
              <a:spcBef>
                <a:spcPct val="0"/>
              </a:spcBef>
              <a:spcAft>
                <a:spcPts val="0"/>
              </a:spcAft>
              <a:buClrTx/>
              <a:buSzTx/>
              <a:tabLst/>
            </a:pPr>
            <a:r>
              <a:rPr lang="pt-BR" dirty="0"/>
              <a:t>05</a:t>
            </a:r>
            <a:endParaRPr lang="en-GB" dirty="0"/>
          </a:p>
        </p:txBody>
      </p:sp>
      <p:sp>
        <p:nvSpPr>
          <p:cNvPr id="9" name="Text Placeholder 8">
            <a:extLst>
              <a:ext uri="{FF2B5EF4-FFF2-40B4-BE49-F238E27FC236}">
                <a16:creationId xmlns:a16="http://schemas.microsoft.com/office/drawing/2014/main" id="{9DADA172-8FB5-9B25-0442-3B5BBF093056}"/>
              </a:ext>
            </a:extLst>
          </p:cNvPr>
          <p:cNvSpPr>
            <a:spLocks noGrp="1"/>
          </p:cNvSpPr>
          <p:nvPr>
            <p:ph type="body" sz="quarter" idx="10" hasCustomPrompt="1"/>
          </p:nvPr>
        </p:nvSpPr>
        <p:spPr>
          <a:xfrm>
            <a:off x="263526" y="694320"/>
            <a:ext cx="4000554" cy="266379"/>
          </a:xfrm>
          <a:prstGeom prst="rect">
            <a:avLst/>
          </a:prstGeom>
        </p:spPr>
        <p:txBody>
          <a:bodyPr lIns="0" tIns="0" rIns="0" bIns="0"/>
          <a:lstStyle>
            <a:lvl1pPr marL="0" indent="0" algn="l">
              <a:buNone/>
              <a:defRPr sz="1200">
                <a:solidFill>
                  <a:schemeClr val="bg1"/>
                </a:solidFill>
                <a:latin typeface="Work Sans SemiBold"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a:t>T</a:t>
            </a:r>
            <a:r>
              <a:rPr lang="en-GB"/>
              <a:t>ITLE OF THE PRESENTATION</a:t>
            </a:r>
          </a:p>
        </p:txBody>
      </p:sp>
      <p:pic>
        <p:nvPicPr>
          <p:cNvPr id="4" name="Immagine 4" descr="01.png">
            <a:extLst>
              <a:ext uri="{FF2B5EF4-FFF2-40B4-BE49-F238E27FC236}">
                <a16:creationId xmlns:a16="http://schemas.microsoft.com/office/drawing/2014/main" id="{E7133131-2D92-D5AF-85B2-B149AFEC85B1}"/>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5400000">
            <a:off x="11346075" y="192938"/>
            <a:ext cx="478475" cy="686325"/>
          </a:xfrm>
          <a:prstGeom prst="rect">
            <a:avLst/>
          </a:prstGeom>
          <a:noFill/>
        </p:spPr>
      </p:pic>
      <p:sp>
        <p:nvSpPr>
          <p:cNvPr id="3" name="Text Placeholder 8">
            <a:extLst>
              <a:ext uri="{FF2B5EF4-FFF2-40B4-BE49-F238E27FC236}">
                <a16:creationId xmlns:a16="http://schemas.microsoft.com/office/drawing/2014/main" id="{9E9DF1E7-13CD-E4D2-0C2E-D0FB53F3D34F}"/>
              </a:ext>
            </a:extLst>
          </p:cNvPr>
          <p:cNvSpPr>
            <a:spLocks noGrp="1"/>
          </p:cNvSpPr>
          <p:nvPr>
            <p:ph type="body" sz="quarter" idx="11" hasCustomPrompt="1"/>
          </p:nvPr>
        </p:nvSpPr>
        <p:spPr>
          <a:xfrm>
            <a:off x="6463489" y="3356447"/>
            <a:ext cx="4000554" cy="3552353"/>
          </a:xfrm>
          <a:prstGeom prst="rect">
            <a:avLst/>
          </a:prstGeom>
        </p:spPr>
        <p:txBody>
          <a:bodyPr lIns="0" tIns="0" rIns="0" bIns="0" anchor="b"/>
          <a:lstStyle>
            <a:lvl1pPr marL="0" indent="0" algn="l">
              <a:lnSpc>
                <a:spcPct val="80000"/>
              </a:lnSpc>
              <a:buNone/>
              <a:defRPr sz="8000">
                <a:solidFill>
                  <a:schemeClr val="bg1"/>
                </a:solidFill>
                <a:latin typeface="Work Sans Medium"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err="1"/>
              <a:t>Title</a:t>
            </a:r>
            <a:r>
              <a:rPr lang="pt-BR"/>
              <a:t> </a:t>
            </a:r>
            <a:br>
              <a:rPr lang="pt-BR"/>
            </a:br>
            <a:r>
              <a:rPr lang="pt-BR" err="1"/>
              <a:t>of</a:t>
            </a:r>
            <a:r>
              <a:rPr lang="pt-BR"/>
              <a:t> </a:t>
            </a:r>
            <a:r>
              <a:rPr lang="pt-BR" err="1"/>
              <a:t>the</a:t>
            </a:r>
            <a:r>
              <a:rPr lang="pt-BR"/>
              <a:t> </a:t>
            </a:r>
            <a:r>
              <a:rPr lang="pt-BR" err="1"/>
              <a:t>Section</a:t>
            </a:r>
            <a:endParaRPr lang="en-GB"/>
          </a:p>
        </p:txBody>
      </p:sp>
      <p:sp>
        <p:nvSpPr>
          <p:cNvPr id="6" name="Text Placeholder 8">
            <a:extLst>
              <a:ext uri="{FF2B5EF4-FFF2-40B4-BE49-F238E27FC236}">
                <a16:creationId xmlns:a16="http://schemas.microsoft.com/office/drawing/2014/main" id="{199615B7-C3CC-F63F-D258-C6A29F79DA05}"/>
              </a:ext>
            </a:extLst>
          </p:cNvPr>
          <p:cNvSpPr>
            <a:spLocks noGrp="1"/>
          </p:cNvSpPr>
          <p:nvPr>
            <p:ph type="body" sz="quarter" idx="12" hasCustomPrompt="1"/>
          </p:nvPr>
        </p:nvSpPr>
        <p:spPr>
          <a:xfrm>
            <a:off x="-83529" y="2481500"/>
            <a:ext cx="6116842" cy="5465690"/>
          </a:xfrm>
          <a:prstGeom prst="rect">
            <a:avLst/>
          </a:prstGeom>
          <a:noFill/>
        </p:spPr>
        <p:txBody>
          <a:bodyPr lIns="0" tIns="0" rIns="0" bIns="0" anchor="b"/>
          <a:lstStyle>
            <a:lvl1pPr marL="0" indent="0">
              <a:buNone/>
              <a:defRPr kumimoji="0" lang="en-GB" sz="41300" b="0" i="0" u="none" strike="noStrike" kern="0" cap="none" spc="0" normalizeH="0" dirty="0">
                <a:ln>
                  <a:noFill/>
                </a:ln>
                <a:solidFill>
                  <a:schemeClr val="bg1"/>
                </a:solidFill>
                <a:effectLst/>
                <a:uLnTx/>
                <a:uFillTx/>
                <a:latin typeface="Work Sans Thin" pitchFamily="2" charset="0"/>
                <a:ea typeface="+mj-ea"/>
                <a:cs typeface="+mj-cs"/>
              </a:defRPr>
            </a:lvl1pPr>
          </a:lstStyle>
          <a:p>
            <a:pPr marR="0" lvl="0" fontAlgn="auto">
              <a:spcBef>
                <a:spcPct val="0"/>
              </a:spcBef>
              <a:spcAft>
                <a:spcPts val="0"/>
              </a:spcAft>
              <a:buClrTx/>
              <a:buSzTx/>
              <a:tabLst/>
            </a:pPr>
            <a:r>
              <a:rPr lang="pt-BR" dirty="0"/>
              <a:t>05</a:t>
            </a:r>
            <a:endParaRPr lang="en-GB" dirty="0"/>
          </a:p>
        </p:txBody>
      </p:sp>
    </p:spTree>
    <p:extLst>
      <p:ext uri="{BB962C8B-B14F-4D97-AF65-F5344CB8AC3E}">
        <p14:creationId xmlns:p14="http://schemas.microsoft.com/office/powerpoint/2010/main" val="3325424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 Title-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296863"/>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4" name="Text Placeholder 3">
            <a:extLst>
              <a:ext uri="{FF2B5EF4-FFF2-40B4-BE49-F238E27FC236}">
                <a16:creationId xmlns:a16="http://schemas.microsoft.com/office/drawing/2014/main" id="{2CBBA89F-352C-0F9B-7905-CF46B6A8E0B0}"/>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a:t>
            </a:r>
          </a:p>
        </p:txBody>
      </p:sp>
      <p:pic>
        <p:nvPicPr>
          <p:cNvPr id="7" name="Graphic 6">
            <a:extLst>
              <a:ext uri="{FF2B5EF4-FFF2-40B4-BE49-F238E27FC236}">
                <a16:creationId xmlns:a16="http://schemas.microsoft.com/office/drawing/2014/main" id="{EE35B741-A039-508B-787B-996E1BD4C02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8" y="1"/>
            <a:ext cx="1325232" cy="1325232"/>
          </a:xfrm>
          <a:prstGeom prst="rect">
            <a:avLst/>
          </a:prstGeom>
        </p:spPr>
      </p:pic>
    </p:spTree>
    <p:extLst>
      <p:ext uri="{BB962C8B-B14F-4D97-AF65-F5344CB8AC3E}">
        <p14:creationId xmlns:p14="http://schemas.microsoft.com/office/powerpoint/2010/main" val="3724687649"/>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 Tag-Title-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16" name="Text Placeholder 15">
            <a:extLst>
              <a:ext uri="{FF2B5EF4-FFF2-40B4-BE49-F238E27FC236}">
                <a16:creationId xmlns:a16="http://schemas.microsoft.com/office/drawing/2014/main" id="{F4691B5D-CA76-8011-CF36-7A8C38195E30}"/>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4" name="Text Placeholder 3">
            <a:extLst>
              <a:ext uri="{FF2B5EF4-FFF2-40B4-BE49-F238E27FC236}">
                <a16:creationId xmlns:a16="http://schemas.microsoft.com/office/drawing/2014/main" id="{2CBBA89F-352C-0F9B-7905-CF46B6A8E0B0}"/>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a:t>
            </a:r>
          </a:p>
        </p:txBody>
      </p:sp>
      <p:pic>
        <p:nvPicPr>
          <p:cNvPr id="3" name="Graphic 2">
            <a:extLst>
              <a:ext uri="{FF2B5EF4-FFF2-40B4-BE49-F238E27FC236}">
                <a16:creationId xmlns:a16="http://schemas.microsoft.com/office/drawing/2014/main" id="{272808F6-480D-79F1-C151-2CB1FCF6FCF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7" y="0"/>
            <a:ext cx="1324261" cy="1324261"/>
          </a:xfrm>
          <a:prstGeom prst="rect">
            <a:avLst/>
          </a:prstGeom>
        </p:spPr>
      </p:pic>
    </p:spTree>
    <p:extLst>
      <p:ext uri="{BB962C8B-B14F-4D97-AF65-F5344CB8AC3E}">
        <p14:creationId xmlns:p14="http://schemas.microsoft.com/office/powerpoint/2010/main" val="4218795127"/>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 Tag-Title-3 column 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16" name="Text Placeholder 15">
            <a:extLst>
              <a:ext uri="{FF2B5EF4-FFF2-40B4-BE49-F238E27FC236}">
                <a16:creationId xmlns:a16="http://schemas.microsoft.com/office/drawing/2014/main" id="{F4691B5D-CA76-8011-CF36-7A8C38195E30}"/>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3" name="Text Placeholder 3">
            <a:extLst>
              <a:ext uri="{FF2B5EF4-FFF2-40B4-BE49-F238E27FC236}">
                <a16:creationId xmlns:a16="http://schemas.microsoft.com/office/drawing/2014/main" id="{1A1D3B92-799B-2090-FF3E-D5B379EC66ED}"/>
              </a:ext>
            </a:extLst>
          </p:cNvPr>
          <p:cNvSpPr>
            <a:spLocks noGrp="1"/>
          </p:cNvSpPr>
          <p:nvPr>
            <p:ph type="body" sz="quarter" idx="11" hasCustomPrompt="1"/>
          </p:nvPr>
        </p:nvSpPr>
        <p:spPr>
          <a:xfrm>
            <a:off x="3251201" y="3600450"/>
            <a:ext cx="8316912" cy="2781300"/>
          </a:xfrm>
        </p:spPr>
        <p:txBody>
          <a:bodyPr numCol="3" spcCol="540000"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pic>
        <p:nvPicPr>
          <p:cNvPr id="4" name="Graphic 3">
            <a:extLst>
              <a:ext uri="{FF2B5EF4-FFF2-40B4-BE49-F238E27FC236}">
                <a16:creationId xmlns:a16="http://schemas.microsoft.com/office/drawing/2014/main" id="{A83EF1DE-CF03-ED46-1860-C41C34BA33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7" y="0"/>
            <a:ext cx="1325233" cy="1325233"/>
          </a:xfrm>
          <a:prstGeom prst="rect">
            <a:avLst/>
          </a:prstGeom>
        </p:spPr>
      </p:pic>
    </p:spTree>
    <p:extLst>
      <p:ext uri="{BB962C8B-B14F-4D97-AF65-F5344CB8AC3E}">
        <p14:creationId xmlns:p14="http://schemas.microsoft.com/office/powerpoint/2010/main" val="3546550909"/>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 Section number-Tag-Title-Text-Image">
    <p:spTree>
      <p:nvGrpSpPr>
        <p:cNvPr id="1" name=""/>
        <p:cNvGrpSpPr/>
        <p:nvPr/>
      </p:nvGrpSpPr>
      <p:grpSpPr>
        <a:xfrm>
          <a:off x="0" y="0"/>
          <a:ext cx="0" cy="0"/>
          <a:chOff x="0" y="0"/>
          <a:chExt cx="0" cy="0"/>
        </a:xfrm>
      </p:grpSpPr>
      <p:pic>
        <p:nvPicPr>
          <p:cNvPr id="15" name="Imagem 5">
            <a:extLst>
              <a:ext uri="{FF2B5EF4-FFF2-40B4-BE49-F238E27FC236}">
                <a16:creationId xmlns:a16="http://schemas.microsoft.com/office/drawing/2014/main" id="{0444F1C3-08BB-FA38-C9E8-12ABBAFEEEEA}"/>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5000"/>
                    </a14:imgEffect>
                  </a14:imgLayer>
                </a14:imgProps>
              </a:ext>
              <a:ext uri="{28A0092B-C50C-407E-A947-70E740481C1C}">
                <a14:useLocalDpi xmlns:a14="http://schemas.microsoft.com/office/drawing/2010/main"/>
              </a:ext>
            </a:extLst>
          </a:blip>
          <a:srcRect t="4329" b="6943"/>
          <a:stretch/>
        </p:blipFill>
        <p:spPr>
          <a:xfrm>
            <a:off x="4224339" y="296863"/>
            <a:ext cx="7967662" cy="6084888"/>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24" name="Segnaposto titolo 4">
            <a:extLst>
              <a:ext uri="{FF2B5EF4-FFF2-40B4-BE49-F238E27FC236}">
                <a16:creationId xmlns:a16="http://schemas.microsoft.com/office/drawing/2014/main" id="{75FD8E71-5E64-EA0D-913F-05E95177CEF8}"/>
              </a:ext>
            </a:extLst>
          </p:cNvPr>
          <p:cNvSpPr>
            <a:spLocks noGrp="1"/>
          </p:cNvSpPr>
          <p:nvPr>
            <p:ph type="title"/>
          </p:nvPr>
        </p:nvSpPr>
        <p:spPr>
          <a:xfrm>
            <a:off x="263525" y="1108032"/>
            <a:ext cx="2916555"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26" name="Text Placeholder 15">
            <a:extLst>
              <a:ext uri="{FF2B5EF4-FFF2-40B4-BE49-F238E27FC236}">
                <a16:creationId xmlns:a16="http://schemas.microsoft.com/office/drawing/2014/main" id="{3D212024-E1C2-DE6F-98A8-54A849DC993A}"/>
              </a:ext>
            </a:extLst>
          </p:cNvPr>
          <p:cNvSpPr>
            <a:spLocks noGrp="1"/>
          </p:cNvSpPr>
          <p:nvPr>
            <p:ph type="body" sz="quarter" idx="10" hasCustomPrompt="1"/>
          </p:nvPr>
        </p:nvSpPr>
        <p:spPr>
          <a:xfrm>
            <a:off x="263526" y="643378"/>
            <a:ext cx="2484438" cy="175577"/>
          </a:xfrm>
        </p:spPr>
        <p:txBody>
          <a:bodyPr/>
          <a:lstStyle>
            <a:lvl1pPr>
              <a:defRPr>
                <a:solidFill>
                  <a:schemeClr val="bg1"/>
                </a:solidFill>
                <a:latin typeface="+mj-lt"/>
              </a:defRPr>
            </a:lvl1pPr>
          </a:lstStyle>
          <a:p>
            <a:pPr lvl="0"/>
            <a:r>
              <a:rPr lang="en-GB"/>
              <a:t>TAG HERE</a:t>
            </a:r>
          </a:p>
        </p:txBody>
      </p:sp>
      <p:sp>
        <p:nvSpPr>
          <p:cNvPr id="27" name="Text Placeholder 15">
            <a:extLst>
              <a:ext uri="{FF2B5EF4-FFF2-40B4-BE49-F238E27FC236}">
                <a16:creationId xmlns:a16="http://schemas.microsoft.com/office/drawing/2014/main" id="{F2A9BAEA-5F4D-2E67-9F69-A5B9CAE968CC}"/>
              </a:ext>
            </a:extLst>
          </p:cNvPr>
          <p:cNvSpPr>
            <a:spLocks noGrp="1"/>
          </p:cNvSpPr>
          <p:nvPr>
            <p:ph type="body" sz="quarter" idx="11" hasCustomPrompt="1"/>
          </p:nvPr>
        </p:nvSpPr>
        <p:spPr>
          <a:xfrm>
            <a:off x="257430" y="221014"/>
            <a:ext cx="2484438" cy="422364"/>
          </a:xfrm>
        </p:spPr>
        <p:txBody>
          <a:bodyPr>
            <a:noAutofit/>
          </a:bodyPr>
          <a:lstStyle>
            <a:lvl1pPr>
              <a:defRPr sz="2800">
                <a:solidFill>
                  <a:schemeClr val="bg1"/>
                </a:solidFill>
                <a:latin typeface="Work Sans Light" pitchFamily="2" charset="0"/>
              </a:defRPr>
            </a:lvl1pPr>
          </a:lstStyle>
          <a:p>
            <a:pPr lvl="0"/>
            <a:r>
              <a:rPr lang="en-GB"/>
              <a:t>01</a:t>
            </a:r>
          </a:p>
        </p:txBody>
      </p:sp>
      <p:sp>
        <p:nvSpPr>
          <p:cNvPr id="28" name="Picture Placeholder 20">
            <a:extLst>
              <a:ext uri="{FF2B5EF4-FFF2-40B4-BE49-F238E27FC236}">
                <a16:creationId xmlns:a16="http://schemas.microsoft.com/office/drawing/2014/main" id="{2D3F9975-D4D4-D156-85AE-C57B79C66310}"/>
              </a:ext>
            </a:extLst>
          </p:cNvPr>
          <p:cNvSpPr>
            <a:spLocks noGrp="1"/>
          </p:cNvSpPr>
          <p:nvPr>
            <p:ph type="pic" sz="quarter" idx="14" hasCustomPrompt="1"/>
          </p:nvPr>
        </p:nvSpPr>
        <p:spPr>
          <a:xfrm>
            <a:off x="4227334" y="286702"/>
            <a:ext cx="7964666" cy="6084887"/>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2F435163-3141-F83C-7B93-1509177CB9AC}"/>
              </a:ext>
            </a:extLst>
          </p:cNvPr>
          <p:cNvSpPr>
            <a:spLocks noGrp="1"/>
          </p:cNvSpPr>
          <p:nvPr>
            <p:ph type="body" sz="quarter" idx="15" hasCustomPrompt="1"/>
          </p:nvPr>
        </p:nvSpPr>
        <p:spPr>
          <a:xfrm>
            <a:off x="263525" y="3225302"/>
            <a:ext cx="2916555" cy="3156448"/>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1629901329"/>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20">
          <p15:clr>
            <a:srgbClr val="FBAE40"/>
          </p15:clr>
        </p15:guide>
        <p15:guide id="10" pos="4793">
          <p15:clr>
            <a:srgbClr val="FBAE40"/>
          </p15:clr>
        </p15:guide>
        <p15:guide id="11" pos="728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 Section number-Tag-Big Title-Text-Image">
    <p:spTree>
      <p:nvGrpSpPr>
        <p:cNvPr id="1" name=""/>
        <p:cNvGrpSpPr/>
        <p:nvPr/>
      </p:nvGrpSpPr>
      <p:grpSpPr>
        <a:xfrm>
          <a:off x="0" y="0"/>
          <a:ext cx="0" cy="0"/>
          <a:chOff x="0" y="0"/>
          <a:chExt cx="0" cy="0"/>
        </a:xfrm>
      </p:grpSpPr>
      <p:pic>
        <p:nvPicPr>
          <p:cNvPr id="4" name="Imagem 5">
            <a:extLst>
              <a:ext uri="{FF2B5EF4-FFF2-40B4-BE49-F238E27FC236}">
                <a16:creationId xmlns:a16="http://schemas.microsoft.com/office/drawing/2014/main" id="{E1AE2288-7A93-31F4-727C-1C3577B423A2}"/>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a:ext>
            </a:extLst>
          </a:blip>
          <a:srcRect b="9183"/>
          <a:stretch/>
        </p:blipFill>
        <p:spPr>
          <a:xfrm>
            <a:off x="6167437" y="1672477"/>
            <a:ext cx="6024563" cy="4709274"/>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13" name="Segnaposto titolo 4">
            <a:extLst>
              <a:ext uri="{FF2B5EF4-FFF2-40B4-BE49-F238E27FC236}">
                <a16:creationId xmlns:a16="http://schemas.microsoft.com/office/drawing/2014/main" id="{29D9F020-12C3-E73D-AAD0-090B6FA56C6A}"/>
              </a:ext>
            </a:extLst>
          </p:cNvPr>
          <p:cNvSpPr>
            <a:spLocks noGrp="1"/>
          </p:cNvSpPr>
          <p:nvPr>
            <p:ph type="title"/>
          </p:nvPr>
        </p:nvSpPr>
        <p:spPr>
          <a:xfrm>
            <a:off x="263525" y="1816741"/>
            <a:ext cx="6889115" cy="2176430"/>
          </a:xfrm>
          <a:prstGeom prst="rect">
            <a:avLst/>
          </a:prstGeom>
        </p:spPr>
        <p:txBody>
          <a:bodyPr vert="horz" wrap="square" lIns="0" tIns="0" rIns="0" bIns="0" rtlCol="0" anchor="t" anchorCtr="0">
            <a:spAutoFit/>
          </a:bodyPr>
          <a:lstStyle>
            <a:lvl1pPr>
              <a:lnSpc>
                <a:spcPct val="80000"/>
              </a:lnSpc>
              <a:defRPr sz="8800">
                <a:solidFill>
                  <a:schemeClr val="bg1"/>
                </a:solidFill>
                <a:latin typeface="Work Sans Thin" pitchFamily="2" charset="0"/>
              </a:defRPr>
            </a:lvl1pPr>
          </a:lstStyle>
          <a:p>
            <a:r>
              <a:rPr lang="en-US"/>
              <a:t>Title here lorem ipsum</a:t>
            </a:r>
            <a:endParaRPr lang="en-GB"/>
          </a:p>
        </p:txBody>
      </p:sp>
      <p:sp>
        <p:nvSpPr>
          <p:cNvPr id="15" name="Text Placeholder 15">
            <a:extLst>
              <a:ext uri="{FF2B5EF4-FFF2-40B4-BE49-F238E27FC236}">
                <a16:creationId xmlns:a16="http://schemas.microsoft.com/office/drawing/2014/main" id="{696B5783-F4EA-0991-CE87-AB5045AB9514}"/>
              </a:ext>
            </a:extLst>
          </p:cNvPr>
          <p:cNvSpPr>
            <a:spLocks noGrp="1"/>
          </p:cNvSpPr>
          <p:nvPr>
            <p:ph type="body" sz="quarter" idx="10" hasCustomPrompt="1"/>
          </p:nvPr>
        </p:nvSpPr>
        <p:spPr>
          <a:xfrm>
            <a:off x="263526" y="643378"/>
            <a:ext cx="2484438" cy="175577"/>
          </a:xfrm>
        </p:spPr>
        <p:txBody>
          <a:bodyPr/>
          <a:lstStyle>
            <a:lvl1pPr>
              <a:defRPr>
                <a:solidFill>
                  <a:schemeClr val="bg1"/>
                </a:solidFill>
                <a:latin typeface="+mj-lt"/>
              </a:defRPr>
            </a:lvl1pPr>
          </a:lstStyle>
          <a:p>
            <a:pPr lvl="0"/>
            <a:r>
              <a:rPr lang="en-GB"/>
              <a:t>TAG HERE</a:t>
            </a:r>
          </a:p>
        </p:txBody>
      </p:sp>
      <p:sp>
        <p:nvSpPr>
          <p:cNvPr id="16" name="Text Placeholder 15">
            <a:extLst>
              <a:ext uri="{FF2B5EF4-FFF2-40B4-BE49-F238E27FC236}">
                <a16:creationId xmlns:a16="http://schemas.microsoft.com/office/drawing/2014/main" id="{CD667B30-1860-A37F-E3B4-A4AF0665BE7C}"/>
              </a:ext>
            </a:extLst>
          </p:cNvPr>
          <p:cNvSpPr>
            <a:spLocks noGrp="1"/>
          </p:cNvSpPr>
          <p:nvPr>
            <p:ph type="body" sz="quarter" idx="11" hasCustomPrompt="1"/>
          </p:nvPr>
        </p:nvSpPr>
        <p:spPr>
          <a:xfrm>
            <a:off x="257430" y="221014"/>
            <a:ext cx="2484438" cy="422364"/>
          </a:xfrm>
        </p:spPr>
        <p:txBody>
          <a:bodyPr>
            <a:noAutofit/>
          </a:bodyPr>
          <a:lstStyle>
            <a:lvl1pPr>
              <a:defRPr sz="2800">
                <a:solidFill>
                  <a:schemeClr val="bg1"/>
                </a:solidFill>
                <a:latin typeface="Work Sans Light" pitchFamily="2" charset="0"/>
              </a:defRPr>
            </a:lvl1pPr>
          </a:lstStyle>
          <a:p>
            <a:pPr lvl="0"/>
            <a:r>
              <a:rPr lang="en-GB"/>
              <a:t>01</a:t>
            </a:r>
          </a:p>
        </p:txBody>
      </p:sp>
      <p:sp>
        <p:nvSpPr>
          <p:cNvPr id="17" name="Picture Placeholder 20">
            <a:extLst>
              <a:ext uri="{FF2B5EF4-FFF2-40B4-BE49-F238E27FC236}">
                <a16:creationId xmlns:a16="http://schemas.microsoft.com/office/drawing/2014/main" id="{237A83E7-1609-6E24-85C8-F1717A256B5F}"/>
              </a:ext>
            </a:extLst>
          </p:cNvPr>
          <p:cNvSpPr>
            <a:spLocks noGrp="1"/>
          </p:cNvSpPr>
          <p:nvPr>
            <p:ph type="pic" sz="quarter" idx="14" hasCustomPrompt="1"/>
          </p:nvPr>
        </p:nvSpPr>
        <p:spPr>
          <a:xfrm>
            <a:off x="6164442" y="1662316"/>
            <a:ext cx="6027557" cy="4709274"/>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D4CB53BC-5B79-C96F-194B-9471A040E5FB}"/>
              </a:ext>
            </a:extLst>
          </p:cNvPr>
          <p:cNvSpPr>
            <a:spLocks noGrp="1"/>
          </p:cNvSpPr>
          <p:nvPr>
            <p:ph type="body" sz="quarter" idx="15" hasCustomPrompt="1"/>
          </p:nvPr>
        </p:nvSpPr>
        <p:spPr>
          <a:xfrm>
            <a:off x="274818" y="4205318"/>
            <a:ext cx="3444696" cy="2176431"/>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4245515793"/>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 Tag-Title-Text-Items-Items Texts">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3" name="Text Placeholder 32">
            <a:extLst>
              <a:ext uri="{FF2B5EF4-FFF2-40B4-BE49-F238E27FC236}">
                <a16:creationId xmlns:a16="http://schemas.microsoft.com/office/drawing/2014/main" id="{C9EC3ADA-0994-0FCE-7877-D3887BBB7D3B}"/>
              </a:ext>
            </a:extLst>
          </p:cNvPr>
          <p:cNvSpPr>
            <a:spLocks noGrp="1"/>
          </p:cNvSpPr>
          <p:nvPr>
            <p:ph type="body" sz="quarter" idx="12" hasCustomPrompt="1"/>
          </p:nvPr>
        </p:nvSpPr>
        <p:spPr>
          <a:xfrm>
            <a:off x="6167438" y="3840502"/>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35" name="Text Placeholder 34">
            <a:extLst>
              <a:ext uri="{FF2B5EF4-FFF2-40B4-BE49-F238E27FC236}">
                <a16:creationId xmlns:a16="http://schemas.microsoft.com/office/drawing/2014/main" id="{B0CCD89D-3DD0-C5F8-2231-6F7F401585F3}"/>
              </a:ext>
            </a:extLst>
          </p:cNvPr>
          <p:cNvSpPr>
            <a:spLocks noGrp="1"/>
          </p:cNvSpPr>
          <p:nvPr>
            <p:ph type="body" sz="quarter" idx="13" hasCustomPrompt="1"/>
          </p:nvPr>
        </p:nvSpPr>
        <p:spPr>
          <a:xfrm>
            <a:off x="6167438"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03</a:t>
            </a:r>
          </a:p>
        </p:txBody>
      </p:sp>
      <p:sp>
        <p:nvSpPr>
          <p:cNvPr id="37" name="Text Placeholder 32">
            <a:extLst>
              <a:ext uri="{FF2B5EF4-FFF2-40B4-BE49-F238E27FC236}">
                <a16:creationId xmlns:a16="http://schemas.microsoft.com/office/drawing/2014/main" id="{A2D284A7-B7EE-0044-C58E-CD422F584ADB}"/>
              </a:ext>
            </a:extLst>
          </p:cNvPr>
          <p:cNvSpPr>
            <a:spLocks noGrp="1"/>
          </p:cNvSpPr>
          <p:nvPr>
            <p:ph type="body" sz="quarter" idx="15" hasCustomPrompt="1"/>
          </p:nvPr>
        </p:nvSpPr>
        <p:spPr>
          <a:xfrm>
            <a:off x="9081411" y="3840502"/>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38" name="Text Placeholder 34">
            <a:extLst>
              <a:ext uri="{FF2B5EF4-FFF2-40B4-BE49-F238E27FC236}">
                <a16:creationId xmlns:a16="http://schemas.microsoft.com/office/drawing/2014/main" id="{C69C761A-0A87-45AB-B131-21AC7FCE9E27}"/>
              </a:ext>
            </a:extLst>
          </p:cNvPr>
          <p:cNvSpPr>
            <a:spLocks noGrp="1"/>
          </p:cNvSpPr>
          <p:nvPr>
            <p:ph type="body" sz="quarter" idx="16" hasCustomPrompt="1"/>
          </p:nvPr>
        </p:nvSpPr>
        <p:spPr>
          <a:xfrm>
            <a:off x="9081412"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04</a:t>
            </a:r>
          </a:p>
        </p:txBody>
      </p:sp>
      <p:sp>
        <p:nvSpPr>
          <p:cNvPr id="40" name="Text Placeholder 32">
            <a:extLst>
              <a:ext uri="{FF2B5EF4-FFF2-40B4-BE49-F238E27FC236}">
                <a16:creationId xmlns:a16="http://schemas.microsoft.com/office/drawing/2014/main" id="{8FAABD3B-4ABE-C028-AEF9-0754633D3611}"/>
              </a:ext>
            </a:extLst>
          </p:cNvPr>
          <p:cNvSpPr>
            <a:spLocks noGrp="1"/>
          </p:cNvSpPr>
          <p:nvPr>
            <p:ph type="body" sz="quarter" idx="18" hasCustomPrompt="1"/>
          </p:nvPr>
        </p:nvSpPr>
        <p:spPr>
          <a:xfrm>
            <a:off x="6167438" y="5562434"/>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41" name="Text Placeholder 34">
            <a:extLst>
              <a:ext uri="{FF2B5EF4-FFF2-40B4-BE49-F238E27FC236}">
                <a16:creationId xmlns:a16="http://schemas.microsoft.com/office/drawing/2014/main" id="{16C23411-5558-0D35-DE3A-59F329629D58}"/>
              </a:ext>
            </a:extLst>
          </p:cNvPr>
          <p:cNvSpPr>
            <a:spLocks noGrp="1"/>
          </p:cNvSpPr>
          <p:nvPr>
            <p:ph type="body" sz="quarter" idx="19" hasCustomPrompt="1"/>
          </p:nvPr>
        </p:nvSpPr>
        <p:spPr>
          <a:xfrm>
            <a:off x="6167438"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05</a:t>
            </a:r>
          </a:p>
        </p:txBody>
      </p:sp>
      <p:sp>
        <p:nvSpPr>
          <p:cNvPr id="43" name="Text Placeholder 32">
            <a:extLst>
              <a:ext uri="{FF2B5EF4-FFF2-40B4-BE49-F238E27FC236}">
                <a16:creationId xmlns:a16="http://schemas.microsoft.com/office/drawing/2014/main" id="{BFAA5158-A789-E971-CE7D-F61EA26278ED}"/>
              </a:ext>
            </a:extLst>
          </p:cNvPr>
          <p:cNvSpPr>
            <a:spLocks noGrp="1"/>
          </p:cNvSpPr>
          <p:nvPr>
            <p:ph type="body" sz="quarter" idx="21" hasCustomPrompt="1"/>
          </p:nvPr>
        </p:nvSpPr>
        <p:spPr>
          <a:xfrm>
            <a:off x="9081411" y="5562434"/>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44" name="Text Placeholder 34">
            <a:extLst>
              <a:ext uri="{FF2B5EF4-FFF2-40B4-BE49-F238E27FC236}">
                <a16:creationId xmlns:a16="http://schemas.microsoft.com/office/drawing/2014/main" id="{10F134EC-8525-B1E3-5696-F3C98036DA3E}"/>
              </a:ext>
            </a:extLst>
          </p:cNvPr>
          <p:cNvSpPr>
            <a:spLocks noGrp="1"/>
          </p:cNvSpPr>
          <p:nvPr>
            <p:ph type="body" sz="quarter" idx="22" hasCustomPrompt="1"/>
          </p:nvPr>
        </p:nvSpPr>
        <p:spPr>
          <a:xfrm>
            <a:off x="9081412"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06</a:t>
            </a:r>
          </a:p>
        </p:txBody>
      </p:sp>
      <p:sp>
        <p:nvSpPr>
          <p:cNvPr id="46" name="Text Placeholder 32">
            <a:extLst>
              <a:ext uri="{FF2B5EF4-FFF2-40B4-BE49-F238E27FC236}">
                <a16:creationId xmlns:a16="http://schemas.microsoft.com/office/drawing/2014/main" id="{50FE05AC-1C6A-F111-EC6F-FCC6DB8B2BE7}"/>
              </a:ext>
            </a:extLst>
          </p:cNvPr>
          <p:cNvSpPr>
            <a:spLocks noGrp="1"/>
          </p:cNvSpPr>
          <p:nvPr>
            <p:ph type="body" sz="quarter" idx="24" hasCustomPrompt="1"/>
          </p:nvPr>
        </p:nvSpPr>
        <p:spPr>
          <a:xfrm>
            <a:off x="6167438" y="2212341"/>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47" name="Text Placeholder 34">
            <a:extLst>
              <a:ext uri="{FF2B5EF4-FFF2-40B4-BE49-F238E27FC236}">
                <a16:creationId xmlns:a16="http://schemas.microsoft.com/office/drawing/2014/main" id="{4820B35B-5AAA-5F4C-3E25-2925C0A9F1BA}"/>
              </a:ext>
            </a:extLst>
          </p:cNvPr>
          <p:cNvSpPr>
            <a:spLocks noGrp="1"/>
          </p:cNvSpPr>
          <p:nvPr>
            <p:ph type="body" sz="quarter" idx="25" hasCustomPrompt="1"/>
          </p:nvPr>
        </p:nvSpPr>
        <p:spPr>
          <a:xfrm>
            <a:off x="6167438"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01</a:t>
            </a:r>
          </a:p>
        </p:txBody>
      </p:sp>
      <p:sp>
        <p:nvSpPr>
          <p:cNvPr id="49" name="Text Placeholder 32">
            <a:extLst>
              <a:ext uri="{FF2B5EF4-FFF2-40B4-BE49-F238E27FC236}">
                <a16:creationId xmlns:a16="http://schemas.microsoft.com/office/drawing/2014/main" id="{91775A9C-155D-09ED-9B81-FD6EE3CB5607}"/>
              </a:ext>
            </a:extLst>
          </p:cNvPr>
          <p:cNvSpPr>
            <a:spLocks noGrp="1"/>
          </p:cNvSpPr>
          <p:nvPr>
            <p:ph type="body" sz="quarter" idx="27" hasCustomPrompt="1"/>
          </p:nvPr>
        </p:nvSpPr>
        <p:spPr>
          <a:xfrm>
            <a:off x="9081411" y="2212341"/>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50" name="Text Placeholder 34">
            <a:extLst>
              <a:ext uri="{FF2B5EF4-FFF2-40B4-BE49-F238E27FC236}">
                <a16:creationId xmlns:a16="http://schemas.microsoft.com/office/drawing/2014/main" id="{0A288506-1B16-051F-5A15-83E0E078F163}"/>
              </a:ext>
            </a:extLst>
          </p:cNvPr>
          <p:cNvSpPr>
            <a:spLocks noGrp="1"/>
          </p:cNvSpPr>
          <p:nvPr>
            <p:ph type="body" sz="quarter" idx="28" hasCustomPrompt="1"/>
          </p:nvPr>
        </p:nvSpPr>
        <p:spPr>
          <a:xfrm>
            <a:off x="9081412"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02</a:t>
            </a:r>
          </a:p>
        </p:txBody>
      </p:sp>
      <p:sp>
        <p:nvSpPr>
          <p:cNvPr id="2" name="Text Placeholder 3">
            <a:extLst>
              <a:ext uri="{FF2B5EF4-FFF2-40B4-BE49-F238E27FC236}">
                <a16:creationId xmlns:a16="http://schemas.microsoft.com/office/drawing/2014/main" id="{597B82C7-AED8-0415-DBD9-D5019645A365}"/>
              </a:ext>
            </a:extLst>
          </p:cNvPr>
          <p:cNvSpPr>
            <a:spLocks noGrp="1"/>
          </p:cNvSpPr>
          <p:nvPr>
            <p:ph type="body" sz="quarter" idx="29" hasCustomPrompt="1"/>
          </p:nvPr>
        </p:nvSpPr>
        <p:spPr>
          <a:xfrm>
            <a:off x="263525" y="3429000"/>
            <a:ext cx="5400675" cy="2952750"/>
          </a:xfrm>
        </p:spPr>
        <p:txBody>
          <a:bodyPr anchor="b"/>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a:t>
            </a:r>
          </a:p>
        </p:txBody>
      </p:sp>
      <p:sp>
        <p:nvSpPr>
          <p:cNvPr id="3" name="Text Placeholder 3">
            <a:extLst>
              <a:ext uri="{FF2B5EF4-FFF2-40B4-BE49-F238E27FC236}">
                <a16:creationId xmlns:a16="http://schemas.microsoft.com/office/drawing/2014/main" id="{A50A0C48-5982-56CB-3F73-43AC3DF1165A}"/>
              </a:ext>
            </a:extLst>
          </p:cNvPr>
          <p:cNvSpPr>
            <a:spLocks noGrp="1"/>
          </p:cNvSpPr>
          <p:nvPr>
            <p:ph type="body" sz="quarter" idx="30" hasCustomPrompt="1"/>
          </p:nvPr>
        </p:nvSpPr>
        <p:spPr>
          <a:xfrm>
            <a:off x="6165173" y="2453532"/>
            <a:ext cx="2413000"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4" name="Text Placeholder 3">
            <a:extLst>
              <a:ext uri="{FF2B5EF4-FFF2-40B4-BE49-F238E27FC236}">
                <a16:creationId xmlns:a16="http://schemas.microsoft.com/office/drawing/2014/main" id="{BAB0CE76-9E75-5393-19E9-9025FD5BB3B2}"/>
              </a:ext>
            </a:extLst>
          </p:cNvPr>
          <p:cNvSpPr>
            <a:spLocks noGrp="1"/>
          </p:cNvSpPr>
          <p:nvPr>
            <p:ph type="body" sz="quarter" idx="31" hasCustomPrompt="1"/>
          </p:nvPr>
        </p:nvSpPr>
        <p:spPr>
          <a:xfrm>
            <a:off x="9079145" y="2453532"/>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5" name="Text Placeholder 3">
            <a:extLst>
              <a:ext uri="{FF2B5EF4-FFF2-40B4-BE49-F238E27FC236}">
                <a16:creationId xmlns:a16="http://schemas.microsoft.com/office/drawing/2014/main" id="{0664F784-545B-16F6-5337-E9A19488FE8A}"/>
              </a:ext>
            </a:extLst>
          </p:cNvPr>
          <p:cNvSpPr>
            <a:spLocks noGrp="1"/>
          </p:cNvSpPr>
          <p:nvPr>
            <p:ph type="body" sz="quarter" idx="32" hasCustomPrompt="1"/>
          </p:nvPr>
        </p:nvSpPr>
        <p:spPr>
          <a:xfrm>
            <a:off x="6165173" y="4084769"/>
            <a:ext cx="2413000"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6" name="Text Placeholder 3">
            <a:extLst>
              <a:ext uri="{FF2B5EF4-FFF2-40B4-BE49-F238E27FC236}">
                <a16:creationId xmlns:a16="http://schemas.microsoft.com/office/drawing/2014/main" id="{7F15AA25-76A3-FB28-9197-42C5DFAFE908}"/>
              </a:ext>
            </a:extLst>
          </p:cNvPr>
          <p:cNvSpPr>
            <a:spLocks noGrp="1"/>
          </p:cNvSpPr>
          <p:nvPr>
            <p:ph type="body" sz="quarter" idx="33" hasCustomPrompt="1"/>
          </p:nvPr>
        </p:nvSpPr>
        <p:spPr>
          <a:xfrm>
            <a:off x="9079145" y="4084769"/>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7" name="Text Placeholder 3">
            <a:extLst>
              <a:ext uri="{FF2B5EF4-FFF2-40B4-BE49-F238E27FC236}">
                <a16:creationId xmlns:a16="http://schemas.microsoft.com/office/drawing/2014/main" id="{60CA4E3F-A1B7-1A3C-96F6-2B5362F9FDB5}"/>
              </a:ext>
            </a:extLst>
          </p:cNvPr>
          <p:cNvSpPr>
            <a:spLocks noGrp="1"/>
          </p:cNvSpPr>
          <p:nvPr>
            <p:ph type="body" sz="quarter" idx="34" hasCustomPrompt="1"/>
          </p:nvPr>
        </p:nvSpPr>
        <p:spPr>
          <a:xfrm>
            <a:off x="6165173" y="5812608"/>
            <a:ext cx="2413000"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8" name="Text Placeholder 3">
            <a:extLst>
              <a:ext uri="{FF2B5EF4-FFF2-40B4-BE49-F238E27FC236}">
                <a16:creationId xmlns:a16="http://schemas.microsoft.com/office/drawing/2014/main" id="{B232DF92-172D-6BC6-C82E-AA932B2F883E}"/>
              </a:ext>
            </a:extLst>
          </p:cNvPr>
          <p:cNvSpPr>
            <a:spLocks noGrp="1"/>
          </p:cNvSpPr>
          <p:nvPr>
            <p:ph type="body" sz="quarter" idx="35" hasCustomPrompt="1"/>
          </p:nvPr>
        </p:nvSpPr>
        <p:spPr>
          <a:xfrm>
            <a:off x="9079145" y="5812608"/>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Tree>
    <p:extLst>
      <p:ext uri="{BB962C8B-B14F-4D97-AF65-F5344CB8AC3E}">
        <p14:creationId xmlns:p14="http://schemas.microsoft.com/office/powerpoint/2010/main" val="2582779363"/>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g-Title-Subtitle-Area-Date-Image">
    <p:bg>
      <p:bgPr>
        <a:solidFill>
          <a:srgbClr val="0C2340"/>
        </a:solidFill>
        <a:effectLst/>
      </p:bgPr>
    </p:bg>
    <p:spTree>
      <p:nvGrpSpPr>
        <p:cNvPr id="1" name=""/>
        <p:cNvGrpSpPr/>
        <p:nvPr/>
      </p:nvGrpSpPr>
      <p:grpSpPr>
        <a:xfrm>
          <a:off x="0" y="0"/>
          <a:ext cx="0" cy="0"/>
          <a:chOff x="0" y="0"/>
          <a:chExt cx="0" cy="0"/>
        </a:xfrm>
      </p:grpSpPr>
      <p:pic>
        <p:nvPicPr>
          <p:cNvPr id="22" name="Imagem 15" descr="Uma imagem contendo mesa&#10;&#10;Descrição gerada automaticamente">
            <a:extLst>
              <a:ext uri="{FF2B5EF4-FFF2-40B4-BE49-F238E27FC236}">
                <a16:creationId xmlns:a16="http://schemas.microsoft.com/office/drawing/2014/main" id="{0F6A4F9A-8239-02EC-642F-D45EC2613F73}"/>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1000"/>
                    </a14:imgEffect>
                  </a14:imgLayer>
                </a14:imgProps>
              </a:ext>
              <a:ext uri="{28A0092B-C50C-407E-A947-70E740481C1C}">
                <a14:useLocalDpi xmlns:a14="http://schemas.microsoft.com/office/drawing/2010/main"/>
              </a:ext>
            </a:extLst>
          </a:blip>
          <a:srcRect/>
          <a:stretch/>
        </p:blipFill>
        <p:spPr>
          <a:xfrm>
            <a:off x="4760249" y="0"/>
            <a:ext cx="7481912" cy="6858000"/>
          </a:xfrm>
          <a:prstGeom prst="rect">
            <a:avLst/>
          </a:prstGeom>
        </p:spPr>
      </p:pic>
      <p:sp>
        <p:nvSpPr>
          <p:cNvPr id="21" name="Picture Placeholder 20">
            <a:extLst>
              <a:ext uri="{FF2B5EF4-FFF2-40B4-BE49-F238E27FC236}">
                <a16:creationId xmlns:a16="http://schemas.microsoft.com/office/drawing/2014/main" id="{D5FA91B6-6A5D-B714-B48A-CC066579D2BF}"/>
              </a:ext>
            </a:extLst>
          </p:cNvPr>
          <p:cNvSpPr>
            <a:spLocks noGrp="1"/>
          </p:cNvSpPr>
          <p:nvPr>
            <p:ph type="pic" sz="quarter" idx="14" hasCustomPrompt="1"/>
          </p:nvPr>
        </p:nvSpPr>
        <p:spPr>
          <a:xfrm>
            <a:off x="4771377" y="0"/>
            <a:ext cx="7470783"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16" name="Text Placeholder 15">
            <a:extLst>
              <a:ext uri="{FF2B5EF4-FFF2-40B4-BE49-F238E27FC236}">
                <a16:creationId xmlns:a16="http://schemas.microsoft.com/office/drawing/2014/main" id="{B88157E4-CF4A-CC2F-365E-69A0AE881339}"/>
              </a:ext>
            </a:extLst>
          </p:cNvPr>
          <p:cNvSpPr>
            <a:spLocks noGrp="1"/>
          </p:cNvSpPr>
          <p:nvPr>
            <p:ph type="body" sz="quarter" idx="10" hasCustomPrompt="1"/>
          </p:nvPr>
        </p:nvSpPr>
        <p:spPr>
          <a:xfrm>
            <a:off x="213499" y="1009692"/>
            <a:ext cx="4329113" cy="1335494"/>
          </a:xfrm>
          <a:prstGeom prst="rect">
            <a:avLst/>
          </a:prstGeom>
          <a:noFill/>
        </p:spPr>
        <p:txBody>
          <a:bodyPr wrap="square" lIns="0" tIns="0" rIns="0" bIns="0" rtlCol="0">
            <a:spAutoFit/>
          </a:bodyPr>
          <a:lstStyle>
            <a:lvl1pPr>
              <a:defRPr kumimoji="0" lang="en-GB" sz="54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17" name="Text Placeholder 15">
            <a:extLst>
              <a:ext uri="{FF2B5EF4-FFF2-40B4-BE49-F238E27FC236}">
                <a16:creationId xmlns:a16="http://schemas.microsoft.com/office/drawing/2014/main" id="{4A612D7A-D54E-5A27-88DE-D76EEE635BB8}"/>
              </a:ext>
            </a:extLst>
          </p:cNvPr>
          <p:cNvSpPr>
            <a:spLocks noGrp="1"/>
          </p:cNvSpPr>
          <p:nvPr>
            <p:ph type="body" sz="quarter" idx="11" hasCustomPrompt="1"/>
          </p:nvPr>
        </p:nvSpPr>
        <p:spPr>
          <a:xfrm>
            <a:off x="163337" y="333375"/>
            <a:ext cx="4329113" cy="313932"/>
          </a:xfrm>
          <a:prstGeom prst="rect">
            <a:avLst/>
          </a:prstGeom>
          <a:noFill/>
        </p:spPr>
        <p:txBody>
          <a:bodyPr wrap="square">
            <a:spAutoFit/>
          </a:bodyPr>
          <a:lstStyle>
            <a:lvl1pPr marL="0" indent="0">
              <a:buNone/>
              <a:defRPr lang="en-GB" sz="1600" i="0" u="none" strike="noStrike" baseline="0" dirty="0">
                <a:solidFill>
                  <a:srgbClr val="FFFFFF">
                    <a:alpha val="50000"/>
                  </a:srgbClr>
                </a:solidFill>
                <a:latin typeface="Work Sans SemiBold" pitchFamily="2" charset="0"/>
              </a:defRPr>
            </a:lvl1pPr>
          </a:lstStyle>
          <a:p>
            <a:pPr marL="0" lvl="0"/>
            <a:r>
              <a:rPr lang="en-GB"/>
              <a:t>TAGLINE</a:t>
            </a:r>
          </a:p>
        </p:txBody>
      </p:sp>
      <p:sp>
        <p:nvSpPr>
          <p:cNvPr id="18" name="Text Placeholder 15">
            <a:extLst>
              <a:ext uri="{FF2B5EF4-FFF2-40B4-BE49-F238E27FC236}">
                <a16:creationId xmlns:a16="http://schemas.microsoft.com/office/drawing/2014/main" id="{A2361E4B-DD54-270B-E8BF-B365E07793C0}"/>
              </a:ext>
            </a:extLst>
          </p:cNvPr>
          <p:cNvSpPr>
            <a:spLocks noGrp="1"/>
          </p:cNvSpPr>
          <p:nvPr>
            <p:ph type="body" sz="quarter" idx="12" hasCustomPrompt="1"/>
          </p:nvPr>
        </p:nvSpPr>
        <p:spPr>
          <a:xfrm>
            <a:off x="1273516" y="6202069"/>
            <a:ext cx="1262083" cy="443198"/>
          </a:xfrm>
          <a:prstGeom prst="rect">
            <a:avLst/>
          </a:prstGeom>
          <a:noFill/>
        </p:spPr>
        <p:txBody>
          <a:bodyPr wrap="square" lIns="0" tIns="0" rIns="0" bIns="0" anchor="b">
            <a:spAutoFit/>
          </a:bodyPr>
          <a:lstStyle>
            <a:lvl1pPr marL="0" indent="0">
              <a:buNone/>
              <a:defRPr lang="en-GB" sz="1600" i="0" u="none" strike="noStrike" baseline="0" dirty="0">
                <a:solidFill>
                  <a:srgbClr val="FFFFFF"/>
                </a:solidFill>
                <a:latin typeface="+mj-lt"/>
              </a:defRPr>
            </a:lvl1pPr>
          </a:lstStyle>
          <a:p>
            <a:pPr marL="0" lvl="0"/>
            <a:r>
              <a:rPr lang="en-GB" dirty="0"/>
              <a:t>Business Area</a:t>
            </a:r>
          </a:p>
        </p:txBody>
      </p:sp>
      <p:sp>
        <p:nvSpPr>
          <p:cNvPr id="19" name="Text Placeholder 15">
            <a:extLst>
              <a:ext uri="{FF2B5EF4-FFF2-40B4-BE49-F238E27FC236}">
                <a16:creationId xmlns:a16="http://schemas.microsoft.com/office/drawing/2014/main" id="{13B071DB-81F6-1553-B065-3CC35000DEC1}"/>
              </a:ext>
            </a:extLst>
          </p:cNvPr>
          <p:cNvSpPr>
            <a:spLocks noGrp="1"/>
          </p:cNvSpPr>
          <p:nvPr>
            <p:ph type="body" sz="quarter" idx="13" hasCustomPrompt="1"/>
          </p:nvPr>
        </p:nvSpPr>
        <p:spPr>
          <a:xfrm>
            <a:off x="2817793" y="6202069"/>
            <a:ext cx="1262083" cy="443198"/>
          </a:xfrm>
          <a:prstGeom prst="rect">
            <a:avLst/>
          </a:prstGeom>
          <a:noFill/>
        </p:spPr>
        <p:txBody>
          <a:bodyPr wrap="square" lIns="0" tIns="0" rIns="0" bIns="0" anchor="b">
            <a:spAutoFit/>
          </a:bodyPr>
          <a:lstStyle>
            <a:lvl1pPr marL="0" indent="0">
              <a:buNone/>
              <a:defRPr lang="en-GB" sz="1600" i="0" u="none" strike="noStrike" baseline="0" dirty="0">
                <a:solidFill>
                  <a:srgbClr val="FFFFFF"/>
                </a:solidFill>
                <a:latin typeface="+mj-lt"/>
              </a:defRPr>
            </a:lvl1pPr>
          </a:lstStyle>
          <a:p>
            <a:pPr marL="0" lvl="0"/>
            <a:r>
              <a:rPr lang="en-GB"/>
              <a:t>Month</a:t>
            </a:r>
            <a:br>
              <a:rPr lang="en-GB"/>
            </a:br>
            <a:r>
              <a:rPr lang="en-GB"/>
              <a:t>Year</a:t>
            </a:r>
          </a:p>
        </p:txBody>
      </p:sp>
      <p:sp>
        <p:nvSpPr>
          <p:cNvPr id="2" name="Text Placeholder 15">
            <a:extLst>
              <a:ext uri="{FF2B5EF4-FFF2-40B4-BE49-F238E27FC236}">
                <a16:creationId xmlns:a16="http://schemas.microsoft.com/office/drawing/2014/main" id="{6E588426-73B1-66CB-0756-3FABDBF10755}"/>
              </a:ext>
            </a:extLst>
          </p:cNvPr>
          <p:cNvSpPr>
            <a:spLocks noGrp="1"/>
          </p:cNvSpPr>
          <p:nvPr>
            <p:ph type="body" sz="quarter" idx="15" hasCustomPrompt="1"/>
          </p:nvPr>
        </p:nvSpPr>
        <p:spPr>
          <a:xfrm>
            <a:off x="252411" y="2485972"/>
            <a:ext cx="4290201" cy="221599"/>
          </a:xfrm>
          <a:prstGeom prst="rect">
            <a:avLst/>
          </a:prstGeom>
          <a:noFill/>
        </p:spPr>
        <p:txBody>
          <a:bodyPr wrap="square" lIns="0" tIns="0" rIns="0" bIns="0" anchor="b">
            <a:spAutoFit/>
          </a:bodyPr>
          <a:lstStyle>
            <a:lvl1pPr marL="0" indent="0" algn="l">
              <a:buNone/>
              <a:defRPr lang="en-GB" sz="1600" i="0" u="none" strike="noStrike" baseline="0" dirty="0">
                <a:solidFill>
                  <a:srgbClr val="FFFFFF"/>
                </a:solidFill>
                <a:latin typeface="Work Sans SemiBold" pitchFamily="2" charset="0"/>
              </a:defRPr>
            </a:lvl1pPr>
          </a:lstStyle>
          <a:p>
            <a:pPr marL="0" lvl="0"/>
            <a:r>
              <a:rPr lang="en-GB"/>
              <a:t>Subtitle of the presentation</a:t>
            </a:r>
          </a:p>
        </p:txBody>
      </p:sp>
      <p:grpSp>
        <p:nvGrpSpPr>
          <p:cNvPr id="3" name="Graphic 6">
            <a:extLst>
              <a:ext uri="{FF2B5EF4-FFF2-40B4-BE49-F238E27FC236}">
                <a16:creationId xmlns:a16="http://schemas.microsoft.com/office/drawing/2014/main" id="{8A6F8A46-1BEB-973F-B43E-09EC31630C6F}"/>
              </a:ext>
            </a:extLst>
          </p:cNvPr>
          <p:cNvGrpSpPr/>
          <p:nvPr userDrawn="1"/>
        </p:nvGrpSpPr>
        <p:grpSpPr>
          <a:xfrm>
            <a:off x="267657" y="6200294"/>
            <a:ext cx="630106" cy="439331"/>
            <a:chOff x="3414712" y="1223962"/>
            <a:chExt cx="5362003" cy="3738562"/>
          </a:xfrm>
          <a:solidFill>
            <a:srgbClr val="DA291C"/>
          </a:solidFill>
        </p:grpSpPr>
        <p:sp>
          <p:nvSpPr>
            <p:cNvPr id="4" name="Freeform: Shape 22">
              <a:extLst>
                <a:ext uri="{FF2B5EF4-FFF2-40B4-BE49-F238E27FC236}">
                  <a16:creationId xmlns:a16="http://schemas.microsoft.com/office/drawing/2014/main" id="{0594AF9E-2320-EBED-D1BB-7A71FE9C6C52}"/>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5" name="Freeform: Shape 23">
              <a:extLst>
                <a:ext uri="{FF2B5EF4-FFF2-40B4-BE49-F238E27FC236}">
                  <a16:creationId xmlns:a16="http://schemas.microsoft.com/office/drawing/2014/main" id="{07DF34B0-49A5-13A2-3FDF-1F735F22BEEB}"/>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6" name="Freeform: Shape 24">
              <a:extLst>
                <a:ext uri="{FF2B5EF4-FFF2-40B4-BE49-F238E27FC236}">
                  <a16:creationId xmlns:a16="http://schemas.microsoft.com/office/drawing/2014/main" id="{89E7404E-61D6-28C3-9224-B1E47A2F856E}"/>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8" name="Freeform: Shape 25">
              <a:extLst>
                <a:ext uri="{FF2B5EF4-FFF2-40B4-BE49-F238E27FC236}">
                  <a16:creationId xmlns:a16="http://schemas.microsoft.com/office/drawing/2014/main" id="{D3E725C8-32B0-21A6-E234-1DD8DC6C28F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328864378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 Big Title-Text-Image">
    <p:spTree>
      <p:nvGrpSpPr>
        <p:cNvPr id="1" name=""/>
        <p:cNvGrpSpPr/>
        <p:nvPr/>
      </p:nvGrpSpPr>
      <p:grpSpPr>
        <a:xfrm>
          <a:off x="0" y="0"/>
          <a:ext cx="0" cy="0"/>
          <a:chOff x="0" y="0"/>
          <a:chExt cx="0" cy="0"/>
        </a:xfrm>
      </p:grpSpPr>
      <p:pic>
        <p:nvPicPr>
          <p:cNvPr id="2" name="Google Shape;176;p23" descr="Brainstorming di un team aziendale">
            <a:extLst>
              <a:ext uri="{FF2B5EF4-FFF2-40B4-BE49-F238E27FC236}">
                <a16:creationId xmlns:a16="http://schemas.microsoft.com/office/drawing/2014/main" id="{2ADBE995-A6EB-B32B-6639-9DCA80F36745}"/>
              </a:ext>
            </a:extLst>
          </p:cNvPr>
          <p:cNvPicPr preferRelativeResize="0"/>
          <p:nvPr userDrawn="1"/>
        </p:nvPicPr>
        <p:blipFill rotWithShape="1">
          <a:blip r:embed="rId2" cstate="screen">
            <a:extLst>
              <a:ext uri="{BEBA8EAE-BF5A-486C-A8C5-ECC9F3942E4B}">
                <a14:imgProps xmlns:a14="http://schemas.microsoft.com/office/drawing/2010/main">
                  <a14:imgLayer r:embed="rId3">
                    <a14:imgEffect>
                      <a14:brightnessContrast bright="-37000"/>
                    </a14:imgEffect>
                  </a14:imgLayer>
                </a14:imgProps>
              </a:ext>
              <a:ext uri="{28A0092B-C50C-407E-A947-70E740481C1C}">
                <a14:useLocalDpi xmlns:a14="http://schemas.microsoft.com/office/drawing/2010/main"/>
              </a:ext>
            </a:extLst>
          </a:blip>
          <a:srcRect t="4280"/>
          <a:stretch/>
        </p:blipFill>
        <p:spPr>
          <a:xfrm>
            <a:off x="0" y="0"/>
            <a:ext cx="5664200" cy="6858000"/>
          </a:xfrm>
          <a:prstGeom prst="roundRect">
            <a:avLst>
              <a:gd name="adj" fmla="val 0"/>
            </a:avLst>
          </a:prstGeom>
          <a:noFill/>
          <a:ln>
            <a:noFill/>
          </a:ln>
        </p:spPr>
      </p:pic>
      <p:sp>
        <p:nvSpPr>
          <p:cNvPr id="6" name="Picture Placeholder 20">
            <a:extLst>
              <a:ext uri="{FF2B5EF4-FFF2-40B4-BE49-F238E27FC236}">
                <a16:creationId xmlns:a16="http://schemas.microsoft.com/office/drawing/2014/main" id="{7FA7E48F-778C-A9F8-D4D1-5F37E9416BC9}"/>
              </a:ext>
            </a:extLst>
          </p:cNvPr>
          <p:cNvSpPr>
            <a:spLocks noGrp="1"/>
          </p:cNvSpPr>
          <p:nvPr>
            <p:ph type="pic" sz="quarter" idx="14" hasCustomPrompt="1"/>
          </p:nvPr>
        </p:nvSpPr>
        <p:spPr>
          <a:xfrm>
            <a:off x="0" y="0"/>
            <a:ext cx="5664200"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3" name="Text Placeholder 3">
            <a:extLst>
              <a:ext uri="{FF2B5EF4-FFF2-40B4-BE49-F238E27FC236}">
                <a16:creationId xmlns:a16="http://schemas.microsoft.com/office/drawing/2014/main" id="{EDD214C1-1D7C-0AD5-CAA0-5B911023C412}"/>
              </a:ext>
            </a:extLst>
          </p:cNvPr>
          <p:cNvSpPr>
            <a:spLocks noGrp="1"/>
          </p:cNvSpPr>
          <p:nvPr>
            <p:ph type="body" sz="quarter" idx="11" hasCustomPrompt="1"/>
          </p:nvPr>
        </p:nvSpPr>
        <p:spPr>
          <a:xfrm>
            <a:off x="9083675" y="296863"/>
            <a:ext cx="2844799" cy="1550987"/>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 name="Segnaposto titolo 4">
            <a:extLst>
              <a:ext uri="{FF2B5EF4-FFF2-40B4-BE49-F238E27FC236}">
                <a16:creationId xmlns:a16="http://schemas.microsoft.com/office/drawing/2014/main" id="{40714902-4899-C1FA-600B-06E21ED60651}"/>
              </a:ext>
            </a:extLst>
          </p:cNvPr>
          <p:cNvSpPr>
            <a:spLocks noGrp="1"/>
          </p:cNvSpPr>
          <p:nvPr>
            <p:ph type="title" hasCustomPrompt="1"/>
          </p:nvPr>
        </p:nvSpPr>
        <p:spPr>
          <a:xfrm>
            <a:off x="6167438" y="2727781"/>
            <a:ext cx="5761036" cy="3948325"/>
          </a:xfrm>
          <a:prstGeom prst="rect">
            <a:avLst/>
          </a:prstGeom>
        </p:spPr>
        <p:txBody>
          <a:bodyPr vert="horz" wrap="square" lIns="0" tIns="0" rIns="0" bIns="0" rtlCol="0" anchor="b" anchorCtr="0">
            <a:spAutoFit/>
          </a:bodyPr>
          <a:lstStyle>
            <a:lvl1pPr>
              <a:lnSpc>
                <a:spcPct val="80000"/>
              </a:lnSpc>
              <a:defRPr sz="8000">
                <a:latin typeface="Work Sans Thin" pitchFamily="2" charset="0"/>
              </a:defRPr>
            </a:lvl1pPr>
          </a:lstStyle>
          <a:p>
            <a:r>
              <a:rPr lang="en-US" dirty="0"/>
              <a:t>Lorem ipsum dolor sit </a:t>
            </a:r>
            <a:r>
              <a:rPr lang="en-US" dirty="0" err="1"/>
              <a:t>amet</a:t>
            </a:r>
            <a:r>
              <a:rPr lang="en-US" dirty="0"/>
              <a:t>, </a:t>
            </a:r>
            <a:r>
              <a:rPr lang="en-US" dirty="0" err="1"/>
              <a:t>consectetur</a:t>
            </a:r>
            <a:r>
              <a:rPr lang="en-US" dirty="0"/>
              <a:t> </a:t>
            </a:r>
            <a:endParaRPr lang="en-GB" dirty="0"/>
          </a:p>
        </p:txBody>
      </p:sp>
    </p:spTree>
    <p:extLst>
      <p:ext uri="{BB962C8B-B14F-4D97-AF65-F5344CB8AC3E}">
        <p14:creationId xmlns:p14="http://schemas.microsoft.com/office/powerpoint/2010/main" val="182145355"/>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 Tag-Title-Text-Image">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4551045"/>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pic>
        <p:nvPicPr>
          <p:cNvPr id="2" name="Picture 13">
            <a:extLst>
              <a:ext uri="{FF2B5EF4-FFF2-40B4-BE49-F238E27FC236}">
                <a16:creationId xmlns:a16="http://schemas.microsoft.com/office/drawing/2014/main" id="{07F6528E-4423-52AF-E702-A57ECD90A10C}"/>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4000"/>
                    </a14:imgEffect>
                  </a14:imgLayer>
                </a14:imgProps>
              </a:ext>
              <a:ext uri="{28A0092B-C50C-407E-A947-70E740481C1C}">
                <a14:useLocalDpi xmlns:a14="http://schemas.microsoft.com/office/drawing/2010/main"/>
              </a:ext>
            </a:extLst>
          </a:blip>
          <a:srcRect/>
          <a:stretch/>
        </p:blipFill>
        <p:spPr>
          <a:xfrm>
            <a:off x="6167438" y="597719"/>
            <a:ext cx="5759142" cy="5781519"/>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6167436" y="597718"/>
            <a:ext cx="5748339" cy="5781519"/>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4" name="Text Placeholder 3">
            <a:extLst>
              <a:ext uri="{FF2B5EF4-FFF2-40B4-BE49-F238E27FC236}">
                <a16:creationId xmlns:a16="http://schemas.microsoft.com/office/drawing/2014/main" id="{38E2186F-7A3B-5983-2AD2-67B3F44EB2D3}"/>
              </a:ext>
            </a:extLst>
          </p:cNvPr>
          <p:cNvSpPr>
            <a:spLocks noGrp="1"/>
          </p:cNvSpPr>
          <p:nvPr>
            <p:ph type="body" sz="quarter" idx="29" hasCustomPrompt="1"/>
          </p:nvPr>
        </p:nvSpPr>
        <p:spPr>
          <a:xfrm>
            <a:off x="3251200" y="2524125"/>
            <a:ext cx="2413000" cy="3857625"/>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a:t>
            </a:r>
          </a:p>
        </p:txBody>
      </p:sp>
    </p:spTree>
    <p:extLst>
      <p:ext uri="{BB962C8B-B14F-4D97-AF65-F5344CB8AC3E}">
        <p14:creationId xmlns:p14="http://schemas.microsoft.com/office/powerpoint/2010/main" val="13117855"/>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 Tag-Title-Text-Items-Items Texts-Image">
    <p:spTree>
      <p:nvGrpSpPr>
        <p:cNvPr id="1" name=""/>
        <p:cNvGrpSpPr/>
        <p:nvPr/>
      </p:nvGrpSpPr>
      <p:grpSpPr>
        <a:xfrm>
          <a:off x="0" y="0"/>
          <a:ext cx="0" cy="0"/>
          <a:chOff x="0" y="0"/>
          <a:chExt cx="0" cy="0"/>
        </a:xfrm>
      </p:grpSpPr>
      <p:pic>
        <p:nvPicPr>
          <p:cNvPr id="4" name="Picture 13">
            <a:extLst>
              <a:ext uri="{FF2B5EF4-FFF2-40B4-BE49-F238E27FC236}">
                <a16:creationId xmlns:a16="http://schemas.microsoft.com/office/drawing/2014/main" id="{593B1500-BDD6-B669-0067-4455FE5BBDF7}"/>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9082540" y="3535210"/>
            <a:ext cx="2844040" cy="2844028"/>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4" y="667303"/>
            <a:ext cx="5400675" cy="1218795"/>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9083675" y="3535209"/>
            <a:ext cx="2832100" cy="2844028"/>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11" name="Text Placeholder 10">
            <a:extLst>
              <a:ext uri="{FF2B5EF4-FFF2-40B4-BE49-F238E27FC236}">
                <a16:creationId xmlns:a16="http://schemas.microsoft.com/office/drawing/2014/main" id="{AB835163-90CB-87B9-3C85-A96B7BA963FC}"/>
              </a:ext>
            </a:extLst>
          </p:cNvPr>
          <p:cNvSpPr>
            <a:spLocks noGrp="1"/>
          </p:cNvSpPr>
          <p:nvPr>
            <p:ph type="body" sz="quarter" idx="16" hasCustomPrompt="1"/>
          </p:nvPr>
        </p:nvSpPr>
        <p:spPr>
          <a:xfrm>
            <a:off x="263525" y="5278229"/>
            <a:ext cx="2484438" cy="177692"/>
          </a:xfrm>
        </p:spPr>
        <p:txBody>
          <a:bodyPr/>
          <a:lstStyle>
            <a:lvl1pPr>
              <a:defRPr>
                <a:latin typeface="+mj-lt"/>
              </a:defRPr>
            </a:lvl1pPr>
          </a:lstStyle>
          <a:p>
            <a:pPr lvl="0"/>
            <a:r>
              <a:rPr lang="pt-BR"/>
              <a:t>+</a:t>
            </a:r>
            <a:r>
              <a:rPr lang="en-GB"/>
              <a:t>25% Lorem Ipsum</a:t>
            </a:r>
          </a:p>
        </p:txBody>
      </p:sp>
      <p:sp>
        <p:nvSpPr>
          <p:cNvPr id="12" name="Text Placeholder 10">
            <a:extLst>
              <a:ext uri="{FF2B5EF4-FFF2-40B4-BE49-F238E27FC236}">
                <a16:creationId xmlns:a16="http://schemas.microsoft.com/office/drawing/2014/main" id="{E4FBD3F3-A38F-EF43-CB65-2E5E98E5256D}"/>
              </a:ext>
            </a:extLst>
          </p:cNvPr>
          <p:cNvSpPr>
            <a:spLocks noGrp="1"/>
          </p:cNvSpPr>
          <p:nvPr>
            <p:ph type="body" sz="quarter" idx="17" hasCustomPrompt="1"/>
          </p:nvPr>
        </p:nvSpPr>
        <p:spPr>
          <a:xfrm>
            <a:off x="222885" y="4805789"/>
            <a:ext cx="2524318"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14" name="Text Placeholder 10">
            <a:extLst>
              <a:ext uri="{FF2B5EF4-FFF2-40B4-BE49-F238E27FC236}">
                <a16:creationId xmlns:a16="http://schemas.microsoft.com/office/drawing/2014/main" id="{636D0F4E-7871-682B-86D9-DF9653630226}"/>
              </a:ext>
            </a:extLst>
          </p:cNvPr>
          <p:cNvSpPr>
            <a:spLocks noGrp="1"/>
          </p:cNvSpPr>
          <p:nvPr>
            <p:ph type="body" sz="quarter" idx="19" hasCustomPrompt="1"/>
          </p:nvPr>
        </p:nvSpPr>
        <p:spPr>
          <a:xfrm>
            <a:off x="3253740" y="5278229"/>
            <a:ext cx="2372334" cy="177692"/>
          </a:xfrm>
        </p:spPr>
        <p:txBody>
          <a:bodyPr/>
          <a:lstStyle>
            <a:lvl1pPr>
              <a:defRPr>
                <a:latin typeface="+mj-lt"/>
              </a:defRPr>
            </a:lvl1pPr>
          </a:lstStyle>
          <a:p>
            <a:pPr lvl="0"/>
            <a:r>
              <a:rPr lang="pt-BR"/>
              <a:t>+</a:t>
            </a:r>
            <a:r>
              <a:rPr lang="en-GB"/>
              <a:t>25% Lorem Ipsum</a:t>
            </a:r>
          </a:p>
        </p:txBody>
      </p:sp>
      <p:sp>
        <p:nvSpPr>
          <p:cNvPr id="15" name="Text Placeholder 10">
            <a:extLst>
              <a:ext uri="{FF2B5EF4-FFF2-40B4-BE49-F238E27FC236}">
                <a16:creationId xmlns:a16="http://schemas.microsoft.com/office/drawing/2014/main" id="{E5B792B4-1FFD-DDB5-2EE2-4BA26CD30EE0}"/>
              </a:ext>
            </a:extLst>
          </p:cNvPr>
          <p:cNvSpPr>
            <a:spLocks noGrp="1"/>
          </p:cNvSpPr>
          <p:nvPr>
            <p:ph type="body" sz="quarter" idx="20" hasCustomPrompt="1"/>
          </p:nvPr>
        </p:nvSpPr>
        <p:spPr>
          <a:xfrm>
            <a:off x="3232150" y="4805789"/>
            <a:ext cx="2410414"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17" name="Text Placeholder 10">
            <a:extLst>
              <a:ext uri="{FF2B5EF4-FFF2-40B4-BE49-F238E27FC236}">
                <a16:creationId xmlns:a16="http://schemas.microsoft.com/office/drawing/2014/main" id="{B7EEF22F-6F81-828D-2BB2-14521ADB8547}"/>
              </a:ext>
            </a:extLst>
          </p:cNvPr>
          <p:cNvSpPr>
            <a:spLocks noGrp="1"/>
          </p:cNvSpPr>
          <p:nvPr>
            <p:ph type="body" sz="quarter" idx="22" hasCustomPrompt="1"/>
          </p:nvPr>
        </p:nvSpPr>
        <p:spPr>
          <a:xfrm>
            <a:off x="6208031" y="5278229"/>
            <a:ext cx="2334014" cy="177692"/>
          </a:xfrm>
        </p:spPr>
        <p:txBody>
          <a:bodyPr/>
          <a:lstStyle>
            <a:lvl1pPr>
              <a:defRPr>
                <a:latin typeface="+mj-lt"/>
              </a:defRPr>
            </a:lvl1pPr>
          </a:lstStyle>
          <a:p>
            <a:pPr lvl="0"/>
            <a:r>
              <a:rPr lang="pt-BR"/>
              <a:t>+</a:t>
            </a:r>
            <a:r>
              <a:rPr lang="en-GB"/>
              <a:t>25% Lorem Ipsum</a:t>
            </a:r>
          </a:p>
        </p:txBody>
      </p:sp>
      <p:sp>
        <p:nvSpPr>
          <p:cNvPr id="18" name="Text Placeholder 10">
            <a:extLst>
              <a:ext uri="{FF2B5EF4-FFF2-40B4-BE49-F238E27FC236}">
                <a16:creationId xmlns:a16="http://schemas.microsoft.com/office/drawing/2014/main" id="{1DA85744-837F-952A-3CC7-B7798490B7EF}"/>
              </a:ext>
            </a:extLst>
          </p:cNvPr>
          <p:cNvSpPr>
            <a:spLocks noGrp="1"/>
          </p:cNvSpPr>
          <p:nvPr>
            <p:ph type="body" sz="quarter" idx="23" hasCustomPrompt="1"/>
          </p:nvPr>
        </p:nvSpPr>
        <p:spPr>
          <a:xfrm>
            <a:off x="6157866" y="4805789"/>
            <a:ext cx="2371478"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2" name="Text Placeholder 3">
            <a:extLst>
              <a:ext uri="{FF2B5EF4-FFF2-40B4-BE49-F238E27FC236}">
                <a16:creationId xmlns:a16="http://schemas.microsoft.com/office/drawing/2014/main" id="{CBE69910-588D-63F9-8621-D5951CC79704}"/>
              </a:ext>
            </a:extLst>
          </p:cNvPr>
          <p:cNvSpPr>
            <a:spLocks noGrp="1"/>
          </p:cNvSpPr>
          <p:nvPr>
            <p:ph type="body" sz="quarter" idx="29" hasCustomPrompt="1"/>
          </p:nvPr>
        </p:nvSpPr>
        <p:spPr>
          <a:xfrm>
            <a:off x="6167438" y="667303"/>
            <a:ext cx="5761037" cy="1218795"/>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a:t>
            </a:r>
          </a:p>
        </p:txBody>
      </p:sp>
      <p:sp>
        <p:nvSpPr>
          <p:cNvPr id="6" name="Text Placeholder 3">
            <a:extLst>
              <a:ext uri="{FF2B5EF4-FFF2-40B4-BE49-F238E27FC236}">
                <a16:creationId xmlns:a16="http://schemas.microsoft.com/office/drawing/2014/main" id="{4CFEA0CF-277F-F032-A078-A8B001153AC1}"/>
              </a:ext>
            </a:extLst>
          </p:cNvPr>
          <p:cNvSpPr>
            <a:spLocks noGrp="1"/>
          </p:cNvSpPr>
          <p:nvPr>
            <p:ph type="body" sz="quarter" idx="30" hasCustomPrompt="1"/>
          </p:nvPr>
        </p:nvSpPr>
        <p:spPr>
          <a:xfrm>
            <a:off x="263526" y="5610224"/>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7" name="Text Placeholder 3">
            <a:extLst>
              <a:ext uri="{FF2B5EF4-FFF2-40B4-BE49-F238E27FC236}">
                <a16:creationId xmlns:a16="http://schemas.microsoft.com/office/drawing/2014/main" id="{F0A0E800-3F58-BB74-CCED-015FC92F987A}"/>
              </a:ext>
            </a:extLst>
          </p:cNvPr>
          <p:cNvSpPr>
            <a:spLocks noGrp="1"/>
          </p:cNvSpPr>
          <p:nvPr>
            <p:ph type="body" sz="quarter" idx="31" hasCustomPrompt="1"/>
          </p:nvPr>
        </p:nvSpPr>
        <p:spPr>
          <a:xfrm>
            <a:off x="325120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8" name="Text Placeholder 3">
            <a:extLst>
              <a:ext uri="{FF2B5EF4-FFF2-40B4-BE49-F238E27FC236}">
                <a16:creationId xmlns:a16="http://schemas.microsoft.com/office/drawing/2014/main" id="{D8F617FD-85CC-7A1B-66E2-2D45E31B230E}"/>
              </a:ext>
            </a:extLst>
          </p:cNvPr>
          <p:cNvSpPr>
            <a:spLocks noGrp="1"/>
          </p:cNvSpPr>
          <p:nvPr>
            <p:ph type="body" sz="quarter" idx="32" hasCustomPrompt="1"/>
          </p:nvPr>
        </p:nvSpPr>
        <p:spPr>
          <a:xfrm>
            <a:off x="616889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Tree>
    <p:extLst>
      <p:ext uri="{BB962C8B-B14F-4D97-AF65-F5344CB8AC3E}">
        <p14:creationId xmlns:p14="http://schemas.microsoft.com/office/powerpoint/2010/main" val="67604493"/>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 Tag-Title-Items-Items Texts">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cxnSp>
        <p:nvCxnSpPr>
          <p:cNvPr id="9" name="Straight Connector 8">
            <a:extLst>
              <a:ext uri="{FF2B5EF4-FFF2-40B4-BE49-F238E27FC236}">
                <a16:creationId xmlns:a16="http://schemas.microsoft.com/office/drawing/2014/main" id="{8CCA3096-1872-DBF1-477F-B94CD21301EC}"/>
              </a:ext>
            </a:extLst>
          </p:cNvPr>
          <p:cNvCxnSpPr/>
          <p:nvPr userDrawn="1"/>
        </p:nvCxnSpPr>
        <p:spPr>
          <a:xfrm>
            <a:off x="263525" y="2293926"/>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D9B94FF-80BC-6744-3D6B-93E4EFA9896D}"/>
              </a:ext>
            </a:extLst>
          </p:cNvPr>
          <p:cNvCxnSpPr/>
          <p:nvPr userDrawn="1"/>
        </p:nvCxnSpPr>
        <p:spPr>
          <a:xfrm>
            <a:off x="263525" y="3822306"/>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031BBC3-7F4D-80FA-47B4-554A67BC030C}"/>
              </a:ext>
            </a:extLst>
          </p:cNvPr>
          <p:cNvCxnSpPr/>
          <p:nvPr userDrawn="1"/>
        </p:nvCxnSpPr>
        <p:spPr>
          <a:xfrm>
            <a:off x="263525" y="5456798"/>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Segnaposto titolo 4">
            <a:extLst>
              <a:ext uri="{FF2B5EF4-FFF2-40B4-BE49-F238E27FC236}">
                <a16:creationId xmlns:a16="http://schemas.microsoft.com/office/drawing/2014/main" id="{86181DD2-E741-B074-501A-9416BE3B3535}"/>
              </a:ext>
            </a:extLst>
          </p:cNvPr>
          <p:cNvSpPr>
            <a:spLocks noGrp="1"/>
          </p:cNvSpPr>
          <p:nvPr>
            <p:ph type="title"/>
          </p:nvPr>
        </p:nvSpPr>
        <p:spPr>
          <a:xfrm>
            <a:off x="263525" y="667303"/>
            <a:ext cx="2844800" cy="886397"/>
          </a:xfrm>
          <a:prstGeom prst="rect">
            <a:avLst/>
          </a:prstGeom>
        </p:spPr>
        <p:txBody>
          <a:bodyPr vert="horz" wrap="square" lIns="0" tIns="0" rIns="0" bIns="0" rtlCol="0" anchor="t" anchorCtr="0">
            <a:spAutoFit/>
          </a:bodyPr>
          <a:lstStyle>
            <a:lvl1pPr>
              <a:defRPr sz="3200"/>
            </a:lvl1pPr>
          </a:lstStyle>
          <a:p>
            <a:r>
              <a:rPr lang="en-US"/>
              <a:t>Title here lorem ipsum</a:t>
            </a:r>
            <a:endParaRPr lang="en-GB"/>
          </a:p>
        </p:txBody>
      </p:sp>
      <p:sp>
        <p:nvSpPr>
          <p:cNvPr id="32" name="Text Placeholder 32">
            <a:extLst>
              <a:ext uri="{FF2B5EF4-FFF2-40B4-BE49-F238E27FC236}">
                <a16:creationId xmlns:a16="http://schemas.microsoft.com/office/drawing/2014/main" id="{AC68AB35-0925-C97C-4E29-BE5E91D382C0}"/>
              </a:ext>
            </a:extLst>
          </p:cNvPr>
          <p:cNvSpPr>
            <a:spLocks noGrp="1"/>
          </p:cNvSpPr>
          <p:nvPr>
            <p:ph type="body" sz="quarter" idx="24" hasCustomPrompt="1"/>
          </p:nvPr>
        </p:nvSpPr>
        <p:spPr>
          <a:xfrm>
            <a:off x="274755" y="2044016"/>
            <a:ext cx="2475548" cy="244267"/>
          </a:xfrm>
        </p:spPr>
        <p:txBody>
          <a:bodyPr/>
          <a:lstStyle>
            <a:lvl1pPr>
              <a:lnSpc>
                <a:spcPct val="110000"/>
              </a:lnSpc>
              <a:defRPr>
                <a:latin typeface="+mj-lt"/>
              </a:defRPr>
            </a:lvl1pPr>
          </a:lstStyle>
          <a:p>
            <a:pPr lvl="0"/>
            <a:r>
              <a:rPr lang="en-GB"/>
              <a:t>Paragraph Title</a:t>
            </a:r>
          </a:p>
        </p:txBody>
      </p:sp>
      <p:sp>
        <p:nvSpPr>
          <p:cNvPr id="34" name="Text Placeholder 32">
            <a:extLst>
              <a:ext uri="{FF2B5EF4-FFF2-40B4-BE49-F238E27FC236}">
                <a16:creationId xmlns:a16="http://schemas.microsoft.com/office/drawing/2014/main" id="{1A1C3493-B0B9-3988-1959-BD1295A979E0}"/>
              </a:ext>
            </a:extLst>
          </p:cNvPr>
          <p:cNvSpPr>
            <a:spLocks noGrp="1"/>
          </p:cNvSpPr>
          <p:nvPr>
            <p:ph type="body" sz="quarter" idx="26" hasCustomPrompt="1"/>
          </p:nvPr>
        </p:nvSpPr>
        <p:spPr>
          <a:xfrm>
            <a:off x="274755" y="3574376"/>
            <a:ext cx="2475548" cy="244267"/>
          </a:xfrm>
        </p:spPr>
        <p:txBody>
          <a:bodyPr/>
          <a:lstStyle>
            <a:lvl1pPr>
              <a:lnSpc>
                <a:spcPct val="110000"/>
              </a:lnSpc>
              <a:defRPr>
                <a:latin typeface="+mj-lt"/>
              </a:defRPr>
            </a:lvl1pPr>
          </a:lstStyle>
          <a:p>
            <a:pPr lvl="0"/>
            <a:r>
              <a:rPr lang="en-GB"/>
              <a:t>Paragraph Title</a:t>
            </a:r>
          </a:p>
        </p:txBody>
      </p:sp>
      <p:sp>
        <p:nvSpPr>
          <p:cNvPr id="36" name="Text Placeholder 32">
            <a:extLst>
              <a:ext uri="{FF2B5EF4-FFF2-40B4-BE49-F238E27FC236}">
                <a16:creationId xmlns:a16="http://schemas.microsoft.com/office/drawing/2014/main" id="{5D3B6147-EDF3-C0E6-CB78-FDC2D16D7F75}"/>
              </a:ext>
            </a:extLst>
          </p:cNvPr>
          <p:cNvSpPr>
            <a:spLocks noGrp="1"/>
          </p:cNvSpPr>
          <p:nvPr>
            <p:ph type="body" sz="quarter" idx="28" hasCustomPrompt="1"/>
          </p:nvPr>
        </p:nvSpPr>
        <p:spPr>
          <a:xfrm>
            <a:off x="274755" y="5216362"/>
            <a:ext cx="2475548" cy="244267"/>
          </a:xfrm>
        </p:spPr>
        <p:txBody>
          <a:bodyPr/>
          <a:lstStyle>
            <a:lvl1pPr>
              <a:lnSpc>
                <a:spcPct val="110000"/>
              </a:lnSpc>
              <a:defRPr>
                <a:latin typeface="+mj-lt"/>
              </a:defRPr>
            </a:lvl1pPr>
          </a:lstStyle>
          <a:p>
            <a:pPr lvl="0"/>
            <a:r>
              <a:rPr lang="en-GB"/>
              <a:t>Paragraph Title</a:t>
            </a:r>
          </a:p>
        </p:txBody>
      </p:sp>
      <p:sp>
        <p:nvSpPr>
          <p:cNvPr id="38" name="Text Placeholder 37">
            <a:extLst>
              <a:ext uri="{FF2B5EF4-FFF2-40B4-BE49-F238E27FC236}">
                <a16:creationId xmlns:a16="http://schemas.microsoft.com/office/drawing/2014/main" id="{60DC295E-6692-0949-3167-A59A8FCD6FA1}"/>
              </a:ext>
            </a:extLst>
          </p:cNvPr>
          <p:cNvSpPr>
            <a:spLocks noGrp="1"/>
          </p:cNvSpPr>
          <p:nvPr>
            <p:ph type="body" sz="quarter" idx="29" hasCustomPrompt="1"/>
          </p:nvPr>
        </p:nvSpPr>
        <p:spPr>
          <a:xfrm>
            <a:off x="6167437" y="2297420"/>
            <a:ext cx="5772267" cy="922337"/>
          </a:xfrm>
        </p:spPr>
        <p:txBody>
          <a:bodyPr anchor="ctr">
            <a:noAutofit/>
          </a:bodyPr>
          <a:lstStyle>
            <a:lvl1pPr algn="r">
              <a:defRPr sz="6600">
                <a:latin typeface="Work Sans Thin" pitchFamily="2" charset="0"/>
              </a:defRPr>
            </a:lvl1pPr>
          </a:lstStyle>
          <a:p>
            <a:pPr lvl="0"/>
            <a:r>
              <a:rPr lang="en-GB"/>
              <a:t>USD123.456</a:t>
            </a:r>
          </a:p>
        </p:txBody>
      </p:sp>
      <p:sp>
        <p:nvSpPr>
          <p:cNvPr id="39" name="Text Placeholder 37">
            <a:extLst>
              <a:ext uri="{FF2B5EF4-FFF2-40B4-BE49-F238E27FC236}">
                <a16:creationId xmlns:a16="http://schemas.microsoft.com/office/drawing/2014/main" id="{A6BF2E46-9DB5-4E89-A299-96CCD8AACA32}"/>
              </a:ext>
            </a:extLst>
          </p:cNvPr>
          <p:cNvSpPr>
            <a:spLocks noGrp="1"/>
          </p:cNvSpPr>
          <p:nvPr>
            <p:ph type="body" sz="quarter" idx="30" hasCustomPrompt="1"/>
          </p:nvPr>
        </p:nvSpPr>
        <p:spPr>
          <a:xfrm>
            <a:off x="6167437" y="3825970"/>
            <a:ext cx="5772267" cy="922337"/>
          </a:xfrm>
        </p:spPr>
        <p:txBody>
          <a:bodyPr anchor="ctr">
            <a:noAutofit/>
          </a:bodyPr>
          <a:lstStyle>
            <a:lvl1pPr algn="r">
              <a:defRPr sz="6600">
                <a:latin typeface="Work Sans Thin" pitchFamily="2" charset="0"/>
              </a:defRPr>
            </a:lvl1pPr>
          </a:lstStyle>
          <a:p>
            <a:pPr lvl="0"/>
            <a:r>
              <a:rPr lang="en-GB"/>
              <a:t>40%</a:t>
            </a:r>
          </a:p>
        </p:txBody>
      </p:sp>
      <p:sp>
        <p:nvSpPr>
          <p:cNvPr id="40" name="Text Placeholder 37">
            <a:extLst>
              <a:ext uri="{FF2B5EF4-FFF2-40B4-BE49-F238E27FC236}">
                <a16:creationId xmlns:a16="http://schemas.microsoft.com/office/drawing/2014/main" id="{12C0AB9B-ED44-9A4C-CA0B-7D1A92E1EE45}"/>
              </a:ext>
            </a:extLst>
          </p:cNvPr>
          <p:cNvSpPr>
            <a:spLocks noGrp="1"/>
          </p:cNvSpPr>
          <p:nvPr>
            <p:ph type="body" sz="quarter" idx="31" hasCustomPrompt="1"/>
          </p:nvPr>
        </p:nvSpPr>
        <p:spPr>
          <a:xfrm>
            <a:off x="6167437" y="5469503"/>
            <a:ext cx="5772267" cy="922337"/>
          </a:xfrm>
        </p:spPr>
        <p:txBody>
          <a:bodyPr anchor="ctr">
            <a:noAutofit/>
          </a:bodyPr>
          <a:lstStyle>
            <a:lvl1pPr algn="r">
              <a:defRPr sz="6600">
                <a:latin typeface="Work Sans Thin" pitchFamily="2" charset="0"/>
              </a:defRPr>
            </a:lvl1pPr>
          </a:lstStyle>
          <a:p>
            <a:pPr lvl="0"/>
            <a:r>
              <a:rPr lang="en-GB"/>
              <a:t>+3.000</a:t>
            </a:r>
          </a:p>
        </p:txBody>
      </p:sp>
      <p:sp>
        <p:nvSpPr>
          <p:cNvPr id="2" name="Text Placeholder 3">
            <a:extLst>
              <a:ext uri="{FF2B5EF4-FFF2-40B4-BE49-F238E27FC236}">
                <a16:creationId xmlns:a16="http://schemas.microsoft.com/office/drawing/2014/main" id="{E02E504C-1900-3A3B-BA8D-5DA3FE9B257E}"/>
              </a:ext>
            </a:extLst>
          </p:cNvPr>
          <p:cNvSpPr>
            <a:spLocks noGrp="1"/>
          </p:cNvSpPr>
          <p:nvPr>
            <p:ph type="body" sz="quarter" idx="32" hasCustomPrompt="1"/>
          </p:nvPr>
        </p:nvSpPr>
        <p:spPr>
          <a:xfrm>
            <a:off x="263526" y="5535383"/>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3" name="Text Placeholder 3">
            <a:extLst>
              <a:ext uri="{FF2B5EF4-FFF2-40B4-BE49-F238E27FC236}">
                <a16:creationId xmlns:a16="http://schemas.microsoft.com/office/drawing/2014/main" id="{8A52FF35-5DBD-CC62-FCC9-EC394B34999A}"/>
              </a:ext>
            </a:extLst>
          </p:cNvPr>
          <p:cNvSpPr>
            <a:spLocks noGrp="1"/>
          </p:cNvSpPr>
          <p:nvPr>
            <p:ph type="body" sz="quarter" idx="33" hasCustomPrompt="1"/>
          </p:nvPr>
        </p:nvSpPr>
        <p:spPr>
          <a:xfrm>
            <a:off x="263526" y="389026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4" name="Text Placeholder 3">
            <a:extLst>
              <a:ext uri="{FF2B5EF4-FFF2-40B4-BE49-F238E27FC236}">
                <a16:creationId xmlns:a16="http://schemas.microsoft.com/office/drawing/2014/main" id="{96DBE236-CA13-9055-7818-865BBFAA32E3}"/>
              </a:ext>
            </a:extLst>
          </p:cNvPr>
          <p:cNvSpPr>
            <a:spLocks noGrp="1"/>
          </p:cNvSpPr>
          <p:nvPr>
            <p:ph type="body" sz="quarter" idx="34" hasCustomPrompt="1"/>
          </p:nvPr>
        </p:nvSpPr>
        <p:spPr>
          <a:xfrm>
            <a:off x="263526" y="236665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Tree>
    <p:extLst>
      <p:ext uri="{BB962C8B-B14F-4D97-AF65-F5344CB8AC3E}">
        <p14:creationId xmlns:p14="http://schemas.microsoft.com/office/powerpoint/2010/main" val="3142520977"/>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 Tag-Big Title-Text-Items-Items Texts">
    <p:spTree>
      <p:nvGrpSpPr>
        <p:cNvPr id="1" name=""/>
        <p:cNvGrpSpPr/>
        <p:nvPr/>
      </p:nvGrpSpPr>
      <p:grpSpPr>
        <a:xfrm>
          <a:off x="0" y="0"/>
          <a:ext cx="0" cy="0"/>
          <a:chOff x="0" y="0"/>
          <a:chExt cx="0" cy="0"/>
        </a:xfrm>
      </p:grpSpPr>
      <p:sp>
        <p:nvSpPr>
          <p:cNvPr id="70" name="Segnaposto titolo 4">
            <a:extLst>
              <a:ext uri="{FF2B5EF4-FFF2-40B4-BE49-F238E27FC236}">
                <a16:creationId xmlns:a16="http://schemas.microsoft.com/office/drawing/2014/main" id="{E63E5D4D-DD79-2CFE-F72B-8CDA30F2C227}"/>
              </a:ext>
            </a:extLst>
          </p:cNvPr>
          <p:cNvSpPr>
            <a:spLocks noGrp="1"/>
          </p:cNvSpPr>
          <p:nvPr>
            <p:ph type="title" hasCustomPrompt="1"/>
          </p:nvPr>
        </p:nvSpPr>
        <p:spPr>
          <a:xfrm>
            <a:off x="263525" y="4499675"/>
            <a:ext cx="6553200" cy="2176430"/>
          </a:xfrm>
          <a:prstGeom prst="rect">
            <a:avLst/>
          </a:prstGeom>
        </p:spPr>
        <p:txBody>
          <a:bodyPr vert="horz" wrap="square" lIns="0" tIns="0" rIns="0" bIns="0" rtlCol="0" anchor="b" anchorCtr="0">
            <a:spAutoFit/>
          </a:bodyPr>
          <a:lstStyle>
            <a:lvl1pPr>
              <a:lnSpc>
                <a:spcPct val="80000"/>
              </a:lnSpc>
              <a:defRPr sz="8800">
                <a:latin typeface="Work Sans Thin" pitchFamily="2" charset="0"/>
              </a:defRPr>
            </a:lvl1pPr>
          </a:lstStyle>
          <a:p>
            <a:r>
              <a:rPr lang="en-US"/>
              <a:t>Title here lorem ipsum</a:t>
            </a:r>
            <a:endParaRPr lang="en-GB"/>
          </a:p>
        </p:txBody>
      </p:sp>
      <p:sp>
        <p:nvSpPr>
          <p:cNvPr id="73" name="Text Placeholder 32">
            <a:extLst>
              <a:ext uri="{FF2B5EF4-FFF2-40B4-BE49-F238E27FC236}">
                <a16:creationId xmlns:a16="http://schemas.microsoft.com/office/drawing/2014/main" id="{936E9F31-CFA3-F4D7-7AEC-78CB9D23E3F4}"/>
              </a:ext>
            </a:extLst>
          </p:cNvPr>
          <p:cNvSpPr>
            <a:spLocks noGrp="1"/>
          </p:cNvSpPr>
          <p:nvPr>
            <p:ph type="body" sz="quarter" idx="24" hasCustomPrompt="1"/>
          </p:nvPr>
        </p:nvSpPr>
        <p:spPr>
          <a:xfrm>
            <a:off x="2640013" y="296863"/>
            <a:ext cx="1873279" cy="244267"/>
          </a:xfrm>
        </p:spPr>
        <p:txBody>
          <a:bodyPr/>
          <a:lstStyle>
            <a:lvl1pPr>
              <a:lnSpc>
                <a:spcPct val="110000"/>
              </a:lnSpc>
              <a:defRPr>
                <a:latin typeface="+mj-lt"/>
              </a:defRPr>
            </a:lvl1pPr>
          </a:lstStyle>
          <a:p>
            <a:pPr lvl="0"/>
            <a:r>
              <a:rPr lang="en-GB"/>
              <a:t>Paragraph Title</a:t>
            </a:r>
          </a:p>
        </p:txBody>
      </p:sp>
      <p:sp>
        <p:nvSpPr>
          <p:cNvPr id="75" name="Text Placeholder 32">
            <a:extLst>
              <a:ext uri="{FF2B5EF4-FFF2-40B4-BE49-F238E27FC236}">
                <a16:creationId xmlns:a16="http://schemas.microsoft.com/office/drawing/2014/main" id="{9C314BCD-0CE6-C143-936A-1D0D92295549}"/>
              </a:ext>
            </a:extLst>
          </p:cNvPr>
          <p:cNvSpPr>
            <a:spLocks noGrp="1"/>
          </p:cNvSpPr>
          <p:nvPr>
            <p:ph type="body" sz="quarter" idx="26" hasCustomPrompt="1"/>
          </p:nvPr>
        </p:nvSpPr>
        <p:spPr>
          <a:xfrm>
            <a:off x="2640013" y="1545560"/>
            <a:ext cx="1873279" cy="244267"/>
          </a:xfrm>
        </p:spPr>
        <p:txBody>
          <a:bodyPr/>
          <a:lstStyle>
            <a:lvl1pPr>
              <a:lnSpc>
                <a:spcPct val="110000"/>
              </a:lnSpc>
              <a:defRPr>
                <a:latin typeface="+mj-lt"/>
              </a:defRPr>
            </a:lvl1pPr>
          </a:lstStyle>
          <a:p>
            <a:pPr lvl="0"/>
            <a:r>
              <a:rPr lang="en-GB"/>
              <a:t>Paragraph Title</a:t>
            </a:r>
          </a:p>
        </p:txBody>
      </p:sp>
      <p:sp>
        <p:nvSpPr>
          <p:cNvPr id="77" name="Text Placeholder 32">
            <a:extLst>
              <a:ext uri="{FF2B5EF4-FFF2-40B4-BE49-F238E27FC236}">
                <a16:creationId xmlns:a16="http://schemas.microsoft.com/office/drawing/2014/main" id="{36532851-9F19-761A-7130-81AD38CA6D2D}"/>
              </a:ext>
            </a:extLst>
          </p:cNvPr>
          <p:cNvSpPr>
            <a:spLocks noGrp="1"/>
          </p:cNvSpPr>
          <p:nvPr>
            <p:ph type="body" sz="quarter" idx="28" hasCustomPrompt="1"/>
          </p:nvPr>
        </p:nvSpPr>
        <p:spPr>
          <a:xfrm>
            <a:off x="5016500" y="296863"/>
            <a:ext cx="1801755" cy="244267"/>
          </a:xfrm>
        </p:spPr>
        <p:txBody>
          <a:bodyPr/>
          <a:lstStyle>
            <a:lvl1pPr>
              <a:lnSpc>
                <a:spcPct val="110000"/>
              </a:lnSpc>
              <a:defRPr>
                <a:latin typeface="+mj-lt"/>
              </a:defRPr>
            </a:lvl1pPr>
          </a:lstStyle>
          <a:p>
            <a:pPr lvl="0"/>
            <a:r>
              <a:rPr lang="en-GB"/>
              <a:t>Paragraph Title</a:t>
            </a:r>
          </a:p>
        </p:txBody>
      </p:sp>
      <p:sp>
        <p:nvSpPr>
          <p:cNvPr id="79" name="Text Placeholder 32">
            <a:extLst>
              <a:ext uri="{FF2B5EF4-FFF2-40B4-BE49-F238E27FC236}">
                <a16:creationId xmlns:a16="http://schemas.microsoft.com/office/drawing/2014/main" id="{7B8DFB1A-84BA-BE52-B9B8-0A3845BD1994}"/>
              </a:ext>
            </a:extLst>
          </p:cNvPr>
          <p:cNvSpPr>
            <a:spLocks noGrp="1"/>
          </p:cNvSpPr>
          <p:nvPr>
            <p:ph type="body" sz="quarter" idx="30" hasCustomPrompt="1"/>
          </p:nvPr>
        </p:nvSpPr>
        <p:spPr>
          <a:xfrm>
            <a:off x="5016500" y="1545560"/>
            <a:ext cx="1801755" cy="244267"/>
          </a:xfrm>
        </p:spPr>
        <p:txBody>
          <a:bodyPr/>
          <a:lstStyle>
            <a:lvl1pPr>
              <a:lnSpc>
                <a:spcPct val="110000"/>
              </a:lnSpc>
              <a:defRPr>
                <a:latin typeface="+mj-lt"/>
              </a:defRPr>
            </a:lvl1pPr>
          </a:lstStyle>
          <a:p>
            <a:pPr lvl="0"/>
            <a:r>
              <a:rPr lang="en-GB"/>
              <a:t>Paragraph Title</a:t>
            </a:r>
          </a:p>
        </p:txBody>
      </p:sp>
      <p:sp>
        <p:nvSpPr>
          <p:cNvPr id="81" name="Text Placeholder 32">
            <a:extLst>
              <a:ext uri="{FF2B5EF4-FFF2-40B4-BE49-F238E27FC236}">
                <a16:creationId xmlns:a16="http://schemas.microsoft.com/office/drawing/2014/main" id="{44D76F70-55D1-F3CB-AA80-F7482ED7B5B7}"/>
              </a:ext>
            </a:extLst>
          </p:cNvPr>
          <p:cNvSpPr>
            <a:spLocks noGrp="1"/>
          </p:cNvSpPr>
          <p:nvPr>
            <p:ph type="body" sz="quarter" idx="32" hasCustomPrompt="1"/>
          </p:nvPr>
        </p:nvSpPr>
        <p:spPr>
          <a:xfrm>
            <a:off x="7319963" y="296863"/>
            <a:ext cx="1873278" cy="244267"/>
          </a:xfrm>
        </p:spPr>
        <p:txBody>
          <a:bodyPr/>
          <a:lstStyle>
            <a:lvl1pPr>
              <a:lnSpc>
                <a:spcPct val="110000"/>
              </a:lnSpc>
              <a:defRPr>
                <a:latin typeface="+mj-lt"/>
              </a:defRPr>
            </a:lvl1pPr>
          </a:lstStyle>
          <a:p>
            <a:pPr lvl="0"/>
            <a:r>
              <a:rPr lang="en-GB"/>
              <a:t>Paragraph Title</a:t>
            </a:r>
          </a:p>
        </p:txBody>
      </p:sp>
      <p:sp>
        <p:nvSpPr>
          <p:cNvPr id="83" name="Text Placeholder 32">
            <a:extLst>
              <a:ext uri="{FF2B5EF4-FFF2-40B4-BE49-F238E27FC236}">
                <a16:creationId xmlns:a16="http://schemas.microsoft.com/office/drawing/2014/main" id="{A25EDDE2-8B26-523A-BE2B-FFA3D0F1BF00}"/>
              </a:ext>
            </a:extLst>
          </p:cNvPr>
          <p:cNvSpPr>
            <a:spLocks noGrp="1"/>
          </p:cNvSpPr>
          <p:nvPr>
            <p:ph type="body" sz="quarter" idx="34" hasCustomPrompt="1"/>
          </p:nvPr>
        </p:nvSpPr>
        <p:spPr>
          <a:xfrm>
            <a:off x="7319963" y="1545560"/>
            <a:ext cx="1873278" cy="244267"/>
          </a:xfrm>
        </p:spPr>
        <p:txBody>
          <a:bodyPr/>
          <a:lstStyle>
            <a:lvl1pPr>
              <a:lnSpc>
                <a:spcPct val="110000"/>
              </a:lnSpc>
              <a:defRPr>
                <a:latin typeface="+mj-lt"/>
              </a:defRPr>
            </a:lvl1pPr>
          </a:lstStyle>
          <a:p>
            <a:pPr lvl="0"/>
            <a:r>
              <a:rPr lang="en-GB"/>
              <a:t>Paragraph Title</a:t>
            </a:r>
          </a:p>
        </p:txBody>
      </p:sp>
      <p:sp>
        <p:nvSpPr>
          <p:cNvPr id="85" name="Text Placeholder 32">
            <a:extLst>
              <a:ext uri="{FF2B5EF4-FFF2-40B4-BE49-F238E27FC236}">
                <a16:creationId xmlns:a16="http://schemas.microsoft.com/office/drawing/2014/main" id="{0B13D9F1-22A9-E6DF-30BD-7982348D4A59}"/>
              </a:ext>
            </a:extLst>
          </p:cNvPr>
          <p:cNvSpPr>
            <a:spLocks noGrp="1"/>
          </p:cNvSpPr>
          <p:nvPr>
            <p:ph type="body" sz="quarter" idx="36" hasCustomPrompt="1"/>
          </p:nvPr>
        </p:nvSpPr>
        <p:spPr>
          <a:xfrm>
            <a:off x="9696450" y="296863"/>
            <a:ext cx="1873278" cy="244267"/>
          </a:xfrm>
        </p:spPr>
        <p:txBody>
          <a:bodyPr/>
          <a:lstStyle>
            <a:lvl1pPr>
              <a:lnSpc>
                <a:spcPct val="110000"/>
              </a:lnSpc>
              <a:defRPr>
                <a:latin typeface="+mj-lt"/>
              </a:defRPr>
            </a:lvl1pPr>
          </a:lstStyle>
          <a:p>
            <a:pPr lvl="0"/>
            <a:r>
              <a:rPr lang="en-GB"/>
              <a:t>Paragraph Title</a:t>
            </a:r>
          </a:p>
        </p:txBody>
      </p:sp>
      <p:sp>
        <p:nvSpPr>
          <p:cNvPr id="87" name="Text Placeholder 32">
            <a:extLst>
              <a:ext uri="{FF2B5EF4-FFF2-40B4-BE49-F238E27FC236}">
                <a16:creationId xmlns:a16="http://schemas.microsoft.com/office/drawing/2014/main" id="{2B2742CB-FF84-2AB8-D550-157AEE9A819A}"/>
              </a:ext>
            </a:extLst>
          </p:cNvPr>
          <p:cNvSpPr>
            <a:spLocks noGrp="1"/>
          </p:cNvSpPr>
          <p:nvPr>
            <p:ph type="body" sz="quarter" idx="38" hasCustomPrompt="1"/>
          </p:nvPr>
        </p:nvSpPr>
        <p:spPr>
          <a:xfrm>
            <a:off x="9696450" y="1545560"/>
            <a:ext cx="1873278" cy="244267"/>
          </a:xfrm>
        </p:spPr>
        <p:txBody>
          <a:bodyPr/>
          <a:lstStyle>
            <a:lvl1pPr>
              <a:lnSpc>
                <a:spcPct val="110000"/>
              </a:lnSpc>
              <a:defRPr>
                <a:latin typeface="+mj-lt"/>
              </a:defRPr>
            </a:lvl1pPr>
          </a:lstStyle>
          <a:p>
            <a:pPr lvl="0"/>
            <a:r>
              <a:rPr lang="en-GB"/>
              <a:t>Paragraph Title</a:t>
            </a:r>
          </a:p>
        </p:txBody>
      </p:sp>
      <p:sp>
        <p:nvSpPr>
          <p:cNvPr id="89" name="Text Placeholder 88">
            <a:extLst>
              <a:ext uri="{FF2B5EF4-FFF2-40B4-BE49-F238E27FC236}">
                <a16:creationId xmlns:a16="http://schemas.microsoft.com/office/drawing/2014/main" id="{79AD2185-9CB5-7F9D-291D-1486165B361B}"/>
              </a:ext>
            </a:extLst>
          </p:cNvPr>
          <p:cNvSpPr>
            <a:spLocks noGrp="1"/>
          </p:cNvSpPr>
          <p:nvPr>
            <p:ph type="body" sz="quarter" idx="39" hasCustomPrompt="1"/>
          </p:nvPr>
        </p:nvSpPr>
        <p:spPr>
          <a:xfrm>
            <a:off x="2639380"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0" name="Text Placeholder 88">
            <a:extLst>
              <a:ext uri="{FF2B5EF4-FFF2-40B4-BE49-F238E27FC236}">
                <a16:creationId xmlns:a16="http://schemas.microsoft.com/office/drawing/2014/main" id="{62E4FE51-94A3-1D8E-D194-A41C59DE22CC}"/>
              </a:ext>
            </a:extLst>
          </p:cNvPr>
          <p:cNvSpPr>
            <a:spLocks noGrp="1"/>
          </p:cNvSpPr>
          <p:nvPr>
            <p:ph type="body" sz="quarter" idx="40" hasCustomPrompt="1"/>
          </p:nvPr>
        </p:nvSpPr>
        <p:spPr>
          <a:xfrm>
            <a:off x="2639380"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3" name="Text Placeholder 88">
            <a:extLst>
              <a:ext uri="{FF2B5EF4-FFF2-40B4-BE49-F238E27FC236}">
                <a16:creationId xmlns:a16="http://schemas.microsoft.com/office/drawing/2014/main" id="{4ADAF27D-72DF-9019-8CAA-F515679B0174}"/>
              </a:ext>
            </a:extLst>
          </p:cNvPr>
          <p:cNvSpPr>
            <a:spLocks noGrp="1"/>
          </p:cNvSpPr>
          <p:nvPr>
            <p:ph type="body" sz="quarter" idx="41" hasCustomPrompt="1"/>
          </p:nvPr>
        </p:nvSpPr>
        <p:spPr>
          <a:xfrm>
            <a:off x="5013384" y="565313"/>
            <a:ext cx="1803341"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4" name="Text Placeholder 88">
            <a:extLst>
              <a:ext uri="{FF2B5EF4-FFF2-40B4-BE49-F238E27FC236}">
                <a16:creationId xmlns:a16="http://schemas.microsoft.com/office/drawing/2014/main" id="{C3C5A010-B702-8075-7240-6290DDE73037}"/>
              </a:ext>
            </a:extLst>
          </p:cNvPr>
          <p:cNvSpPr>
            <a:spLocks noGrp="1"/>
          </p:cNvSpPr>
          <p:nvPr>
            <p:ph type="body" sz="quarter" idx="42" hasCustomPrompt="1"/>
          </p:nvPr>
        </p:nvSpPr>
        <p:spPr>
          <a:xfrm>
            <a:off x="5013384" y="1803329"/>
            <a:ext cx="1803341"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5" name="Text Placeholder 88">
            <a:extLst>
              <a:ext uri="{FF2B5EF4-FFF2-40B4-BE49-F238E27FC236}">
                <a16:creationId xmlns:a16="http://schemas.microsoft.com/office/drawing/2014/main" id="{32F52439-8B94-1641-04A6-64DC82EFBBBB}"/>
              </a:ext>
            </a:extLst>
          </p:cNvPr>
          <p:cNvSpPr>
            <a:spLocks noGrp="1"/>
          </p:cNvSpPr>
          <p:nvPr>
            <p:ph type="body" sz="quarter" idx="43" hasCustomPrompt="1"/>
          </p:nvPr>
        </p:nvSpPr>
        <p:spPr>
          <a:xfrm>
            <a:off x="7320945"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6" name="Text Placeholder 88">
            <a:extLst>
              <a:ext uri="{FF2B5EF4-FFF2-40B4-BE49-F238E27FC236}">
                <a16:creationId xmlns:a16="http://schemas.microsoft.com/office/drawing/2014/main" id="{0E40A89C-69EB-DB53-000F-CD937A451174}"/>
              </a:ext>
            </a:extLst>
          </p:cNvPr>
          <p:cNvSpPr>
            <a:spLocks noGrp="1"/>
          </p:cNvSpPr>
          <p:nvPr>
            <p:ph type="body" sz="quarter" idx="44" hasCustomPrompt="1"/>
          </p:nvPr>
        </p:nvSpPr>
        <p:spPr>
          <a:xfrm>
            <a:off x="7320945"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7" name="Text Placeholder 88">
            <a:extLst>
              <a:ext uri="{FF2B5EF4-FFF2-40B4-BE49-F238E27FC236}">
                <a16:creationId xmlns:a16="http://schemas.microsoft.com/office/drawing/2014/main" id="{5BDD9277-72E9-EF6C-FC89-00859B14D018}"/>
              </a:ext>
            </a:extLst>
          </p:cNvPr>
          <p:cNvSpPr>
            <a:spLocks noGrp="1"/>
          </p:cNvSpPr>
          <p:nvPr>
            <p:ph type="body" sz="quarter" idx="45" hasCustomPrompt="1"/>
          </p:nvPr>
        </p:nvSpPr>
        <p:spPr>
          <a:xfrm>
            <a:off x="9697432"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8" name="Text Placeholder 88">
            <a:extLst>
              <a:ext uri="{FF2B5EF4-FFF2-40B4-BE49-F238E27FC236}">
                <a16:creationId xmlns:a16="http://schemas.microsoft.com/office/drawing/2014/main" id="{F3186F1D-08C1-0E45-D0A1-90F9CDC8842E}"/>
              </a:ext>
            </a:extLst>
          </p:cNvPr>
          <p:cNvSpPr>
            <a:spLocks noGrp="1"/>
          </p:cNvSpPr>
          <p:nvPr>
            <p:ph type="body" sz="quarter" idx="46" hasCustomPrompt="1"/>
          </p:nvPr>
        </p:nvSpPr>
        <p:spPr>
          <a:xfrm>
            <a:off x="9697432"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3" name="Text Placeholder 3">
            <a:extLst>
              <a:ext uri="{FF2B5EF4-FFF2-40B4-BE49-F238E27FC236}">
                <a16:creationId xmlns:a16="http://schemas.microsoft.com/office/drawing/2014/main" id="{15F4CF99-4C7A-6428-3323-5DC58D22FDC4}"/>
              </a:ext>
            </a:extLst>
          </p:cNvPr>
          <p:cNvSpPr>
            <a:spLocks noGrp="1"/>
          </p:cNvSpPr>
          <p:nvPr>
            <p:ph type="body" sz="quarter" idx="29" hasCustomPrompt="1"/>
          </p:nvPr>
        </p:nvSpPr>
        <p:spPr>
          <a:xfrm>
            <a:off x="7319963" y="4533900"/>
            <a:ext cx="4249765" cy="1841680"/>
          </a:xfrm>
        </p:spPr>
        <p:txBody>
          <a:bodyPr numCol="2" spcCol="540000"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
        <p:nvSpPr>
          <p:cNvPr id="4" name="Text Placeholder 15">
            <a:extLst>
              <a:ext uri="{FF2B5EF4-FFF2-40B4-BE49-F238E27FC236}">
                <a16:creationId xmlns:a16="http://schemas.microsoft.com/office/drawing/2014/main" id="{79AE1268-F505-BAAB-8556-96A2D1370BC8}"/>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Tree>
    <p:extLst>
      <p:ext uri="{BB962C8B-B14F-4D97-AF65-F5344CB8AC3E}">
        <p14:creationId xmlns:p14="http://schemas.microsoft.com/office/powerpoint/2010/main" val="3119186810"/>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R] 1 Column (Tag-Title-Subtitle-Text)">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F3B48F23-2DFA-9F4E-B78B-5F2B634DFDAC}"/>
              </a:ext>
            </a:extLst>
          </p:cNvPr>
          <p:cNvSpPr>
            <a:spLocks noGrp="1"/>
          </p:cNvSpPr>
          <p:nvPr>
            <p:ph type="body" sz="quarter" idx="10" hasCustomPrompt="1"/>
          </p:nvPr>
        </p:nvSpPr>
        <p:spPr>
          <a:xfrm>
            <a:off x="263526" y="296863"/>
            <a:ext cx="2484438" cy="175577"/>
          </a:xfrm>
        </p:spPr>
        <p:txBody>
          <a:bodyPr>
            <a:noAutofit/>
          </a:bodyPr>
          <a:lstStyle>
            <a:lvl1pPr>
              <a:defRPr>
                <a:solidFill>
                  <a:schemeClr val="bg1"/>
                </a:solidFill>
                <a:latin typeface="Work Sans SemiBold" pitchFamily="2" charset="0"/>
              </a:defRPr>
            </a:lvl1pPr>
          </a:lstStyle>
          <a:p>
            <a:pPr lvl="0"/>
            <a:r>
              <a:rPr lang="en-GB"/>
              <a:t>TAG HERE</a:t>
            </a:r>
          </a:p>
        </p:txBody>
      </p:sp>
      <p:sp>
        <p:nvSpPr>
          <p:cNvPr id="4" name="Segnaposto titolo 4">
            <a:extLst>
              <a:ext uri="{FF2B5EF4-FFF2-40B4-BE49-F238E27FC236}">
                <a16:creationId xmlns:a16="http://schemas.microsoft.com/office/drawing/2014/main" id="{FCE67699-D0F3-13C9-7EEB-C3ADDC079977}"/>
              </a:ext>
            </a:extLst>
          </p:cNvPr>
          <p:cNvSpPr>
            <a:spLocks noGrp="1"/>
          </p:cNvSpPr>
          <p:nvPr>
            <p:ph type="title" hasCustomPrompt="1"/>
          </p:nvPr>
        </p:nvSpPr>
        <p:spPr>
          <a:xfrm>
            <a:off x="275099" y="594777"/>
            <a:ext cx="11655631" cy="498598"/>
          </a:xfrm>
          <a:prstGeom prst="rect">
            <a:avLst/>
          </a:prstGeom>
        </p:spPr>
        <p:txBody>
          <a:bodyPr vert="horz" wrap="square" lIns="0" tIns="0" rIns="0" bIns="0" rtlCol="0" anchor="t" anchorCtr="0">
            <a:noAutofit/>
          </a:bodyPr>
          <a:lstStyle>
            <a:lvl1pPr>
              <a:defRPr>
                <a:solidFill>
                  <a:schemeClr val="bg1"/>
                </a:solidFill>
              </a:defRPr>
            </a:lvl1pPr>
          </a:lstStyle>
          <a:p>
            <a:r>
              <a:rPr lang="en-US"/>
              <a:t>Title here</a:t>
            </a:r>
            <a:endParaRPr lang="en-GB"/>
          </a:p>
        </p:txBody>
      </p:sp>
      <p:sp>
        <p:nvSpPr>
          <p:cNvPr id="5" name="Text Placeholder 6">
            <a:extLst>
              <a:ext uri="{FF2B5EF4-FFF2-40B4-BE49-F238E27FC236}">
                <a16:creationId xmlns:a16="http://schemas.microsoft.com/office/drawing/2014/main" id="{9923E89E-3B62-62B1-413B-662FEA9EC73C}"/>
              </a:ext>
            </a:extLst>
          </p:cNvPr>
          <p:cNvSpPr>
            <a:spLocks noGrp="1"/>
          </p:cNvSpPr>
          <p:nvPr>
            <p:ph type="body" sz="quarter" idx="11" hasCustomPrompt="1"/>
          </p:nvPr>
        </p:nvSpPr>
        <p:spPr>
          <a:xfrm>
            <a:off x="263525" y="1174813"/>
            <a:ext cx="11653838" cy="341473"/>
          </a:xfrm>
        </p:spPr>
        <p:txBody>
          <a:bodyPr>
            <a:noAutofit/>
          </a:bodyPr>
          <a:lstStyle>
            <a:lvl1pPr>
              <a:defRPr sz="1800">
                <a:solidFill>
                  <a:schemeClr val="bg1"/>
                </a:solidFill>
                <a:latin typeface="Work Sans SemiBold" pitchFamily="2" charset="0"/>
              </a:defRPr>
            </a:lvl1pPr>
          </a:lstStyle>
          <a:p>
            <a:pPr lvl="0"/>
            <a:r>
              <a:rPr lang="en-GB"/>
              <a:t>Subtitle Here</a:t>
            </a:r>
          </a:p>
        </p:txBody>
      </p:sp>
      <p:sp>
        <p:nvSpPr>
          <p:cNvPr id="8" name="Text Placeholder 1">
            <a:extLst>
              <a:ext uri="{FF2B5EF4-FFF2-40B4-BE49-F238E27FC236}">
                <a16:creationId xmlns:a16="http://schemas.microsoft.com/office/drawing/2014/main" id="{F966B228-98D2-B9C8-A1D9-06ED737C192B}"/>
              </a:ext>
            </a:extLst>
          </p:cNvPr>
          <p:cNvSpPr>
            <a:spLocks noGrp="1"/>
          </p:cNvSpPr>
          <p:nvPr>
            <p:ph idx="1"/>
          </p:nvPr>
        </p:nvSpPr>
        <p:spPr>
          <a:xfrm>
            <a:off x="263525" y="1795746"/>
            <a:ext cx="11667206" cy="4586004"/>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126745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R]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680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 Title-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296863"/>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2" name="Text Placeholder 3">
            <a:extLst>
              <a:ext uri="{FF2B5EF4-FFF2-40B4-BE49-F238E27FC236}">
                <a16:creationId xmlns:a16="http://schemas.microsoft.com/office/drawing/2014/main" id="{B99297E5-FACC-0504-5EF4-AD3E217D0CBD}"/>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p:txBody>
      </p:sp>
      <p:pic>
        <p:nvPicPr>
          <p:cNvPr id="5" name="Graphic 4">
            <a:extLst>
              <a:ext uri="{FF2B5EF4-FFF2-40B4-BE49-F238E27FC236}">
                <a16:creationId xmlns:a16="http://schemas.microsoft.com/office/drawing/2014/main" id="{E452D34C-1B8B-18BA-9369-2BE19DF5F9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8" y="1"/>
            <a:ext cx="1325232" cy="1325232"/>
          </a:xfrm>
          <a:prstGeom prst="rect">
            <a:avLst/>
          </a:prstGeom>
        </p:spPr>
      </p:pic>
    </p:spTree>
    <p:extLst>
      <p:ext uri="{BB962C8B-B14F-4D97-AF65-F5344CB8AC3E}">
        <p14:creationId xmlns:p14="http://schemas.microsoft.com/office/powerpoint/2010/main" val="1810126281"/>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91">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 Tag-Title-Tex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B99297E5-FACC-0504-5EF4-AD3E217D0CBD}"/>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p:txBody>
      </p:sp>
      <p:pic>
        <p:nvPicPr>
          <p:cNvPr id="3" name="Graphic 2">
            <a:extLst>
              <a:ext uri="{FF2B5EF4-FFF2-40B4-BE49-F238E27FC236}">
                <a16:creationId xmlns:a16="http://schemas.microsoft.com/office/drawing/2014/main" id="{6D93B408-3F8B-83EB-6B95-2244BF6671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9" y="0"/>
            <a:ext cx="1325232" cy="1325232"/>
          </a:xfrm>
          <a:prstGeom prst="rect">
            <a:avLst/>
          </a:prstGeom>
        </p:spPr>
      </p:pic>
      <p:sp>
        <p:nvSpPr>
          <p:cNvPr id="4" name="Segnaposto titolo 4">
            <a:extLst>
              <a:ext uri="{FF2B5EF4-FFF2-40B4-BE49-F238E27FC236}">
                <a16:creationId xmlns:a16="http://schemas.microsoft.com/office/drawing/2014/main" id="{301351FD-DA2E-C0BB-3094-29C8E11D9D21}"/>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solidFill>
                  <a:srgbClr val="0C2340"/>
                </a:solidFill>
              </a:defRPr>
            </a:lvl1pPr>
          </a:lstStyle>
          <a:p>
            <a:r>
              <a:rPr lang="en-US"/>
              <a:t>Title here lorem ipsum</a:t>
            </a:r>
            <a:endParaRPr lang="en-GB"/>
          </a:p>
        </p:txBody>
      </p:sp>
      <p:sp>
        <p:nvSpPr>
          <p:cNvPr id="6" name="Text Placeholder 15">
            <a:extLst>
              <a:ext uri="{FF2B5EF4-FFF2-40B4-BE49-F238E27FC236}">
                <a16:creationId xmlns:a16="http://schemas.microsoft.com/office/drawing/2014/main" id="{1DB9E8BE-58D0-5311-D72A-FB5F96DADA30}"/>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dirty="0"/>
              <a:t>TAG HERE</a:t>
            </a:r>
          </a:p>
        </p:txBody>
      </p:sp>
    </p:spTree>
    <p:extLst>
      <p:ext uri="{BB962C8B-B14F-4D97-AF65-F5344CB8AC3E}">
        <p14:creationId xmlns:p14="http://schemas.microsoft.com/office/powerpoint/2010/main" val="986634878"/>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91">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 Tag-Title-3 column 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16" name="Text Placeholder 15">
            <a:extLst>
              <a:ext uri="{FF2B5EF4-FFF2-40B4-BE49-F238E27FC236}">
                <a16:creationId xmlns:a16="http://schemas.microsoft.com/office/drawing/2014/main" id="{F4691B5D-CA76-8011-CF36-7A8C38195E30}"/>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sp>
        <p:nvSpPr>
          <p:cNvPr id="2" name="Text Placeholder 3">
            <a:extLst>
              <a:ext uri="{FF2B5EF4-FFF2-40B4-BE49-F238E27FC236}">
                <a16:creationId xmlns:a16="http://schemas.microsoft.com/office/drawing/2014/main" id="{955A4239-D776-C202-6CCA-CA92B51DF34F}"/>
              </a:ext>
            </a:extLst>
          </p:cNvPr>
          <p:cNvSpPr>
            <a:spLocks noGrp="1"/>
          </p:cNvSpPr>
          <p:nvPr>
            <p:ph type="body" sz="quarter" idx="11" hasCustomPrompt="1"/>
          </p:nvPr>
        </p:nvSpPr>
        <p:spPr>
          <a:xfrm>
            <a:off x="3251201" y="3600450"/>
            <a:ext cx="8316912" cy="2781300"/>
          </a:xfrm>
        </p:spPr>
        <p:txBody>
          <a:bodyPr numCol="3" spcCol="540000"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pic>
        <p:nvPicPr>
          <p:cNvPr id="4" name="Graphic 3">
            <a:extLst>
              <a:ext uri="{FF2B5EF4-FFF2-40B4-BE49-F238E27FC236}">
                <a16:creationId xmlns:a16="http://schemas.microsoft.com/office/drawing/2014/main" id="{2D87006D-466E-0B7E-4F5A-68EA453A6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4823" y="-973"/>
            <a:ext cx="1326205" cy="1326205"/>
          </a:xfrm>
          <a:prstGeom prst="rect">
            <a:avLst/>
          </a:prstGeom>
        </p:spPr>
      </p:pic>
    </p:spTree>
    <p:extLst>
      <p:ext uri="{BB962C8B-B14F-4D97-AF65-F5344CB8AC3E}">
        <p14:creationId xmlns:p14="http://schemas.microsoft.com/office/powerpoint/2010/main" val="113467475"/>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ate-Pattern">
    <p:bg>
      <p:bgPr>
        <a:solidFill>
          <a:srgbClr val="0C2340"/>
        </a:solidFill>
        <a:effectLst/>
      </p:bgPr>
    </p:bg>
    <p:spTree>
      <p:nvGrpSpPr>
        <p:cNvPr id="1" name=""/>
        <p:cNvGrpSpPr/>
        <p:nvPr/>
      </p:nvGrpSpPr>
      <p:grpSpPr>
        <a:xfrm>
          <a:off x="0" y="0"/>
          <a:ext cx="0" cy="0"/>
          <a:chOff x="0" y="0"/>
          <a:chExt cx="0" cy="0"/>
        </a:xfrm>
      </p:grpSpPr>
      <p:pic>
        <p:nvPicPr>
          <p:cNvPr id="4" name="Picture 3" descr="A red white and blue geometric pattern&#10;&#10;Description automatically generated">
            <a:extLst>
              <a:ext uri="{FF2B5EF4-FFF2-40B4-BE49-F238E27FC236}">
                <a16:creationId xmlns:a16="http://schemas.microsoft.com/office/drawing/2014/main" id="{A67752FD-891D-7BEC-F951-1735495A5A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083675" y="0"/>
            <a:ext cx="3108325" cy="6858000"/>
          </a:xfrm>
          <a:prstGeom prst="rect">
            <a:avLst/>
          </a:prstGeom>
        </p:spPr>
      </p:pic>
      <p:sp>
        <p:nvSpPr>
          <p:cNvPr id="8" name="Text Placeholder 15">
            <a:extLst>
              <a:ext uri="{FF2B5EF4-FFF2-40B4-BE49-F238E27FC236}">
                <a16:creationId xmlns:a16="http://schemas.microsoft.com/office/drawing/2014/main" id="{B515C8DC-6566-5117-7F2F-8B654FFC0C0A}"/>
              </a:ext>
            </a:extLst>
          </p:cNvPr>
          <p:cNvSpPr>
            <a:spLocks noGrp="1"/>
          </p:cNvSpPr>
          <p:nvPr>
            <p:ph type="body" sz="quarter" idx="10" hasCustomPrompt="1"/>
          </p:nvPr>
        </p:nvSpPr>
        <p:spPr>
          <a:xfrm>
            <a:off x="252411" y="2260600"/>
            <a:ext cx="7053063" cy="1978555"/>
          </a:xfrm>
          <a:prstGeom prst="rect">
            <a:avLst/>
          </a:prstGeom>
          <a:noFill/>
        </p:spPr>
        <p:txBody>
          <a:bodyPr wrap="square" lIns="0" tIns="0" rIns="0" bIns="0" rtlCol="0">
            <a:spAutoFit/>
          </a:bodyPr>
          <a:lstStyle>
            <a:lvl1pPr>
              <a:defRPr kumimoji="0" lang="en-GB" sz="80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9" name="Text Placeholder 15">
            <a:extLst>
              <a:ext uri="{FF2B5EF4-FFF2-40B4-BE49-F238E27FC236}">
                <a16:creationId xmlns:a16="http://schemas.microsoft.com/office/drawing/2014/main" id="{85B0CEC3-4F0A-40F5-48BD-E8403C76B7F5}"/>
              </a:ext>
            </a:extLst>
          </p:cNvPr>
          <p:cNvSpPr>
            <a:spLocks noGrp="1"/>
          </p:cNvSpPr>
          <p:nvPr>
            <p:ph type="body" sz="quarter" idx="13" hasCustomPrompt="1"/>
          </p:nvPr>
        </p:nvSpPr>
        <p:spPr>
          <a:xfrm>
            <a:off x="7174100" y="6461800"/>
            <a:ext cx="1712578" cy="193899"/>
          </a:xfrm>
          <a:prstGeom prst="rect">
            <a:avLst/>
          </a:prstGeom>
          <a:noFill/>
        </p:spPr>
        <p:txBody>
          <a:bodyPr wrap="square" lIns="0" tIns="0" rIns="0" bIns="0">
            <a:spAutoFit/>
          </a:bodyPr>
          <a:lstStyle>
            <a:lvl1pPr marL="0" indent="0" algn="r">
              <a:buNone/>
              <a:defRPr lang="en-GB" sz="1400" i="0" u="none" strike="noStrike" baseline="0" dirty="0">
                <a:solidFill>
                  <a:srgbClr val="FFFFFF"/>
                </a:solidFill>
                <a:latin typeface="+mn-lt"/>
              </a:defRPr>
            </a:lvl1pPr>
          </a:lstStyle>
          <a:p>
            <a:pPr marL="0" lvl="0"/>
            <a:r>
              <a:rPr lang="en-GB" dirty="0"/>
              <a:t>Month | Year</a:t>
            </a:r>
          </a:p>
        </p:txBody>
      </p:sp>
      <p:sp>
        <p:nvSpPr>
          <p:cNvPr id="2" name="TextBox 7">
            <a:extLst>
              <a:ext uri="{FF2B5EF4-FFF2-40B4-BE49-F238E27FC236}">
                <a16:creationId xmlns:a16="http://schemas.microsoft.com/office/drawing/2014/main" id="{7CFA2F39-DAF4-7698-78D4-BC1C5D09EEBC}"/>
              </a:ext>
            </a:extLst>
          </p:cNvPr>
          <p:cNvSpPr txBox="1"/>
          <p:nvPr userDrawn="1"/>
        </p:nvSpPr>
        <p:spPr>
          <a:xfrm>
            <a:off x="267656" y="6424092"/>
            <a:ext cx="4458755" cy="208134"/>
          </a:xfrm>
          <a:prstGeom prst="rect">
            <a:avLst/>
          </a:prstGeom>
        </p:spPr>
        <p:txBody>
          <a:bodyPr lIns="0" tIns="0" rIns="0" bIns="0" rtlCol="0" anchor="t">
            <a:spAutoFit/>
          </a:bodyPr>
          <a:lstStyle/>
          <a:p>
            <a:pPr>
              <a:lnSpc>
                <a:spcPts val="1688"/>
              </a:lnSpc>
            </a:pPr>
            <a:r>
              <a:rPr lang="en-US" sz="1400" dirty="0">
                <a:solidFill>
                  <a:schemeClr val="bg1"/>
                </a:solidFill>
                <a:latin typeface="Work Sans SemiBold" pitchFamily="2" charset="0"/>
              </a:rPr>
              <a:t>Here to Dare.</a:t>
            </a:r>
          </a:p>
        </p:txBody>
      </p:sp>
      <p:grpSp>
        <p:nvGrpSpPr>
          <p:cNvPr id="5" name="Graphic 6">
            <a:extLst>
              <a:ext uri="{FF2B5EF4-FFF2-40B4-BE49-F238E27FC236}">
                <a16:creationId xmlns:a16="http://schemas.microsoft.com/office/drawing/2014/main" id="{67B4D6C7-EA1C-E7AE-80BD-1E84CB86F82C}"/>
              </a:ext>
            </a:extLst>
          </p:cNvPr>
          <p:cNvGrpSpPr/>
          <p:nvPr userDrawn="1"/>
        </p:nvGrpSpPr>
        <p:grpSpPr>
          <a:xfrm>
            <a:off x="267657" y="333623"/>
            <a:ext cx="630106" cy="439331"/>
            <a:chOff x="3414712" y="1223962"/>
            <a:chExt cx="5362003" cy="3738562"/>
          </a:xfrm>
          <a:solidFill>
            <a:srgbClr val="DA291C"/>
          </a:solidFill>
        </p:grpSpPr>
        <p:sp>
          <p:nvSpPr>
            <p:cNvPr id="6" name="Freeform: Shape 22">
              <a:extLst>
                <a:ext uri="{FF2B5EF4-FFF2-40B4-BE49-F238E27FC236}">
                  <a16:creationId xmlns:a16="http://schemas.microsoft.com/office/drawing/2014/main" id="{82B5EC0C-F63E-F639-71BC-4C50024A501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7" name="Freeform: Shape 23">
              <a:extLst>
                <a:ext uri="{FF2B5EF4-FFF2-40B4-BE49-F238E27FC236}">
                  <a16:creationId xmlns:a16="http://schemas.microsoft.com/office/drawing/2014/main" id="{6C7FB17B-1AF3-C2A4-24D6-E8532DFBF58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0" name="Freeform: Shape 24">
              <a:extLst>
                <a:ext uri="{FF2B5EF4-FFF2-40B4-BE49-F238E27FC236}">
                  <a16:creationId xmlns:a16="http://schemas.microsoft.com/office/drawing/2014/main" id="{A8EF742E-2FC9-E81B-336A-A685FB50356D}"/>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1" name="Freeform: Shape 25">
              <a:extLst>
                <a:ext uri="{FF2B5EF4-FFF2-40B4-BE49-F238E27FC236}">
                  <a16:creationId xmlns:a16="http://schemas.microsoft.com/office/drawing/2014/main" id="{5E5F1D91-325C-843C-F8A3-37068194FE2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1177865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 Section number-Tag-Title-Text-Image">
    <p:spTree>
      <p:nvGrpSpPr>
        <p:cNvPr id="1" name=""/>
        <p:cNvGrpSpPr/>
        <p:nvPr/>
      </p:nvGrpSpPr>
      <p:grpSpPr>
        <a:xfrm>
          <a:off x="0" y="0"/>
          <a:ext cx="0" cy="0"/>
          <a:chOff x="0" y="0"/>
          <a:chExt cx="0" cy="0"/>
        </a:xfrm>
      </p:grpSpPr>
      <p:pic>
        <p:nvPicPr>
          <p:cNvPr id="15" name="Imagem 5">
            <a:extLst>
              <a:ext uri="{FF2B5EF4-FFF2-40B4-BE49-F238E27FC236}">
                <a16:creationId xmlns:a16="http://schemas.microsoft.com/office/drawing/2014/main" id="{0444F1C3-08BB-FA38-C9E8-12ABBAFEEEEA}"/>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5000"/>
                    </a14:imgEffect>
                  </a14:imgLayer>
                </a14:imgProps>
              </a:ext>
              <a:ext uri="{28A0092B-C50C-407E-A947-70E740481C1C}">
                <a14:useLocalDpi xmlns:a14="http://schemas.microsoft.com/office/drawing/2010/main"/>
              </a:ext>
            </a:extLst>
          </a:blip>
          <a:srcRect t="4329" b="6943"/>
          <a:stretch/>
        </p:blipFill>
        <p:spPr>
          <a:xfrm>
            <a:off x="4224339" y="296863"/>
            <a:ext cx="7967662" cy="6084888"/>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24" name="Segnaposto titolo 4">
            <a:extLst>
              <a:ext uri="{FF2B5EF4-FFF2-40B4-BE49-F238E27FC236}">
                <a16:creationId xmlns:a16="http://schemas.microsoft.com/office/drawing/2014/main" id="{75FD8E71-5E64-EA0D-913F-05E95177CEF8}"/>
              </a:ext>
            </a:extLst>
          </p:cNvPr>
          <p:cNvSpPr>
            <a:spLocks noGrp="1"/>
          </p:cNvSpPr>
          <p:nvPr>
            <p:ph type="title"/>
          </p:nvPr>
        </p:nvSpPr>
        <p:spPr>
          <a:xfrm>
            <a:off x="263525" y="1108032"/>
            <a:ext cx="2916555"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26" name="Text Placeholder 15">
            <a:extLst>
              <a:ext uri="{FF2B5EF4-FFF2-40B4-BE49-F238E27FC236}">
                <a16:creationId xmlns:a16="http://schemas.microsoft.com/office/drawing/2014/main" id="{3D212024-E1C2-DE6F-98A8-54A849DC993A}"/>
              </a:ext>
            </a:extLst>
          </p:cNvPr>
          <p:cNvSpPr>
            <a:spLocks noGrp="1"/>
          </p:cNvSpPr>
          <p:nvPr>
            <p:ph type="body" sz="quarter" idx="10" hasCustomPrompt="1"/>
          </p:nvPr>
        </p:nvSpPr>
        <p:spPr>
          <a:xfrm>
            <a:off x="263526" y="643378"/>
            <a:ext cx="2484438" cy="175577"/>
          </a:xfrm>
        </p:spPr>
        <p:txBody>
          <a:bodyPr/>
          <a:lstStyle>
            <a:lvl1pPr>
              <a:defRPr>
                <a:solidFill>
                  <a:srgbClr val="0C2340"/>
                </a:solidFill>
                <a:latin typeface="+mj-lt"/>
              </a:defRPr>
            </a:lvl1pPr>
          </a:lstStyle>
          <a:p>
            <a:pPr lvl="0"/>
            <a:r>
              <a:rPr lang="en-GB"/>
              <a:t>TAG HERE</a:t>
            </a:r>
          </a:p>
        </p:txBody>
      </p:sp>
      <p:sp>
        <p:nvSpPr>
          <p:cNvPr id="27" name="Text Placeholder 15">
            <a:extLst>
              <a:ext uri="{FF2B5EF4-FFF2-40B4-BE49-F238E27FC236}">
                <a16:creationId xmlns:a16="http://schemas.microsoft.com/office/drawing/2014/main" id="{F2A9BAEA-5F4D-2E67-9F69-A5B9CAE968CC}"/>
              </a:ext>
            </a:extLst>
          </p:cNvPr>
          <p:cNvSpPr>
            <a:spLocks noGrp="1"/>
          </p:cNvSpPr>
          <p:nvPr>
            <p:ph type="body" sz="quarter" idx="11" hasCustomPrompt="1"/>
          </p:nvPr>
        </p:nvSpPr>
        <p:spPr>
          <a:xfrm>
            <a:off x="257430" y="221014"/>
            <a:ext cx="2484438" cy="422364"/>
          </a:xfrm>
        </p:spPr>
        <p:txBody>
          <a:bodyPr>
            <a:noAutofit/>
          </a:bodyPr>
          <a:lstStyle>
            <a:lvl1pPr>
              <a:defRPr sz="2800">
                <a:solidFill>
                  <a:srgbClr val="0C2340"/>
                </a:solidFill>
                <a:latin typeface="Work Sans Light" pitchFamily="2" charset="0"/>
              </a:defRPr>
            </a:lvl1pPr>
          </a:lstStyle>
          <a:p>
            <a:pPr lvl="0"/>
            <a:r>
              <a:rPr lang="en-GB"/>
              <a:t>01</a:t>
            </a:r>
          </a:p>
        </p:txBody>
      </p:sp>
      <p:sp>
        <p:nvSpPr>
          <p:cNvPr id="28" name="Picture Placeholder 20">
            <a:extLst>
              <a:ext uri="{FF2B5EF4-FFF2-40B4-BE49-F238E27FC236}">
                <a16:creationId xmlns:a16="http://schemas.microsoft.com/office/drawing/2014/main" id="{2D3F9975-D4D4-D156-85AE-C57B79C66310}"/>
              </a:ext>
            </a:extLst>
          </p:cNvPr>
          <p:cNvSpPr>
            <a:spLocks noGrp="1"/>
          </p:cNvSpPr>
          <p:nvPr>
            <p:ph type="pic" sz="quarter" idx="14" hasCustomPrompt="1"/>
          </p:nvPr>
        </p:nvSpPr>
        <p:spPr>
          <a:xfrm>
            <a:off x="4227334" y="286702"/>
            <a:ext cx="7964666" cy="6084887"/>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24FC7AB7-6D95-E76B-3261-9463A7843C4A}"/>
              </a:ext>
            </a:extLst>
          </p:cNvPr>
          <p:cNvSpPr>
            <a:spLocks noGrp="1"/>
          </p:cNvSpPr>
          <p:nvPr>
            <p:ph type="body" sz="quarter" idx="15" hasCustomPrompt="1"/>
          </p:nvPr>
        </p:nvSpPr>
        <p:spPr>
          <a:xfrm>
            <a:off x="263525" y="3225302"/>
            <a:ext cx="2916555" cy="3156448"/>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3895893736"/>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20">
          <p15:clr>
            <a:srgbClr val="FBAE40"/>
          </p15:clr>
        </p15:guide>
        <p15:guide id="10" pos="4793">
          <p15:clr>
            <a:srgbClr val="FBAE40"/>
          </p15:clr>
        </p15:guide>
        <p15:guide id="11" pos="728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 Section number-Tag-Big Title-Text-Image">
    <p:spTree>
      <p:nvGrpSpPr>
        <p:cNvPr id="1" name=""/>
        <p:cNvGrpSpPr/>
        <p:nvPr/>
      </p:nvGrpSpPr>
      <p:grpSpPr>
        <a:xfrm>
          <a:off x="0" y="0"/>
          <a:ext cx="0" cy="0"/>
          <a:chOff x="0" y="0"/>
          <a:chExt cx="0" cy="0"/>
        </a:xfrm>
      </p:grpSpPr>
      <p:pic>
        <p:nvPicPr>
          <p:cNvPr id="4" name="Imagem 5">
            <a:extLst>
              <a:ext uri="{FF2B5EF4-FFF2-40B4-BE49-F238E27FC236}">
                <a16:creationId xmlns:a16="http://schemas.microsoft.com/office/drawing/2014/main" id="{E1AE2288-7A93-31F4-727C-1C3577B423A2}"/>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a:ext>
            </a:extLst>
          </a:blip>
          <a:srcRect b="9183"/>
          <a:stretch/>
        </p:blipFill>
        <p:spPr>
          <a:xfrm>
            <a:off x="6167437" y="1672477"/>
            <a:ext cx="6024563" cy="4709274"/>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13" name="Segnaposto titolo 4">
            <a:extLst>
              <a:ext uri="{FF2B5EF4-FFF2-40B4-BE49-F238E27FC236}">
                <a16:creationId xmlns:a16="http://schemas.microsoft.com/office/drawing/2014/main" id="{29D9F020-12C3-E73D-AAD0-090B6FA56C6A}"/>
              </a:ext>
            </a:extLst>
          </p:cNvPr>
          <p:cNvSpPr>
            <a:spLocks noGrp="1"/>
          </p:cNvSpPr>
          <p:nvPr>
            <p:ph type="title"/>
          </p:nvPr>
        </p:nvSpPr>
        <p:spPr>
          <a:xfrm>
            <a:off x="263525" y="1816741"/>
            <a:ext cx="6889115" cy="2176430"/>
          </a:xfrm>
          <a:prstGeom prst="rect">
            <a:avLst/>
          </a:prstGeom>
        </p:spPr>
        <p:txBody>
          <a:bodyPr vert="horz" wrap="square" lIns="0" tIns="0" rIns="0" bIns="0" rtlCol="0" anchor="t" anchorCtr="0">
            <a:spAutoFit/>
          </a:bodyPr>
          <a:lstStyle>
            <a:lvl1pPr>
              <a:lnSpc>
                <a:spcPct val="80000"/>
              </a:lnSpc>
              <a:defRPr sz="8800">
                <a:solidFill>
                  <a:srgbClr val="DA291C"/>
                </a:solidFill>
                <a:latin typeface="Work Sans Thin" pitchFamily="2" charset="0"/>
              </a:defRPr>
            </a:lvl1pPr>
          </a:lstStyle>
          <a:p>
            <a:r>
              <a:rPr lang="en-US"/>
              <a:t>Title here lorem ipsum</a:t>
            </a:r>
            <a:endParaRPr lang="en-GB"/>
          </a:p>
        </p:txBody>
      </p:sp>
      <p:sp>
        <p:nvSpPr>
          <p:cNvPr id="15" name="Text Placeholder 15">
            <a:extLst>
              <a:ext uri="{FF2B5EF4-FFF2-40B4-BE49-F238E27FC236}">
                <a16:creationId xmlns:a16="http://schemas.microsoft.com/office/drawing/2014/main" id="{696B5783-F4EA-0991-CE87-AB5045AB9514}"/>
              </a:ext>
            </a:extLst>
          </p:cNvPr>
          <p:cNvSpPr>
            <a:spLocks noGrp="1"/>
          </p:cNvSpPr>
          <p:nvPr>
            <p:ph type="body" sz="quarter" idx="10" hasCustomPrompt="1"/>
          </p:nvPr>
        </p:nvSpPr>
        <p:spPr>
          <a:xfrm>
            <a:off x="263526" y="643378"/>
            <a:ext cx="2484438" cy="175577"/>
          </a:xfrm>
        </p:spPr>
        <p:txBody>
          <a:bodyPr/>
          <a:lstStyle>
            <a:lvl1pPr>
              <a:defRPr>
                <a:solidFill>
                  <a:srgbClr val="0C2340"/>
                </a:solidFill>
                <a:latin typeface="+mj-lt"/>
              </a:defRPr>
            </a:lvl1pPr>
          </a:lstStyle>
          <a:p>
            <a:pPr lvl="0"/>
            <a:r>
              <a:rPr lang="en-GB"/>
              <a:t>TAG HERE</a:t>
            </a:r>
          </a:p>
        </p:txBody>
      </p:sp>
      <p:sp>
        <p:nvSpPr>
          <p:cNvPr id="16" name="Text Placeholder 15">
            <a:extLst>
              <a:ext uri="{FF2B5EF4-FFF2-40B4-BE49-F238E27FC236}">
                <a16:creationId xmlns:a16="http://schemas.microsoft.com/office/drawing/2014/main" id="{CD667B30-1860-A37F-E3B4-A4AF0665BE7C}"/>
              </a:ext>
            </a:extLst>
          </p:cNvPr>
          <p:cNvSpPr>
            <a:spLocks noGrp="1"/>
          </p:cNvSpPr>
          <p:nvPr>
            <p:ph type="body" sz="quarter" idx="11" hasCustomPrompt="1"/>
          </p:nvPr>
        </p:nvSpPr>
        <p:spPr>
          <a:xfrm>
            <a:off x="257430" y="221014"/>
            <a:ext cx="2484438" cy="422364"/>
          </a:xfrm>
        </p:spPr>
        <p:txBody>
          <a:bodyPr>
            <a:noAutofit/>
          </a:bodyPr>
          <a:lstStyle>
            <a:lvl1pPr>
              <a:defRPr sz="2800">
                <a:solidFill>
                  <a:srgbClr val="0C2340"/>
                </a:solidFill>
                <a:latin typeface="Work Sans Light" pitchFamily="2" charset="0"/>
              </a:defRPr>
            </a:lvl1pPr>
          </a:lstStyle>
          <a:p>
            <a:pPr lvl="0"/>
            <a:r>
              <a:rPr lang="en-GB"/>
              <a:t>01</a:t>
            </a:r>
          </a:p>
        </p:txBody>
      </p:sp>
      <p:sp>
        <p:nvSpPr>
          <p:cNvPr id="17" name="Picture Placeholder 20">
            <a:extLst>
              <a:ext uri="{FF2B5EF4-FFF2-40B4-BE49-F238E27FC236}">
                <a16:creationId xmlns:a16="http://schemas.microsoft.com/office/drawing/2014/main" id="{237A83E7-1609-6E24-85C8-F1717A256B5F}"/>
              </a:ext>
            </a:extLst>
          </p:cNvPr>
          <p:cNvSpPr>
            <a:spLocks noGrp="1"/>
          </p:cNvSpPr>
          <p:nvPr>
            <p:ph type="pic" sz="quarter" idx="14" hasCustomPrompt="1"/>
          </p:nvPr>
        </p:nvSpPr>
        <p:spPr>
          <a:xfrm>
            <a:off x="6164442" y="1662316"/>
            <a:ext cx="6027557" cy="4709274"/>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402059D5-2CE1-51EC-4F2D-A5203B279D2E}"/>
              </a:ext>
            </a:extLst>
          </p:cNvPr>
          <p:cNvSpPr>
            <a:spLocks noGrp="1"/>
          </p:cNvSpPr>
          <p:nvPr>
            <p:ph type="body" sz="quarter" idx="15" hasCustomPrompt="1"/>
          </p:nvPr>
        </p:nvSpPr>
        <p:spPr>
          <a:xfrm>
            <a:off x="274818" y="4205318"/>
            <a:ext cx="3444696" cy="2176431"/>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853482102"/>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 Tag-Title-Text-Items-Items Texts">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5" name="Text Placeholder 34">
            <a:extLst>
              <a:ext uri="{FF2B5EF4-FFF2-40B4-BE49-F238E27FC236}">
                <a16:creationId xmlns:a16="http://schemas.microsoft.com/office/drawing/2014/main" id="{B0CCD89D-3DD0-C5F8-2231-6F7F401585F3}"/>
              </a:ext>
            </a:extLst>
          </p:cNvPr>
          <p:cNvSpPr>
            <a:spLocks noGrp="1"/>
          </p:cNvSpPr>
          <p:nvPr>
            <p:ph type="body" sz="quarter" idx="13" hasCustomPrompt="1"/>
          </p:nvPr>
        </p:nvSpPr>
        <p:spPr>
          <a:xfrm>
            <a:off x="6167438"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03</a:t>
            </a:r>
          </a:p>
        </p:txBody>
      </p:sp>
      <p:sp>
        <p:nvSpPr>
          <p:cNvPr id="38" name="Text Placeholder 34">
            <a:extLst>
              <a:ext uri="{FF2B5EF4-FFF2-40B4-BE49-F238E27FC236}">
                <a16:creationId xmlns:a16="http://schemas.microsoft.com/office/drawing/2014/main" id="{C69C761A-0A87-45AB-B131-21AC7FCE9E27}"/>
              </a:ext>
            </a:extLst>
          </p:cNvPr>
          <p:cNvSpPr>
            <a:spLocks noGrp="1"/>
          </p:cNvSpPr>
          <p:nvPr>
            <p:ph type="body" sz="quarter" idx="16" hasCustomPrompt="1"/>
          </p:nvPr>
        </p:nvSpPr>
        <p:spPr>
          <a:xfrm>
            <a:off x="9081412"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04</a:t>
            </a:r>
          </a:p>
        </p:txBody>
      </p:sp>
      <p:sp>
        <p:nvSpPr>
          <p:cNvPr id="41" name="Text Placeholder 34">
            <a:extLst>
              <a:ext uri="{FF2B5EF4-FFF2-40B4-BE49-F238E27FC236}">
                <a16:creationId xmlns:a16="http://schemas.microsoft.com/office/drawing/2014/main" id="{16C23411-5558-0D35-DE3A-59F329629D58}"/>
              </a:ext>
            </a:extLst>
          </p:cNvPr>
          <p:cNvSpPr>
            <a:spLocks noGrp="1"/>
          </p:cNvSpPr>
          <p:nvPr>
            <p:ph type="body" sz="quarter" idx="19" hasCustomPrompt="1"/>
          </p:nvPr>
        </p:nvSpPr>
        <p:spPr>
          <a:xfrm>
            <a:off x="6167438"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05</a:t>
            </a:r>
          </a:p>
        </p:txBody>
      </p:sp>
      <p:sp>
        <p:nvSpPr>
          <p:cNvPr id="44" name="Text Placeholder 34">
            <a:extLst>
              <a:ext uri="{FF2B5EF4-FFF2-40B4-BE49-F238E27FC236}">
                <a16:creationId xmlns:a16="http://schemas.microsoft.com/office/drawing/2014/main" id="{10F134EC-8525-B1E3-5696-F3C98036DA3E}"/>
              </a:ext>
            </a:extLst>
          </p:cNvPr>
          <p:cNvSpPr>
            <a:spLocks noGrp="1"/>
          </p:cNvSpPr>
          <p:nvPr>
            <p:ph type="body" sz="quarter" idx="22" hasCustomPrompt="1"/>
          </p:nvPr>
        </p:nvSpPr>
        <p:spPr>
          <a:xfrm>
            <a:off x="9081412"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06</a:t>
            </a:r>
          </a:p>
        </p:txBody>
      </p:sp>
      <p:sp>
        <p:nvSpPr>
          <p:cNvPr id="47" name="Text Placeholder 34">
            <a:extLst>
              <a:ext uri="{FF2B5EF4-FFF2-40B4-BE49-F238E27FC236}">
                <a16:creationId xmlns:a16="http://schemas.microsoft.com/office/drawing/2014/main" id="{4820B35B-5AAA-5F4C-3E25-2925C0A9F1BA}"/>
              </a:ext>
            </a:extLst>
          </p:cNvPr>
          <p:cNvSpPr>
            <a:spLocks noGrp="1"/>
          </p:cNvSpPr>
          <p:nvPr>
            <p:ph type="body" sz="quarter" idx="25" hasCustomPrompt="1"/>
          </p:nvPr>
        </p:nvSpPr>
        <p:spPr>
          <a:xfrm>
            <a:off x="6167438"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01</a:t>
            </a:r>
          </a:p>
        </p:txBody>
      </p:sp>
      <p:sp>
        <p:nvSpPr>
          <p:cNvPr id="50" name="Text Placeholder 34">
            <a:extLst>
              <a:ext uri="{FF2B5EF4-FFF2-40B4-BE49-F238E27FC236}">
                <a16:creationId xmlns:a16="http://schemas.microsoft.com/office/drawing/2014/main" id="{0A288506-1B16-051F-5A15-83E0E078F163}"/>
              </a:ext>
            </a:extLst>
          </p:cNvPr>
          <p:cNvSpPr>
            <a:spLocks noGrp="1"/>
          </p:cNvSpPr>
          <p:nvPr>
            <p:ph type="body" sz="quarter" idx="28" hasCustomPrompt="1"/>
          </p:nvPr>
        </p:nvSpPr>
        <p:spPr>
          <a:xfrm>
            <a:off x="9081412"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02</a:t>
            </a:r>
          </a:p>
        </p:txBody>
      </p:sp>
      <p:sp>
        <p:nvSpPr>
          <p:cNvPr id="2" name="Text Placeholder 32">
            <a:extLst>
              <a:ext uri="{FF2B5EF4-FFF2-40B4-BE49-F238E27FC236}">
                <a16:creationId xmlns:a16="http://schemas.microsoft.com/office/drawing/2014/main" id="{2843D2A3-CBCF-8A99-8470-A2E00023B8F6}"/>
              </a:ext>
            </a:extLst>
          </p:cNvPr>
          <p:cNvSpPr>
            <a:spLocks noGrp="1"/>
          </p:cNvSpPr>
          <p:nvPr>
            <p:ph type="body" sz="quarter" idx="12" hasCustomPrompt="1"/>
          </p:nvPr>
        </p:nvSpPr>
        <p:spPr>
          <a:xfrm>
            <a:off x="6167438" y="3840502"/>
            <a:ext cx="2413000" cy="244267"/>
          </a:xfrm>
        </p:spPr>
        <p:txBody>
          <a:bodyPr/>
          <a:lstStyle>
            <a:lvl1pPr>
              <a:lnSpc>
                <a:spcPct val="110000"/>
              </a:lnSpc>
              <a:defRPr>
                <a:solidFill>
                  <a:srgbClr val="0C2340"/>
                </a:solidFill>
                <a:latin typeface="+mj-lt"/>
              </a:defRPr>
            </a:lvl1pPr>
          </a:lstStyle>
          <a:p>
            <a:pPr lvl="0"/>
            <a:r>
              <a:rPr lang="en-GB"/>
              <a:t>Paragraph Title</a:t>
            </a:r>
          </a:p>
        </p:txBody>
      </p:sp>
      <p:sp>
        <p:nvSpPr>
          <p:cNvPr id="3" name="Text Placeholder 32">
            <a:extLst>
              <a:ext uri="{FF2B5EF4-FFF2-40B4-BE49-F238E27FC236}">
                <a16:creationId xmlns:a16="http://schemas.microsoft.com/office/drawing/2014/main" id="{0F3DB166-A56A-1909-6ACE-66686436CD81}"/>
              </a:ext>
            </a:extLst>
          </p:cNvPr>
          <p:cNvSpPr>
            <a:spLocks noGrp="1"/>
          </p:cNvSpPr>
          <p:nvPr>
            <p:ph type="body" sz="quarter" idx="15" hasCustomPrompt="1"/>
          </p:nvPr>
        </p:nvSpPr>
        <p:spPr>
          <a:xfrm>
            <a:off x="9081411" y="3840502"/>
            <a:ext cx="2489057" cy="244267"/>
          </a:xfrm>
        </p:spPr>
        <p:txBody>
          <a:bodyPr/>
          <a:lstStyle>
            <a:lvl1pPr>
              <a:lnSpc>
                <a:spcPct val="110000"/>
              </a:lnSpc>
              <a:defRPr>
                <a:solidFill>
                  <a:srgbClr val="0C2340"/>
                </a:solidFill>
                <a:latin typeface="+mj-lt"/>
              </a:defRPr>
            </a:lvl1pPr>
          </a:lstStyle>
          <a:p>
            <a:pPr lvl="0"/>
            <a:r>
              <a:rPr lang="en-GB"/>
              <a:t>Paragraph Title</a:t>
            </a:r>
          </a:p>
        </p:txBody>
      </p:sp>
      <p:sp>
        <p:nvSpPr>
          <p:cNvPr id="4" name="Text Placeholder 32">
            <a:extLst>
              <a:ext uri="{FF2B5EF4-FFF2-40B4-BE49-F238E27FC236}">
                <a16:creationId xmlns:a16="http://schemas.microsoft.com/office/drawing/2014/main" id="{AE2769F3-93A3-7A09-2A2F-30D2C0268A07}"/>
              </a:ext>
            </a:extLst>
          </p:cNvPr>
          <p:cNvSpPr>
            <a:spLocks noGrp="1"/>
          </p:cNvSpPr>
          <p:nvPr>
            <p:ph type="body" sz="quarter" idx="18" hasCustomPrompt="1"/>
          </p:nvPr>
        </p:nvSpPr>
        <p:spPr>
          <a:xfrm>
            <a:off x="6167438" y="5562434"/>
            <a:ext cx="2413000" cy="244267"/>
          </a:xfrm>
        </p:spPr>
        <p:txBody>
          <a:bodyPr/>
          <a:lstStyle>
            <a:lvl1pPr>
              <a:lnSpc>
                <a:spcPct val="110000"/>
              </a:lnSpc>
              <a:defRPr>
                <a:solidFill>
                  <a:srgbClr val="0C2340"/>
                </a:solidFill>
                <a:latin typeface="+mj-lt"/>
              </a:defRPr>
            </a:lvl1pPr>
          </a:lstStyle>
          <a:p>
            <a:pPr lvl="0"/>
            <a:r>
              <a:rPr lang="en-GB"/>
              <a:t>Paragraph Title</a:t>
            </a:r>
          </a:p>
        </p:txBody>
      </p:sp>
      <p:sp>
        <p:nvSpPr>
          <p:cNvPr id="5" name="Text Placeholder 32">
            <a:extLst>
              <a:ext uri="{FF2B5EF4-FFF2-40B4-BE49-F238E27FC236}">
                <a16:creationId xmlns:a16="http://schemas.microsoft.com/office/drawing/2014/main" id="{116FDD01-3CE3-FD6C-E1DE-566BF90DFEA1}"/>
              </a:ext>
            </a:extLst>
          </p:cNvPr>
          <p:cNvSpPr>
            <a:spLocks noGrp="1"/>
          </p:cNvSpPr>
          <p:nvPr>
            <p:ph type="body" sz="quarter" idx="21" hasCustomPrompt="1"/>
          </p:nvPr>
        </p:nvSpPr>
        <p:spPr>
          <a:xfrm>
            <a:off x="9081411" y="5562434"/>
            <a:ext cx="2489057" cy="244267"/>
          </a:xfrm>
        </p:spPr>
        <p:txBody>
          <a:bodyPr/>
          <a:lstStyle>
            <a:lvl1pPr>
              <a:lnSpc>
                <a:spcPct val="110000"/>
              </a:lnSpc>
              <a:defRPr>
                <a:solidFill>
                  <a:srgbClr val="0C2340"/>
                </a:solidFill>
                <a:latin typeface="+mj-lt"/>
              </a:defRPr>
            </a:lvl1pPr>
          </a:lstStyle>
          <a:p>
            <a:pPr lvl="0"/>
            <a:r>
              <a:rPr lang="en-GB"/>
              <a:t>Paragraph Title</a:t>
            </a:r>
          </a:p>
        </p:txBody>
      </p:sp>
      <p:sp>
        <p:nvSpPr>
          <p:cNvPr id="6" name="Text Placeholder 32">
            <a:extLst>
              <a:ext uri="{FF2B5EF4-FFF2-40B4-BE49-F238E27FC236}">
                <a16:creationId xmlns:a16="http://schemas.microsoft.com/office/drawing/2014/main" id="{A5498262-6402-F8DA-20BD-CB303ABFE4EC}"/>
              </a:ext>
            </a:extLst>
          </p:cNvPr>
          <p:cNvSpPr>
            <a:spLocks noGrp="1"/>
          </p:cNvSpPr>
          <p:nvPr>
            <p:ph type="body" sz="quarter" idx="24" hasCustomPrompt="1"/>
          </p:nvPr>
        </p:nvSpPr>
        <p:spPr>
          <a:xfrm>
            <a:off x="6167438" y="2212341"/>
            <a:ext cx="2413000" cy="244267"/>
          </a:xfrm>
        </p:spPr>
        <p:txBody>
          <a:bodyPr/>
          <a:lstStyle>
            <a:lvl1pPr>
              <a:lnSpc>
                <a:spcPct val="110000"/>
              </a:lnSpc>
              <a:defRPr>
                <a:solidFill>
                  <a:srgbClr val="0C2340"/>
                </a:solidFill>
                <a:latin typeface="+mj-lt"/>
              </a:defRPr>
            </a:lvl1pPr>
          </a:lstStyle>
          <a:p>
            <a:pPr lvl="0"/>
            <a:r>
              <a:rPr lang="en-GB"/>
              <a:t>Paragraph Title</a:t>
            </a:r>
          </a:p>
        </p:txBody>
      </p:sp>
      <p:sp>
        <p:nvSpPr>
          <p:cNvPr id="7" name="Text Placeholder 32">
            <a:extLst>
              <a:ext uri="{FF2B5EF4-FFF2-40B4-BE49-F238E27FC236}">
                <a16:creationId xmlns:a16="http://schemas.microsoft.com/office/drawing/2014/main" id="{E804A0EB-C843-4336-26A4-87E9A3BB3BDF}"/>
              </a:ext>
            </a:extLst>
          </p:cNvPr>
          <p:cNvSpPr>
            <a:spLocks noGrp="1"/>
          </p:cNvSpPr>
          <p:nvPr>
            <p:ph type="body" sz="quarter" idx="27" hasCustomPrompt="1"/>
          </p:nvPr>
        </p:nvSpPr>
        <p:spPr>
          <a:xfrm>
            <a:off x="9081411" y="2212341"/>
            <a:ext cx="2489057" cy="244267"/>
          </a:xfrm>
        </p:spPr>
        <p:txBody>
          <a:bodyPr/>
          <a:lstStyle>
            <a:lvl1pPr>
              <a:lnSpc>
                <a:spcPct val="110000"/>
              </a:lnSpc>
              <a:defRPr>
                <a:solidFill>
                  <a:srgbClr val="0C2340"/>
                </a:solidFill>
                <a:latin typeface="+mj-lt"/>
              </a:defRPr>
            </a:lvl1pPr>
          </a:lstStyle>
          <a:p>
            <a:pPr lvl="0"/>
            <a:r>
              <a:rPr lang="en-GB"/>
              <a:t>Paragraph Title</a:t>
            </a:r>
          </a:p>
        </p:txBody>
      </p:sp>
      <p:sp>
        <p:nvSpPr>
          <p:cNvPr id="8" name="Text Placeholder 3">
            <a:extLst>
              <a:ext uri="{FF2B5EF4-FFF2-40B4-BE49-F238E27FC236}">
                <a16:creationId xmlns:a16="http://schemas.microsoft.com/office/drawing/2014/main" id="{57AB308E-E157-D0E2-BC5E-6862BAC62AD7}"/>
              </a:ext>
            </a:extLst>
          </p:cNvPr>
          <p:cNvSpPr>
            <a:spLocks noGrp="1"/>
          </p:cNvSpPr>
          <p:nvPr>
            <p:ph type="body" sz="quarter" idx="29" hasCustomPrompt="1"/>
          </p:nvPr>
        </p:nvSpPr>
        <p:spPr>
          <a:xfrm>
            <a:off x="263525" y="3429000"/>
            <a:ext cx="5400675" cy="2952750"/>
          </a:xfrm>
        </p:spPr>
        <p:txBody>
          <a:bodyPr anchor="b"/>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a:t>
            </a:r>
          </a:p>
        </p:txBody>
      </p:sp>
      <p:sp>
        <p:nvSpPr>
          <p:cNvPr id="9" name="Text Placeholder 3">
            <a:extLst>
              <a:ext uri="{FF2B5EF4-FFF2-40B4-BE49-F238E27FC236}">
                <a16:creationId xmlns:a16="http://schemas.microsoft.com/office/drawing/2014/main" id="{5E023D94-5164-EECA-03EE-C9F0232ABB45}"/>
              </a:ext>
            </a:extLst>
          </p:cNvPr>
          <p:cNvSpPr>
            <a:spLocks noGrp="1"/>
          </p:cNvSpPr>
          <p:nvPr>
            <p:ph type="body" sz="quarter" idx="30" hasCustomPrompt="1"/>
          </p:nvPr>
        </p:nvSpPr>
        <p:spPr>
          <a:xfrm>
            <a:off x="6165173" y="2453532"/>
            <a:ext cx="2413000" cy="531238"/>
          </a:xfrm>
        </p:spPr>
        <p:txBody>
          <a:bodyPr anchor="t"/>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10" name="Text Placeholder 3">
            <a:extLst>
              <a:ext uri="{FF2B5EF4-FFF2-40B4-BE49-F238E27FC236}">
                <a16:creationId xmlns:a16="http://schemas.microsoft.com/office/drawing/2014/main" id="{8F5F0A22-3F94-6E30-16C0-2A47B68E1CC1}"/>
              </a:ext>
            </a:extLst>
          </p:cNvPr>
          <p:cNvSpPr>
            <a:spLocks noGrp="1"/>
          </p:cNvSpPr>
          <p:nvPr>
            <p:ph type="body" sz="quarter" idx="31" hasCustomPrompt="1"/>
          </p:nvPr>
        </p:nvSpPr>
        <p:spPr>
          <a:xfrm>
            <a:off x="9079145" y="2453532"/>
            <a:ext cx="2486067" cy="531238"/>
          </a:xfrm>
        </p:spPr>
        <p:txBody>
          <a:bodyPr anchor="t"/>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11" name="Text Placeholder 3">
            <a:extLst>
              <a:ext uri="{FF2B5EF4-FFF2-40B4-BE49-F238E27FC236}">
                <a16:creationId xmlns:a16="http://schemas.microsoft.com/office/drawing/2014/main" id="{80C682B8-C84C-09CD-A738-F43F275774D5}"/>
              </a:ext>
            </a:extLst>
          </p:cNvPr>
          <p:cNvSpPr>
            <a:spLocks noGrp="1"/>
          </p:cNvSpPr>
          <p:nvPr>
            <p:ph type="body" sz="quarter" idx="32" hasCustomPrompt="1"/>
          </p:nvPr>
        </p:nvSpPr>
        <p:spPr>
          <a:xfrm>
            <a:off x="6165173" y="4084769"/>
            <a:ext cx="2413000" cy="531238"/>
          </a:xfrm>
        </p:spPr>
        <p:txBody>
          <a:bodyPr anchor="t"/>
          <a:lstStyle>
            <a:lvl1pPr>
              <a:defRPr>
                <a:solidFill>
                  <a:srgbClr val="0C234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endParaRPr lang="en-GB" dirty="0"/>
          </a:p>
        </p:txBody>
      </p:sp>
      <p:sp>
        <p:nvSpPr>
          <p:cNvPr id="12" name="Text Placeholder 3">
            <a:extLst>
              <a:ext uri="{FF2B5EF4-FFF2-40B4-BE49-F238E27FC236}">
                <a16:creationId xmlns:a16="http://schemas.microsoft.com/office/drawing/2014/main" id="{69C8F8F4-CF5A-DA3C-CD87-A4246535786D}"/>
              </a:ext>
            </a:extLst>
          </p:cNvPr>
          <p:cNvSpPr>
            <a:spLocks noGrp="1"/>
          </p:cNvSpPr>
          <p:nvPr>
            <p:ph type="body" sz="quarter" idx="33" hasCustomPrompt="1"/>
          </p:nvPr>
        </p:nvSpPr>
        <p:spPr>
          <a:xfrm>
            <a:off x="9079145" y="4084769"/>
            <a:ext cx="2486067" cy="531238"/>
          </a:xfrm>
        </p:spPr>
        <p:txBody>
          <a:bodyPr anchor="t"/>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13" name="Text Placeholder 3">
            <a:extLst>
              <a:ext uri="{FF2B5EF4-FFF2-40B4-BE49-F238E27FC236}">
                <a16:creationId xmlns:a16="http://schemas.microsoft.com/office/drawing/2014/main" id="{962C5DC9-C79F-2079-E3E3-3FB4AC9FC564}"/>
              </a:ext>
            </a:extLst>
          </p:cNvPr>
          <p:cNvSpPr>
            <a:spLocks noGrp="1"/>
          </p:cNvSpPr>
          <p:nvPr>
            <p:ph type="body" sz="quarter" idx="34" hasCustomPrompt="1"/>
          </p:nvPr>
        </p:nvSpPr>
        <p:spPr>
          <a:xfrm>
            <a:off x="6165173" y="5812608"/>
            <a:ext cx="2413000" cy="531238"/>
          </a:xfrm>
        </p:spPr>
        <p:txBody>
          <a:bodyPr anchor="t"/>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14" name="Text Placeholder 3">
            <a:extLst>
              <a:ext uri="{FF2B5EF4-FFF2-40B4-BE49-F238E27FC236}">
                <a16:creationId xmlns:a16="http://schemas.microsoft.com/office/drawing/2014/main" id="{304CF71E-9941-6DB0-DF45-BFFFFECA2759}"/>
              </a:ext>
            </a:extLst>
          </p:cNvPr>
          <p:cNvSpPr>
            <a:spLocks noGrp="1"/>
          </p:cNvSpPr>
          <p:nvPr>
            <p:ph type="body" sz="quarter" idx="35" hasCustomPrompt="1"/>
          </p:nvPr>
        </p:nvSpPr>
        <p:spPr>
          <a:xfrm>
            <a:off x="9079145" y="5812608"/>
            <a:ext cx="2486067" cy="531238"/>
          </a:xfrm>
        </p:spPr>
        <p:txBody>
          <a:bodyPr anchor="t"/>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Tree>
    <p:extLst>
      <p:ext uri="{BB962C8B-B14F-4D97-AF65-F5344CB8AC3E}">
        <p14:creationId xmlns:p14="http://schemas.microsoft.com/office/powerpoint/2010/main" val="4094775975"/>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22">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 Big Title-Text-Image">
    <p:spTree>
      <p:nvGrpSpPr>
        <p:cNvPr id="1" name=""/>
        <p:cNvGrpSpPr/>
        <p:nvPr/>
      </p:nvGrpSpPr>
      <p:grpSpPr>
        <a:xfrm>
          <a:off x="0" y="0"/>
          <a:ext cx="0" cy="0"/>
          <a:chOff x="0" y="0"/>
          <a:chExt cx="0" cy="0"/>
        </a:xfrm>
      </p:grpSpPr>
      <p:pic>
        <p:nvPicPr>
          <p:cNvPr id="2" name="Google Shape;176;p23" descr="Brainstorming di un team aziendale">
            <a:extLst>
              <a:ext uri="{FF2B5EF4-FFF2-40B4-BE49-F238E27FC236}">
                <a16:creationId xmlns:a16="http://schemas.microsoft.com/office/drawing/2014/main" id="{2ADBE995-A6EB-B32B-6639-9DCA80F36745}"/>
              </a:ext>
            </a:extLst>
          </p:cNvPr>
          <p:cNvPicPr preferRelativeResize="0"/>
          <p:nvPr userDrawn="1"/>
        </p:nvPicPr>
        <p:blipFill rotWithShape="1">
          <a:blip r:embed="rId2" cstate="screen">
            <a:extLst>
              <a:ext uri="{BEBA8EAE-BF5A-486C-A8C5-ECC9F3942E4B}">
                <a14:imgProps xmlns:a14="http://schemas.microsoft.com/office/drawing/2010/main">
                  <a14:imgLayer r:embed="rId3">
                    <a14:imgEffect>
                      <a14:brightnessContrast bright="-37000"/>
                    </a14:imgEffect>
                  </a14:imgLayer>
                </a14:imgProps>
              </a:ext>
              <a:ext uri="{28A0092B-C50C-407E-A947-70E740481C1C}">
                <a14:useLocalDpi xmlns:a14="http://schemas.microsoft.com/office/drawing/2010/main"/>
              </a:ext>
            </a:extLst>
          </a:blip>
          <a:srcRect t="4280"/>
          <a:stretch/>
        </p:blipFill>
        <p:spPr>
          <a:xfrm>
            <a:off x="0" y="0"/>
            <a:ext cx="5664200" cy="6858000"/>
          </a:xfrm>
          <a:prstGeom prst="roundRect">
            <a:avLst>
              <a:gd name="adj" fmla="val 0"/>
            </a:avLst>
          </a:prstGeom>
          <a:noFill/>
          <a:ln>
            <a:noFill/>
          </a:ln>
        </p:spPr>
      </p:pic>
      <p:sp>
        <p:nvSpPr>
          <p:cNvPr id="6" name="Picture Placeholder 20">
            <a:extLst>
              <a:ext uri="{FF2B5EF4-FFF2-40B4-BE49-F238E27FC236}">
                <a16:creationId xmlns:a16="http://schemas.microsoft.com/office/drawing/2014/main" id="{7FA7E48F-778C-A9F8-D4D1-5F37E9416BC9}"/>
              </a:ext>
            </a:extLst>
          </p:cNvPr>
          <p:cNvSpPr>
            <a:spLocks noGrp="1"/>
          </p:cNvSpPr>
          <p:nvPr>
            <p:ph type="pic" sz="quarter" idx="14" hasCustomPrompt="1"/>
          </p:nvPr>
        </p:nvSpPr>
        <p:spPr>
          <a:xfrm>
            <a:off x="0" y="0"/>
            <a:ext cx="5664200"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3" name="Google Shape;178;p23">
            <a:extLst>
              <a:ext uri="{FF2B5EF4-FFF2-40B4-BE49-F238E27FC236}">
                <a16:creationId xmlns:a16="http://schemas.microsoft.com/office/drawing/2014/main" id="{FAF2F3DA-0981-CAA6-64C9-BAC5A9DA37E1}"/>
              </a:ext>
            </a:extLst>
          </p:cNvPr>
          <p:cNvSpPr txBox="1">
            <a:spLocks noGrp="1"/>
          </p:cNvSpPr>
          <p:nvPr>
            <p:ph type="title" idx="4294967295" hasCustomPrompt="1"/>
          </p:nvPr>
        </p:nvSpPr>
        <p:spPr>
          <a:xfrm>
            <a:off x="6167437" y="2401476"/>
            <a:ext cx="5761037" cy="4198989"/>
          </a:xfrm>
          <a:prstGeom prst="rect">
            <a:avLst/>
          </a:prstGeom>
        </p:spPr>
        <p:txBody>
          <a:bodyPr spcFirstLastPara="1" vert="horz" wrap="square" lIns="0" tIns="0" rIns="0" bIns="0" rtlCol="0" anchor="b" anchorCtr="0">
            <a:noAutofit/>
          </a:bodyPr>
          <a:lstStyle/>
          <a:p>
            <a:pPr algn="l">
              <a:lnSpc>
                <a:spcPct val="80000"/>
              </a:lnSpc>
            </a:pPr>
            <a:r>
              <a:rPr lang="it-IT" sz="8000" b="0" dirty="0">
                <a:solidFill>
                  <a:srgbClr val="0C2340"/>
                </a:solidFill>
                <a:latin typeface="Work Sans Thin" pitchFamily="2" charset="0"/>
                <a:cs typeface="Arial" panose="020B0604020202020204" pitchFamily="34" charset="0"/>
              </a:rPr>
              <a:t>Lorem ipsum dolor sit amet, consectetur </a:t>
            </a:r>
            <a:endParaRPr sz="8000" b="0" dirty="0">
              <a:solidFill>
                <a:srgbClr val="0C2340"/>
              </a:solidFill>
              <a:latin typeface="Work Sans Thin" pitchFamily="2" charset="0"/>
              <a:cs typeface="Arial" panose="020B0604020202020204" pitchFamily="34" charset="0"/>
            </a:endParaRPr>
          </a:p>
        </p:txBody>
      </p:sp>
      <p:sp>
        <p:nvSpPr>
          <p:cNvPr id="4" name="Text Placeholder 3">
            <a:extLst>
              <a:ext uri="{FF2B5EF4-FFF2-40B4-BE49-F238E27FC236}">
                <a16:creationId xmlns:a16="http://schemas.microsoft.com/office/drawing/2014/main" id="{9D9C3387-49BE-DC4B-20B9-F4F8CAE9D4C7}"/>
              </a:ext>
            </a:extLst>
          </p:cNvPr>
          <p:cNvSpPr>
            <a:spLocks noGrp="1"/>
          </p:cNvSpPr>
          <p:nvPr>
            <p:ph type="body" sz="quarter" idx="11" hasCustomPrompt="1"/>
          </p:nvPr>
        </p:nvSpPr>
        <p:spPr>
          <a:xfrm>
            <a:off x="9083675" y="296863"/>
            <a:ext cx="2844799" cy="1550987"/>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Tree>
    <p:extLst>
      <p:ext uri="{BB962C8B-B14F-4D97-AF65-F5344CB8AC3E}">
        <p14:creationId xmlns:p14="http://schemas.microsoft.com/office/powerpoint/2010/main" val="3960900784"/>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 Tag-Title-Text-Image">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4551045"/>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pic>
        <p:nvPicPr>
          <p:cNvPr id="2" name="Picture 13">
            <a:extLst>
              <a:ext uri="{FF2B5EF4-FFF2-40B4-BE49-F238E27FC236}">
                <a16:creationId xmlns:a16="http://schemas.microsoft.com/office/drawing/2014/main" id="{07F6528E-4423-52AF-E702-A57ECD90A10C}"/>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4000"/>
                    </a14:imgEffect>
                  </a14:imgLayer>
                </a14:imgProps>
              </a:ext>
              <a:ext uri="{28A0092B-C50C-407E-A947-70E740481C1C}">
                <a14:useLocalDpi xmlns:a14="http://schemas.microsoft.com/office/drawing/2010/main"/>
              </a:ext>
            </a:extLst>
          </a:blip>
          <a:srcRect/>
          <a:stretch/>
        </p:blipFill>
        <p:spPr>
          <a:xfrm>
            <a:off x="6167438" y="597719"/>
            <a:ext cx="5759142" cy="5781519"/>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6167436" y="597718"/>
            <a:ext cx="5748339" cy="5781519"/>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4" name="Text Placeholder 3">
            <a:extLst>
              <a:ext uri="{FF2B5EF4-FFF2-40B4-BE49-F238E27FC236}">
                <a16:creationId xmlns:a16="http://schemas.microsoft.com/office/drawing/2014/main" id="{6CA35D5E-5D42-CC81-ACCB-80A6BD770CC8}"/>
              </a:ext>
            </a:extLst>
          </p:cNvPr>
          <p:cNvSpPr>
            <a:spLocks noGrp="1"/>
          </p:cNvSpPr>
          <p:nvPr>
            <p:ph type="body" sz="quarter" idx="29" hasCustomPrompt="1"/>
          </p:nvPr>
        </p:nvSpPr>
        <p:spPr>
          <a:xfrm>
            <a:off x="3251200" y="2524125"/>
            <a:ext cx="2413000" cy="3857625"/>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a:t>
            </a:r>
          </a:p>
        </p:txBody>
      </p:sp>
    </p:spTree>
    <p:extLst>
      <p:ext uri="{BB962C8B-B14F-4D97-AF65-F5344CB8AC3E}">
        <p14:creationId xmlns:p14="http://schemas.microsoft.com/office/powerpoint/2010/main" val="3495252843"/>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 Tag-Title-Text-Items-Items Texts-Image">
    <p:spTree>
      <p:nvGrpSpPr>
        <p:cNvPr id="1" name=""/>
        <p:cNvGrpSpPr/>
        <p:nvPr/>
      </p:nvGrpSpPr>
      <p:grpSpPr>
        <a:xfrm>
          <a:off x="0" y="0"/>
          <a:ext cx="0" cy="0"/>
          <a:chOff x="0" y="0"/>
          <a:chExt cx="0" cy="0"/>
        </a:xfrm>
      </p:grpSpPr>
      <p:pic>
        <p:nvPicPr>
          <p:cNvPr id="4" name="Picture 13">
            <a:extLst>
              <a:ext uri="{FF2B5EF4-FFF2-40B4-BE49-F238E27FC236}">
                <a16:creationId xmlns:a16="http://schemas.microsoft.com/office/drawing/2014/main" id="{593B1500-BDD6-B669-0067-4455FE5BBDF7}"/>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9082540" y="3535210"/>
            <a:ext cx="2844040" cy="2844028"/>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4" y="667303"/>
            <a:ext cx="5400675" cy="1218795"/>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9083675" y="3535209"/>
            <a:ext cx="2832100" cy="2844028"/>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11" name="Text Placeholder 10">
            <a:extLst>
              <a:ext uri="{FF2B5EF4-FFF2-40B4-BE49-F238E27FC236}">
                <a16:creationId xmlns:a16="http://schemas.microsoft.com/office/drawing/2014/main" id="{AB835163-90CB-87B9-3C85-A96B7BA963FC}"/>
              </a:ext>
            </a:extLst>
          </p:cNvPr>
          <p:cNvSpPr>
            <a:spLocks noGrp="1"/>
          </p:cNvSpPr>
          <p:nvPr>
            <p:ph type="body" sz="quarter" idx="16" hasCustomPrompt="1"/>
          </p:nvPr>
        </p:nvSpPr>
        <p:spPr>
          <a:xfrm>
            <a:off x="263525" y="5278229"/>
            <a:ext cx="2484438" cy="177692"/>
          </a:xfrm>
        </p:spPr>
        <p:txBody>
          <a:bodyPr/>
          <a:lstStyle>
            <a:lvl1pPr>
              <a:defRPr>
                <a:latin typeface="+mj-lt"/>
              </a:defRPr>
            </a:lvl1pPr>
          </a:lstStyle>
          <a:p>
            <a:pPr lvl="0"/>
            <a:r>
              <a:rPr lang="pt-BR"/>
              <a:t>+</a:t>
            </a:r>
            <a:r>
              <a:rPr lang="en-GB"/>
              <a:t>25% Lorem Ipsum</a:t>
            </a:r>
          </a:p>
        </p:txBody>
      </p:sp>
      <p:sp>
        <p:nvSpPr>
          <p:cNvPr id="12" name="Text Placeholder 10">
            <a:extLst>
              <a:ext uri="{FF2B5EF4-FFF2-40B4-BE49-F238E27FC236}">
                <a16:creationId xmlns:a16="http://schemas.microsoft.com/office/drawing/2014/main" id="{E4FBD3F3-A38F-EF43-CB65-2E5E98E5256D}"/>
              </a:ext>
            </a:extLst>
          </p:cNvPr>
          <p:cNvSpPr>
            <a:spLocks noGrp="1"/>
          </p:cNvSpPr>
          <p:nvPr>
            <p:ph type="body" sz="quarter" idx="17" hasCustomPrompt="1"/>
          </p:nvPr>
        </p:nvSpPr>
        <p:spPr>
          <a:xfrm>
            <a:off x="222885" y="4805789"/>
            <a:ext cx="2524318" cy="512971"/>
          </a:xfrm>
        </p:spPr>
        <p:txBody>
          <a:bodyPr>
            <a:noAutofit/>
          </a:bodyPr>
          <a:lstStyle>
            <a:lvl1pPr>
              <a:defRPr sz="3200">
                <a:solidFill>
                  <a:srgbClr val="DA291C"/>
                </a:solidFill>
                <a:latin typeface="Work Sans Light" pitchFamily="2" charset="0"/>
              </a:defRPr>
            </a:lvl1pPr>
          </a:lstStyle>
          <a:p>
            <a:pPr lvl="0"/>
            <a:r>
              <a:rPr lang="pt-BR"/>
              <a:t>USD123.456</a:t>
            </a:r>
            <a:endParaRPr lang="en-GB"/>
          </a:p>
        </p:txBody>
      </p:sp>
      <p:sp>
        <p:nvSpPr>
          <p:cNvPr id="14" name="Text Placeholder 10">
            <a:extLst>
              <a:ext uri="{FF2B5EF4-FFF2-40B4-BE49-F238E27FC236}">
                <a16:creationId xmlns:a16="http://schemas.microsoft.com/office/drawing/2014/main" id="{636D0F4E-7871-682B-86D9-DF9653630226}"/>
              </a:ext>
            </a:extLst>
          </p:cNvPr>
          <p:cNvSpPr>
            <a:spLocks noGrp="1"/>
          </p:cNvSpPr>
          <p:nvPr>
            <p:ph type="body" sz="quarter" idx="19" hasCustomPrompt="1"/>
          </p:nvPr>
        </p:nvSpPr>
        <p:spPr>
          <a:xfrm>
            <a:off x="3291840" y="5278229"/>
            <a:ext cx="2372334" cy="177692"/>
          </a:xfrm>
        </p:spPr>
        <p:txBody>
          <a:bodyPr/>
          <a:lstStyle>
            <a:lvl1pPr>
              <a:defRPr>
                <a:latin typeface="+mj-lt"/>
              </a:defRPr>
            </a:lvl1pPr>
          </a:lstStyle>
          <a:p>
            <a:pPr lvl="0"/>
            <a:r>
              <a:rPr lang="pt-BR"/>
              <a:t>+</a:t>
            </a:r>
            <a:r>
              <a:rPr lang="en-GB"/>
              <a:t>25% Lorem Ipsum</a:t>
            </a:r>
          </a:p>
        </p:txBody>
      </p:sp>
      <p:sp>
        <p:nvSpPr>
          <p:cNvPr id="15" name="Text Placeholder 10">
            <a:extLst>
              <a:ext uri="{FF2B5EF4-FFF2-40B4-BE49-F238E27FC236}">
                <a16:creationId xmlns:a16="http://schemas.microsoft.com/office/drawing/2014/main" id="{E5B792B4-1FFD-DDB5-2EE2-4BA26CD30EE0}"/>
              </a:ext>
            </a:extLst>
          </p:cNvPr>
          <p:cNvSpPr>
            <a:spLocks noGrp="1"/>
          </p:cNvSpPr>
          <p:nvPr>
            <p:ph type="body" sz="quarter" idx="20" hasCustomPrompt="1"/>
          </p:nvPr>
        </p:nvSpPr>
        <p:spPr>
          <a:xfrm>
            <a:off x="3251200" y="4805789"/>
            <a:ext cx="2410414" cy="512971"/>
          </a:xfrm>
        </p:spPr>
        <p:txBody>
          <a:bodyPr>
            <a:noAutofit/>
          </a:bodyPr>
          <a:lstStyle>
            <a:lvl1pPr>
              <a:defRPr sz="3200">
                <a:solidFill>
                  <a:srgbClr val="DA291C"/>
                </a:solidFill>
                <a:latin typeface="Work Sans Light" pitchFamily="2" charset="0"/>
              </a:defRPr>
            </a:lvl1pPr>
          </a:lstStyle>
          <a:p>
            <a:pPr lvl="0"/>
            <a:r>
              <a:rPr lang="pt-BR"/>
              <a:t>USD123.456</a:t>
            </a:r>
            <a:endParaRPr lang="en-GB"/>
          </a:p>
        </p:txBody>
      </p:sp>
      <p:sp>
        <p:nvSpPr>
          <p:cNvPr id="17" name="Text Placeholder 10">
            <a:extLst>
              <a:ext uri="{FF2B5EF4-FFF2-40B4-BE49-F238E27FC236}">
                <a16:creationId xmlns:a16="http://schemas.microsoft.com/office/drawing/2014/main" id="{B7EEF22F-6F81-828D-2BB2-14521ADB8547}"/>
              </a:ext>
            </a:extLst>
          </p:cNvPr>
          <p:cNvSpPr>
            <a:spLocks noGrp="1"/>
          </p:cNvSpPr>
          <p:nvPr>
            <p:ph type="body" sz="quarter" idx="22" hasCustomPrompt="1"/>
          </p:nvPr>
        </p:nvSpPr>
        <p:spPr>
          <a:xfrm>
            <a:off x="6246131" y="5278229"/>
            <a:ext cx="2334014" cy="177692"/>
          </a:xfrm>
        </p:spPr>
        <p:txBody>
          <a:bodyPr/>
          <a:lstStyle>
            <a:lvl1pPr>
              <a:defRPr>
                <a:latin typeface="+mj-lt"/>
              </a:defRPr>
            </a:lvl1pPr>
          </a:lstStyle>
          <a:p>
            <a:pPr lvl="0"/>
            <a:r>
              <a:rPr lang="pt-BR"/>
              <a:t>+</a:t>
            </a:r>
            <a:r>
              <a:rPr lang="en-GB"/>
              <a:t>25% Lorem Ipsum</a:t>
            </a:r>
          </a:p>
        </p:txBody>
      </p:sp>
      <p:sp>
        <p:nvSpPr>
          <p:cNvPr id="18" name="Text Placeholder 10">
            <a:extLst>
              <a:ext uri="{FF2B5EF4-FFF2-40B4-BE49-F238E27FC236}">
                <a16:creationId xmlns:a16="http://schemas.microsoft.com/office/drawing/2014/main" id="{1DA85744-837F-952A-3CC7-B7798490B7EF}"/>
              </a:ext>
            </a:extLst>
          </p:cNvPr>
          <p:cNvSpPr>
            <a:spLocks noGrp="1"/>
          </p:cNvSpPr>
          <p:nvPr>
            <p:ph type="body" sz="quarter" idx="23" hasCustomPrompt="1"/>
          </p:nvPr>
        </p:nvSpPr>
        <p:spPr>
          <a:xfrm>
            <a:off x="6205491" y="4805789"/>
            <a:ext cx="2371478" cy="512971"/>
          </a:xfrm>
        </p:spPr>
        <p:txBody>
          <a:bodyPr>
            <a:noAutofit/>
          </a:bodyPr>
          <a:lstStyle>
            <a:lvl1pPr>
              <a:defRPr sz="3200">
                <a:solidFill>
                  <a:srgbClr val="DA291C"/>
                </a:solidFill>
                <a:latin typeface="Work Sans Light" pitchFamily="2" charset="0"/>
              </a:defRPr>
            </a:lvl1pPr>
          </a:lstStyle>
          <a:p>
            <a:pPr lvl="0"/>
            <a:r>
              <a:rPr lang="pt-BR"/>
              <a:t>USD123.456</a:t>
            </a:r>
            <a:endParaRPr lang="en-GB"/>
          </a:p>
        </p:txBody>
      </p:sp>
      <p:sp>
        <p:nvSpPr>
          <p:cNvPr id="2" name="Text Placeholder 3">
            <a:extLst>
              <a:ext uri="{FF2B5EF4-FFF2-40B4-BE49-F238E27FC236}">
                <a16:creationId xmlns:a16="http://schemas.microsoft.com/office/drawing/2014/main" id="{9A4BB4C0-51BF-BB84-01E2-C8F702BCE97B}"/>
              </a:ext>
            </a:extLst>
          </p:cNvPr>
          <p:cNvSpPr>
            <a:spLocks noGrp="1"/>
          </p:cNvSpPr>
          <p:nvPr>
            <p:ph type="body" sz="quarter" idx="29" hasCustomPrompt="1"/>
          </p:nvPr>
        </p:nvSpPr>
        <p:spPr>
          <a:xfrm>
            <a:off x="6167438" y="667303"/>
            <a:ext cx="5761037" cy="121879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a:t>
            </a:r>
          </a:p>
        </p:txBody>
      </p:sp>
      <p:sp>
        <p:nvSpPr>
          <p:cNvPr id="6" name="Text Placeholder 3">
            <a:extLst>
              <a:ext uri="{FF2B5EF4-FFF2-40B4-BE49-F238E27FC236}">
                <a16:creationId xmlns:a16="http://schemas.microsoft.com/office/drawing/2014/main" id="{F270215E-802A-F5BE-0E18-288992295783}"/>
              </a:ext>
            </a:extLst>
          </p:cNvPr>
          <p:cNvSpPr>
            <a:spLocks noGrp="1"/>
          </p:cNvSpPr>
          <p:nvPr>
            <p:ph type="body" sz="quarter" idx="30" hasCustomPrompt="1"/>
          </p:nvPr>
        </p:nvSpPr>
        <p:spPr>
          <a:xfrm>
            <a:off x="263526" y="5610224"/>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7" name="Text Placeholder 3">
            <a:extLst>
              <a:ext uri="{FF2B5EF4-FFF2-40B4-BE49-F238E27FC236}">
                <a16:creationId xmlns:a16="http://schemas.microsoft.com/office/drawing/2014/main" id="{594BA46F-69E2-7F33-12AE-953497E649EE}"/>
              </a:ext>
            </a:extLst>
          </p:cNvPr>
          <p:cNvSpPr>
            <a:spLocks noGrp="1"/>
          </p:cNvSpPr>
          <p:nvPr>
            <p:ph type="body" sz="quarter" idx="31" hasCustomPrompt="1"/>
          </p:nvPr>
        </p:nvSpPr>
        <p:spPr>
          <a:xfrm>
            <a:off x="325120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8" name="Text Placeholder 3">
            <a:extLst>
              <a:ext uri="{FF2B5EF4-FFF2-40B4-BE49-F238E27FC236}">
                <a16:creationId xmlns:a16="http://schemas.microsoft.com/office/drawing/2014/main" id="{A060D122-AC0D-C759-470F-B9C40557D761}"/>
              </a:ext>
            </a:extLst>
          </p:cNvPr>
          <p:cNvSpPr>
            <a:spLocks noGrp="1"/>
          </p:cNvSpPr>
          <p:nvPr>
            <p:ph type="body" sz="quarter" idx="32" hasCustomPrompt="1"/>
          </p:nvPr>
        </p:nvSpPr>
        <p:spPr>
          <a:xfrm>
            <a:off x="616889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Tree>
    <p:extLst>
      <p:ext uri="{BB962C8B-B14F-4D97-AF65-F5344CB8AC3E}">
        <p14:creationId xmlns:p14="http://schemas.microsoft.com/office/powerpoint/2010/main" val="955431568"/>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 Tag-Title-Items-Items Texts">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cxnSp>
        <p:nvCxnSpPr>
          <p:cNvPr id="9" name="Straight Connector 8">
            <a:extLst>
              <a:ext uri="{FF2B5EF4-FFF2-40B4-BE49-F238E27FC236}">
                <a16:creationId xmlns:a16="http://schemas.microsoft.com/office/drawing/2014/main" id="{8CCA3096-1872-DBF1-477F-B94CD21301EC}"/>
              </a:ext>
            </a:extLst>
          </p:cNvPr>
          <p:cNvCxnSpPr/>
          <p:nvPr userDrawn="1"/>
        </p:nvCxnSpPr>
        <p:spPr>
          <a:xfrm>
            <a:off x="263525" y="2293926"/>
            <a:ext cx="11664950"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D9B94FF-80BC-6744-3D6B-93E4EFA9896D}"/>
              </a:ext>
            </a:extLst>
          </p:cNvPr>
          <p:cNvCxnSpPr/>
          <p:nvPr userDrawn="1"/>
        </p:nvCxnSpPr>
        <p:spPr>
          <a:xfrm>
            <a:off x="263525" y="3822306"/>
            <a:ext cx="11664950"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031BBC3-7F4D-80FA-47B4-554A67BC030C}"/>
              </a:ext>
            </a:extLst>
          </p:cNvPr>
          <p:cNvCxnSpPr/>
          <p:nvPr userDrawn="1"/>
        </p:nvCxnSpPr>
        <p:spPr>
          <a:xfrm>
            <a:off x="263525" y="5456798"/>
            <a:ext cx="11664950"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sp>
        <p:nvSpPr>
          <p:cNvPr id="30" name="Segnaposto titolo 4">
            <a:extLst>
              <a:ext uri="{FF2B5EF4-FFF2-40B4-BE49-F238E27FC236}">
                <a16:creationId xmlns:a16="http://schemas.microsoft.com/office/drawing/2014/main" id="{86181DD2-E741-B074-501A-9416BE3B3535}"/>
              </a:ext>
            </a:extLst>
          </p:cNvPr>
          <p:cNvSpPr>
            <a:spLocks noGrp="1"/>
          </p:cNvSpPr>
          <p:nvPr>
            <p:ph type="title"/>
          </p:nvPr>
        </p:nvSpPr>
        <p:spPr>
          <a:xfrm>
            <a:off x="263525" y="667303"/>
            <a:ext cx="2844800" cy="886397"/>
          </a:xfrm>
          <a:prstGeom prst="rect">
            <a:avLst/>
          </a:prstGeom>
        </p:spPr>
        <p:txBody>
          <a:bodyPr vert="horz" wrap="square" lIns="0" tIns="0" rIns="0" bIns="0" rtlCol="0" anchor="t" anchorCtr="0">
            <a:spAutoFit/>
          </a:bodyPr>
          <a:lstStyle>
            <a:lvl1pPr>
              <a:defRPr sz="3200"/>
            </a:lvl1pPr>
          </a:lstStyle>
          <a:p>
            <a:r>
              <a:rPr lang="en-US"/>
              <a:t>Title here lorem ipsum</a:t>
            </a:r>
            <a:endParaRPr lang="en-GB"/>
          </a:p>
        </p:txBody>
      </p:sp>
      <p:sp>
        <p:nvSpPr>
          <p:cNvPr id="32" name="Text Placeholder 32">
            <a:extLst>
              <a:ext uri="{FF2B5EF4-FFF2-40B4-BE49-F238E27FC236}">
                <a16:creationId xmlns:a16="http://schemas.microsoft.com/office/drawing/2014/main" id="{AC68AB35-0925-C97C-4E29-BE5E91D382C0}"/>
              </a:ext>
            </a:extLst>
          </p:cNvPr>
          <p:cNvSpPr>
            <a:spLocks noGrp="1"/>
          </p:cNvSpPr>
          <p:nvPr>
            <p:ph type="body" sz="quarter" idx="24" hasCustomPrompt="1"/>
          </p:nvPr>
        </p:nvSpPr>
        <p:spPr>
          <a:xfrm>
            <a:off x="274755" y="2044016"/>
            <a:ext cx="2475548" cy="244267"/>
          </a:xfrm>
        </p:spPr>
        <p:txBody>
          <a:bodyPr/>
          <a:lstStyle>
            <a:lvl1pPr>
              <a:lnSpc>
                <a:spcPct val="110000"/>
              </a:lnSpc>
              <a:defRPr>
                <a:latin typeface="+mj-lt"/>
              </a:defRPr>
            </a:lvl1pPr>
          </a:lstStyle>
          <a:p>
            <a:pPr lvl="0"/>
            <a:r>
              <a:rPr lang="en-GB"/>
              <a:t>Paragraph Title</a:t>
            </a:r>
          </a:p>
        </p:txBody>
      </p:sp>
      <p:sp>
        <p:nvSpPr>
          <p:cNvPr id="34" name="Text Placeholder 32">
            <a:extLst>
              <a:ext uri="{FF2B5EF4-FFF2-40B4-BE49-F238E27FC236}">
                <a16:creationId xmlns:a16="http://schemas.microsoft.com/office/drawing/2014/main" id="{1A1C3493-B0B9-3988-1959-BD1295A979E0}"/>
              </a:ext>
            </a:extLst>
          </p:cNvPr>
          <p:cNvSpPr>
            <a:spLocks noGrp="1"/>
          </p:cNvSpPr>
          <p:nvPr>
            <p:ph type="body" sz="quarter" idx="26" hasCustomPrompt="1"/>
          </p:nvPr>
        </p:nvSpPr>
        <p:spPr>
          <a:xfrm>
            <a:off x="274755" y="3574376"/>
            <a:ext cx="2475548" cy="244267"/>
          </a:xfrm>
        </p:spPr>
        <p:txBody>
          <a:bodyPr/>
          <a:lstStyle>
            <a:lvl1pPr>
              <a:lnSpc>
                <a:spcPct val="110000"/>
              </a:lnSpc>
              <a:defRPr>
                <a:latin typeface="+mj-lt"/>
              </a:defRPr>
            </a:lvl1pPr>
          </a:lstStyle>
          <a:p>
            <a:pPr lvl="0"/>
            <a:r>
              <a:rPr lang="en-GB"/>
              <a:t>Paragraph Title</a:t>
            </a:r>
          </a:p>
        </p:txBody>
      </p:sp>
      <p:sp>
        <p:nvSpPr>
          <p:cNvPr id="36" name="Text Placeholder 32">
            <a:extLst>
              <a:ext uri="{FF2B5EF4-FFF2-40B4-BE49-F238E27FC236}">
                <a16:creationId xmlns:a16="http://schemas.microsoft.com/office/drawing/2014/main" id="{5D3B6147-EDF3-C0E6-CB78-FDC2D16D7F75}"/>
              </a:ext>
            </a:extLst>
          </p:cNvPr>
          <p:cNvSpPr>
            <a:spLocks noGrp="1"/>
          </p:cNvSpPr>
          <p:nvPr>
            <p:ph type="body" sz="quarter" idx="28" hasCustomPrompt="1"/>
          </p:nvPr>
        </p:nvSpPr>
        <p:spPr>
          <a:xfrm>
            <a:off x="274755" y="5216362"/>
            <a:ext cx="2475548" cy="244267"/>
          </a:xfrm>
        </p:spPr>
        <p:txBody>
          <a:bodyPr/>
          <a:lstStyle>
            <a:lvl1pPr>
              <a:lnSpc>
                <a:spcPct val="110000"/>
              </a:lnSpc>
              <a:defRPr>
                <a:latin typeface="+mj-lt"/>
              </a:defRPr>
            </a:lvl1pPr>
          </a:lstStyle>
          <a:p>
            <a:pPr lvl="0"/>
            <a:r>
              <a:rPr lang="en-GB"/>
              <a:t>Paragraph Title</a:t>
            </a:r>
          </a:p>
        </p:txBody>
      </p:sp>
      <p:sp>
        <p:nvSpPr>
          <p:cNvPr id="38" name="Text Placeholder 37">
            <a:extLst>
              <a:ext uri="{FF2B5EF4-FFF2-40B4-BE49-F238E27FC236}">
                <a16:creationId xmlns:a16="http://schemas.microsoft.com/office/drawing/2014/main" id="{60DC295E-6692-0949-3167-A59A8FCD6FA1}"/>
              </a:ext>
            </a:extLst>
          </p:cNvPr>
          <p:cNvSpPr>
            <a:spLocks noGrp="1"/>
          </p:cNvSpPr>
          <p:nvPr>
            <p:ph type="body" sz="quarter" idx="29" hasCustomPrompt="1"/>
          </p:nvPr>
        </p:nvSpPr>
        <p:spPr>
          <a:xfrm>
            <a:off x="6167437" y="2297420"/>
            <a:ext cx="5772267" cy="922337"/>
          </a:xfrm>
        </p:spPr>
        <p:txBody>
          <a:bodyPr anchor="ctr">
            <a:noAutofit/>
          </a:bodyPr>
          <a:lstStyle>
            <a:lvl1pPr algn="r">
              <a:defRPr sz="6600">
                <a:latin typeface="Work Sans Thin" pitchFamily="2" charset="0"/>
              </a:defRPr>
            </a:lvl1pPr>
          </a:lstStyle>
          <a:p>
            <a:pPr lvl="0"/>
            <a:r>
              <a:rPr lang="en-GB"/>
              <a:t>USD123.456</a:t>
            </a:r>
          </a:p>
        </p:txBody>
      </p:sp>
      <p:sp>
        <p:nvSpPr>
          <p:cNvPr id="39" name="Text Placeholder 37">
            <a:extLst>
              <a:ext uri="{FF2B5EF4-FFF2-40B4-BE49-F238E27FC236}">
                <a16:creationId xmlns:a16="http://schemas.microsoft.com/office/drawing/2014/main" id="{A6BF2E46-9DB5-4E89-A299-96CCD8AACA32}"/>
              </a:ext>
            </a:extLst>
          </p:cNvPr>
          <p:cNvSpPr>
            <a:spLocks noGrp="1"/>
          </p:cNvSpPr>
          <p:nvPr>
            <p:ph type="body" sz="quarter" idx="30" hasCustomPrompt="1"/>
          </p:nvPr>
        </p:nvSpPr>
        <p:spPr>
          <a:xfrm>
            <a:off x="6167437" y="3825970"/>
            <a:ext cx="5772267" cy="922337"/>
          </a:xfrm>
        </p:spPr>
        <p:txBody>
          <a:bodyPr anchor="ctr">
            <a:noAutofit/>
          </a:bodyPr>
          <a:lstStyle>
            <a:lvl1pPr algn="r">
              <a:defRPr sz="6600">
                <a:latin typeface="Work Sans Thin" pitchFamily="2" charset="0"/>
              </a:defRPr>
            </a:lvl1pPr>
          </a:lstStyle>
          <a:p>
            <a:pPr lvl="0"/>
            <a:r>
              <a:rPr lang="en-GB"/>
              <a:t>40%</a:t>
            </a:r>
          </a:p>
        </p:txBody>
      </p:sp>
      <p:sp>
        <p:nvSpPr>
          <p:cNvPr id="40" name="Text Placeholder 37">
            <a:extLst>
              <a:ext uri="{FF2B5EF4-FFF2-40B4-BE49-F238E27FC236}">
                <a16:creationId xmlns:a16="http://schemas.microsoft.com/office/drawing/2014/main" id="{12C0AB9B-ED44-9A4C-CA0B-7D1A92E1EE45}"/>
              </a:ext>
            </a:extLst>
          </p:cNvPr>
          <p:cNvSpPr>
            <a:spLocks noGrp="1"/>
          </p:cNvSpPr>
          <p:nvPr>
            <p:ph type="body" sz="quarter" idx="31" hasCustomPrompt="1"/>
          </p:nvPr>
        </p:nvSpPr>
        <p:spPr>
          <a:xfrm>
            <a:off x="6167437" y="5469503"/>
            <a:ext cx="5772267" cy="922337"/>
          </a:xfrm>
        </p:spPr>
        <p:txBody>
          <a:bodyPr anchor="ctr">
            <a:noAutofit/>
          </a:bodyPr>
          <a:lstStyle>
            <a:lvl1pPr algn="r">
              <a:defRPr sz="6600">
                <a:latin typeface="Work Sans Thin" pitchFamily="2" charset="0"/>
              </a:defRPr>
            </a:lvl1pPr>
          </a:lstStyle>
          <a:p>
            <a:pPr lvl="0"/>
            <a:r>
              <a:rPr lang="en-GB"/>
              <a:t>+3.000</a:t>
            </a:r>
          </a:p>
        </p:txBody>
      </p:sp>
      <p:sp>
        <p:nvSpPr>
          <p:cNvPr id="2" name="Text Placeholder 3">
            <a:extLst>
              <a:ext uri="{FF2B5EF4-FFF2-40B4-BE49-F238E27FC236}">
                <a16:creationId xmlns:a16="http://schemas.microsoft.com/office/drawing/2014/main" id="{580E152C-C25D-506D-7012-CE5C19693186}"/>
              </a:ext>
            </a:extLst>
          </p:cNvPr>
          <p:cNvSpPr>
            <a:spLocks noGrp="1"/>
          </p:cNvSpPr>
          <p:nvPr>
            <p:ph type="body" sz="quarter" idx="32" hasCustomPrompt="1"/>
          </p:nvPr>
        </p:nvSpPr>
        <p:spPr>
          <a:xfrm>
            <a:off x="263526" y="5535383"/>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3" name="Text Placeholder 3">
            <a:extLst>
              <a:ext uri="{FF2B5EF4-FFF2-40B4-BE49-F238E27FC236}">
                <a16:creationId xmlns:a16="http://schemas.microsoft.com/office/drawing/2014/main" id="{31D059D4-2519-2B24-13AB-1B6245AC796B}"/>
              </a:ext>
            </a:extLst>
          </p:cNvPr>
          <p:cNvSpPr>
            <a:spLocks noGrp="1"/>
          </p:cNvSpPr>
          <p:nvPr>
            <p:ph type="body" sz="quarter" idx="33" hasCustomPrompt="1"/>
          </p:nvPr>
        </p:nvSpPr>
        <p:spPr>
          <a:xfrm>
            <a:off x="263526" y="389026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4" name="Text Placeholder 3">
            <a:extLst>
              <a:ext uri="{FF2B5EF4-FFF2-40B4-BE49-F238E27FC236}">
                <a16:creationId xmlns:a16="http://schemas.microsoft.com/office/drawing/2014/main" id="{F21F6ADA-6045-4CA6-1662-CBD3DAB332F8}"/>
              </a:ext>
            </a:extLst>
          </p:cNvPr>
          <p:cNvSpPr>
            <a:spLocks noGrp="1"/>
          </p:cNvSpPr>
          <p:nvPr>
            <p:ph type="body" sz="quarter" idx="34" hasCustomPrompt="1"/>
          </p:nvPr>
        </p:nvSpPr>
        <p:spPr>
          <a:xfrm>
            <a:off x="263526" y="236665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Tree>
    <p:extLst>
      <p:ext uri="{BB962C8B-B14F-4D97-AF65-F5344CB8AC3E}">
        <p14:creationId xmlns:p14="http://schemas.microsoft.com/office/powerpoint/2010/main" val="1626279742"/>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 Tag-Big Title-Text-Items-Items Texts">
    <p:spTree>
      <p:nvGrpSpPr>
        <p:cNvPr id="1" name=""/>
        <p:cNvGrpSpPr/>
        <p:nvPr/>
      </p:nvGrpSpPr>
      <p:grpSpPr>
        <a:xfrm>
          <a:off x="0" y="0"/>
          <a:ext cx="0" cy="0"/>
          <a:chOff x="0" y="0"/>
          <a:chExt cx="0" cy="0"/>
        </a:xfrm>
      </p:grpSpPr>
      <p:sp>
        <p:nvSpPr>
          <p:cNvPr id="70" name="Segnaposto titolo 4">
            <a:extLst>
              <a:ext uri="{FF2B5EF4-FFF2-40B4-BE49-F238E27FC236}">
                <a16:creationId xmlns:a16="http://schemas.microsoft.com/office/drawing/2014/main" id="{E63E5D4D-DD79-2CFE-F72B-8CDA30F2C227}"/>
              </a:ext>
            </a:extLst>
          </p:cNvPr>
          <p:cNvSpPr>
            <a:spLocks noGrp="1"/>
          </p:cNvSpPr>
          <p:nvPr>
            <p:ph type="title" hasCustomPrompt="1"/>
          </p:nvPr>
        </p:nvSpPr>
        <p:spPr>
          <a:xfrm>
            <a:off x="263525" y="4499675"/>
            <a:ext cx="6553200" cy="2176430"/>
          </a:xfrm>
          <a:prstGeom prst="rect">
            <a:avLst/>
          </a:prstGeom>
        </p:spPr>
        <p:txBody>
          <a:bodyPr vert="horz" wrap="square" lIns="0" tIns="0" rIns="0" bIns="0" rtlCol="0" anchor="b" anchorCtr="0">
            <a:spAutoFit/>
          </a:bodyPr>
          <a:lstStyle>
            <a:lvl1pPr>
              <a:lnSpc>
                <a:spcPct val="80000"/>
              </a:lnSpc>
              <a:defRPr sz="8800">
                <a:latin typeface="Work Sans Thin" pitchFamily="2" charset="0"/>
              </a:defRPr>
            </a:lvl1pPr>
          </a:lstStyle>
          <a:p>
            <a:r>
              <a:rPr lang="en-US"/>
              <a:t>Title here lorem ipsum</a:t>
            </a:r>
            <a:endParaRPr lang="en-GB"/>
          </a:p>
        </p:txBody>
      </p:sp>
      <p:sp>
        <p:nvSpPr>
          <p:cNvPr id="73" name="Text Placeholder 32">
            <a:extLst>
              <a:ext uri="{FF2B5EF4-FFF2-40B4-BE49-F238E27FC236}">
                <a16:creationId xmlns:a16="http://schemas.microsoft.com/office/drawing/2014/main" id="{936E9F31-CFA3-F4D7-7AEC-78CB9D23E3F4}"/>
              </a:ext>
            </a:extLst>
          </p:cNvPr>
          <p:cNvSpPr>
            <a:spLocks noGrp="1"/>
          </p:cNvSpPr>
          <p:nvPr>
            <p:ph type="body" sz="quarter" idx="24" hasCustomPrompt="1"/>
          </p:nvPr>
        </p:nvSpPr>
        <p:spPr>
          <a:xfrm>
            <a:off x="2640013" y="296863"/>
            <a:ext cx="1873279" cy="244267"/>
          </a:xfrm>
        </p:spPr>
        <p:txBody>
          <a:bodyPr/>
          <a:lstStyle>
            <a:lvl1pPr>
              <a:lnSpc>
                <a:spcPct val="110000"/>
              </a:lnSpc>
              <a:defRPr>
                <a:latin typeface="+mj-lt"/>
              </a:defRPr>
            </a:lvl1pPr>
          </a:lstStyle>
          <a:p>
            <a:pPr lvl="0"/>
            <a:r>
              <a:rPr lang="en-GB"/>
              <a:t>Paragraph Title</a:t>
            </a:r>
          </a:p>
        </p:txBody>
      </p:sp>
      <p:sp>
        <p:nvSpPr>
          <p:cNvPr id="75" name="Text Placeholder 32">
            <a:extLst>
              <a:ext uri="{FF2B5EF4-FFF2-40B4-BE49-F238E27FC236}">
                <a16:creationId xmlns:a16="http://schemas.microsoft.com/office/drawing/2014/main" id="{9C314BCD-0CE6-C143-936A-1D0D92295549}"/>
              </a:ext>
            </a:extLst>
          </p:cNvPr>
          <p:cNvSpPr>
            <a:spLocks noGrp="1"/>
          </p:cNvSpPr>
          <p:nvPr>
            <p:ph type="body" sz="quarter" idx="26" hasCustomPrompt="1"/>
          </p:nvPr>
        </p:nvSpPr>
        <p:spPr>
          <a:xfrm>
            <a:off x="2640013" y="1545560"/>
            <a:ext cx="1873279" cy="244267"/>
          </a:xfrm>
        </p:spPr>
        <p:txBody>
          <a:bodyPr/>
          <a:lstStyle>
            <a:lvl1pPr>
              <a:lnSpc>
                <a:spcPct val="110000"/>
              </a:lnSpc>
              <a:defRPr>
                <a:latin typeface="+mj-lt"/>
              </a:defRPr>
            </a:lvl1pPr>
          </a:lstStyle>
          <a:p>
            <a:pPr lvl="0"/>
            <a:r>
              <a:rPr lang="en-GB"/>
              <a:t>Paragraph Title</a:t>
            </a:r>
          </a:p>
        </p:txBody>
      </p:sp>
      <p:sp>
        <p:nvSpPr>
          <p:cNvPr id="77" name="Text Placeholder 32">
            <a:extLst>
              <a:ext uri="{FF2B5EF4-FFF2-40B4-BE49-F238E27FC236}">
                <a16:creationId xmlns:a16="http://schemas.microsoft.com/office/drawing/2014/main" id="{36532851-9F19-761A-7130-81AD38CA6D2D}"/>
              </a:ext>
            </a:extLst>
          </p:cNvPr>
          <p:cNvSpPr>
            <a:spLocks noGrp="1"/>
          </p:cNvSpPr>
          <p:nvPr>
            <p:ph type="body" sz="quarter" idx="28" hasCustomPrompt="1"/>
          </p:nvPr>
        </p:nvSpPr>
        <p:spPr>
          <a:xfrm>
            <a:off x="5016500" y="296863"/>
            <a:ext cx="1801755" cy="244267"/>
          </a:xfrm>
        </p:spPr>
        <p:txBody>
          <a:bodyPr/>
          <a:lstStyle>
            <a:lvl1pPr>
              <a:lnSpc>
                <a:spcPct val="110000"/>
              </a:lnSpc>
              <a:defRPr>
                <a:latin typeface="+mj-lt"/>
              </a:defRPr>
            </a:lvl1pPr>
          </a:lstStyle>
          <a:p>
            <a:pPr lvl="0"/>
            <a:r>
              <a:rPr lang="en-GB"/>
              <a:t>Paragraph Title</a:t>
            </a:r>
          </a:p>
        </p:txBody>
      </p:sp>
      <p:sp>
        <p:nvSpPr>
          <p:cNvPr id="79" name="Text Placeholder 32">
            <a:extLst>
              <a:ext uri="{FF2B5EF4-FFF2-40B4-BE49-F238E27FC236}">
                <a16:creationId xmlns:a16="http://schemas.microsoft.com/office/drawing/2014/main" id="{7B8DFB1A-84BA-BE52-B9B8-0A3845BD1994}"/>
              </a:ext>
            </a:extLst>
          </p:cNvPr>
          <p:cNvSpPr>
            <a:spLocks noGrp="1"/>
          </p:cNvSpPr>
          <p:nvPr>
            <p:ph type="body" sz="quarter" idx="30" hasCustomPrompt="1"/>
          </p:nvPr>
        </p:nvSpPr>
        <p:spPr>
          <a:xfrm>
            <a:off x="5016500" y="1545560"/>
            <a:ext cx="1801755" cy="244267"/>
          </a:xfrm>
        </p:spPr>
        <p:txBody>
          <a:bodyPr/>
          <a:lstStyle>
            <a:lvl1pPr>
              <a:lnSpc>
                <a:spcPct val="110000"/>
              </a:lnSpc>
              <a:defRPr>
                <a:latin typeface="+mj-lt"/>
              </a:defRPr>
            </a:lvl1pPr>
          </a:lstStyle>
          <a:p>
            <a:pPr lvl="0"/>
            <a:r>
              <a:rPr lang="en-GB"/>
              <a:t>Paragraph Title</a:t>
            </a:r>
          </a:p>
        </p:txBody>
      </p:sp>
      <p:sp>
        <p:nvSpPr>
          <p:cNvPr id="81" name="Text Placeholder 32">
            <a:extLst>
              <a:ext uri="{FF2B5EF4-FFF2-40B4-BE49-F238E27FC236}">
                <a16:creationId xmlns:a16="http://schemas.microsoft.com/office/drawing/2014/main" id="{44D76F70-55D1-F3CB-AA80-F7482ED7B5B7}"/>
              </a:ext>
            </a:extLst>
          </p:cNvPr>
          <p:cNvSpPr>
            <a:spLocks noGrp="1"/>
          </p:cNvSpPr>
          <p:nvPr>
            <p:ph type="body" sz="quarter" idx="32" hasCustomPrompt="1"/>
          </p:nvPr>
        </p:nvSpPr>
        <p:spPr>
          <a:xfrm>
            <a:off x="7319963" y="296863"/>
            <a:ext cx="1873278" cy="244267"/>
          </a:xfrm>
        </p:spPr>
        <p:txBody>
          <a:bodyPr/>
          <a:lstStyle>
            <a:lvl1pPr>
              <a:lnSpc>
                <a:spcPct val="110000"/>
              </a:lnSpc>
              <a:defRPr>
                <a:latin typeface="+mj-lt"/>
              </a:defRPr>
            </a:lvl1pPr>
          </a:lstStyle>
          <a:p>
            <a:pPr lvl="0"/>
            <a:r>
              <a:rPr lang="en-GB"/>
              <a:t>Paragraph Title</a:t>
            </a:r>
          </a:p>
        </p:txBody>
      </p:sp>
      <p:sp>
        <p:nvSpPr>
          <p:cNvPr id="83" name="Text Placeholder 32">
            <a:extLst>
              <a:ext uri="{FF2B5EF4-FFF2-40B4-BE49-F238E27FC236}">
                <a16:creationId xmlns:a16="http://schemas.microsoft.com/office/drawing/2014/main" id="{A25EDDE2-8B26-523A-BE2B-FFA3D0F1BF00}"/>
              </a:ext>
            </a:extLst>
          </p:cNvPr>
          <p:cNvSpPr>
            <a:spLocks noGrp="1"/>
          </p:cNvSpPr>
          <p:nvPr>
            <p:ph type="body" sz="quarter" idx="34" hasCustomPrompt="1"/>
          </p:nvPr>
        </p:nvSpPr>
        <p:spPr>
          <a:xfrm>
            <a:off x="7319963" y="1545560"/>
            <a:ext cx="1873278" cy="244267"/>
          </a:xfrm>
        </p:spPr>
        <p:txBody>
          <a:bodyPr/>
          <a:lstStyle>
            <a:lvl1pPr>
              <a:lnSpc>
                <a:spcPct val="110000"/>
              </a:lnSpc>
              <a:defRPr>
                <a:latin typeface="+mj-lt"/>
              </a:defRPr>
            </a:lvl1pPr>
          </a:lstStyle>
          <a:p>
            <a:pPr lvl="0"/>
            <a:r>
              <a:rPr lang="en-GB"/>
              <a:t>Paragraph Title</a:t>
            </a:r>
          </a:p>
        </p:txBody>
      </p:sp>
      <p:sp>
        <p:nvSpPr>
          <p:cNvPr id="85" name="Text Placeholder 32">
            <a:extLst>
              <a:ext uri="{FF2B5EF4-FFF2-40B4-BE49-F238E27FC236}">
                <a16:creationId xmlns:a16="http://schemas.microsoft.com/office/drawing/2014/main" id="{0B13D9F1-22A9-E6DF-30BD-7982348D4A59}"/>
              </a:ext>
            </a:extLst>
          </p:cNvPr>
          <p:cNvSpPr>
            <a:spLocks noGrp="1"/>
          </p:cNvSpPr>
          <p:nvPr>
            <p:ph type="body" sz="quarter" idx="36" hasCustomPrompt="1"/>
          </p:nvPr>
        </p:nvSpPr>
        <p:spPr>
          <a:xfrm>
            <a:off x="9696450" y="296863"/>
            <a:ext cx="1873278" cy="244267"/>
          </a:xfrm>
        </p:spPr>
        <p:txBody>
          <a:bodyPr/>
          <a:lstStyle>
            <a:lvl1pPr>
              <a:lnSpc>
                <a:spcPct val="110000"/>
              </a:lnSpc>
              <a:defRPr>
                <a:latin typeface="+mj-lt"/>
              </a:defRPr>
            </a:lvl1pPr>
          </a:lstStyle>
          <a:p>
            <a:pPr lvl="0"/>
            <a:r>
              <a:rPr lang="en-GB"/>
              <a:t>Paragraph Title</a:t>
            </a:r>
          </a:p>
        </p:txBody>
      </p:sp>
      <p:sp>
        <p:nvSpPr>
          <p:cNvPr id="87" name="Text Placeholder 32">
            <a:extLst>
              <a:ext uri="{FF2B5EF4-FFF2-40B4-BE49-F238E27FC236}">
                <a16:creationId xmlns:a16="http://schemas.microsoft.com/office/drawing/2014/main" id="{2B2742CB-FF84-2AB8-D550-157AEE9A819A}"/>
              </a:ext>
            </a:extLst>
          </p:cNvPr>
          <p:cNvSpPr>
            <a:spLocks noGrp="1"/>
          </p:cNvSpPr>
          <p:nvPr>
            <p:ph type="body" sz="quarter" idx="38" hasCustomPrompt="1"/>
          </p:nvPr>
        </p:nvSpPr>
        <p:spPr>
          <a:xfrm>
            <a:off x="9696450" y="1545560"/>
            <a:ext cx="1873278" cy="244267"/>
          </a:xfrm>
        </p:spPr>
        <p:txBody>
          <a:bodyPr/>
          <a:lstStyle>
            <a:lvl1pPr>
              <a:lnSpc>
                <a:spcPct val="110000"/>
              </a:lnSpc>
              <a:defRPr>
                <a:latin typeface="+mj-lt"/>
              </a:defRPr>
            </a:lvl1pPr>
          </a:lstStyle>
          <a:p>
            <a:pPr lvl="0"/>
            <a:r>
              <a:rPr lang="en-GB"/>
              <a:t>Paragraph Title</a:t>
            </a:r>
          </a:p>
        </p:txBody>
      </p:sp>
      <p:sp>
        <p:nvSpPr>
          <p:cNvPr id="2" name="Text Placeholder 88">
            <a:extLst>
              <a:ext uri="{FF2B5EF4-FFF2-40B4-BE49-F238E27FC236}">
                <a16:creationId xmlns:a16="http://schemas.microsoft.com/office/drawing/2014/main" id="{931A41F8-615B-F285-7DDA-66AA17628E76}"/>
              </a:ext>
            </a:extLst>
          </p:cNvPr>
          <p:cNvSpPr>
            <a:spLocks noGrp="1"/>
          </p:cNvSpPr>
          <p:nvPr>
            <p:ph type="body" sz="quarter" idx="39" hasCustomPrompt="1"/>
          </p:nvPr>
        </p:nvSpPr>
        <p:spPr>
          <a:xfrm>
            <a:off x="2639380" y="565313"/>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3" name="Text Placeholder 88">
            <a:extLst>
              <a:ext uri="{FF2B5EF4-FFF2-40B4-BE49-F238E27FC236}">
                <a16:creationId xmlns:a16="http://schemas.microsoft.com/office/drawing/2014/main" id="{2DC4A18F-4F6E-4008-5213-70F65774257C}"/>
              </a:ext>
            </a:extLst>
          </p:cNvPr>
          <p:cNvSpPr>
            <a:spLocks noGrp="1"/>
          </p:cNvSpPr>
          <p:nvPr>
            <p:ph type="body" sz="quarter" idx="40" hasCustomPrompt="1"/>
          </p:nvPr>
        </p:nvSpPr>
        <p:spPr>
          <a:xfrm>
            <a:off x="2639380" y="1803329"/>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4" name="Text Placeholder 88">
            <a:extLst>
              <a:ext uri="{FF2B5EF4-FFF2-40B4-BE49-F238E27FC236}">
                <a16:creationId xmlns:a16="http://schemas.microsoft.com/office/drawing/2014/main" id="{F02B40C0-4255-6C56-4AF7-8B74CA9BD38A}"/>
              </a:ext>
            </a:extLst>
          </p:cNvPr>
          <p:cNvSpPr>
            <a:spLocks noGrp="1"/>
          </p:cNvSpPr>
          <p:nvPr>
            <p:ph type="body" sz="quarter" idx="41" hasCustomPrompt="1"/>
          </p:nvPr>
        </p:nvSpPr>
        <p:spPr>
          <a:xfrm>
            <a:off x="5013384" y="565313"/>
            <a:ext cx="1803341"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5" name="Text Placeholder 88">
            <a:extLst>
              <a:ext uri="{FF2B5EF4-FFF2-40B4-BE49-F238E27FC236}">
                <a16:creationId xmlns:a16="http://schemas.microsoft.com/office/drawing/2014/main" id="{F9AAD1EA-983D-AC2D-061F-A3600ACABA70}"/>
              </a:ext>
            </a:extLst>
          </p:cNvPr>
          <p:cNvSpPr>
            <a:spLocks noGrp="1"/>
          </p:cNvSpPr>
          <p:nvPr>
            <p:ph type="body" sz="quarter" idx="42" hasCustomPrompt="1"/>
          </p:nvPr>
        </p:nvSpPr>
        <p:spPr>
          <a:xfrm>
            <a:off x="5013384" y="1803329"/>
            <a:ext cx="1803341"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6" name="Text Placeholder 88">
            <a:extLst>
              <a:ext uri="{FF2B5EF4-FFF2-40B4-BE49-F238E27FC236}">
                <a16:creationId xmlns:a16="http://schemas.microsoft.com/office/drawing/2014/main" id="{867BCBBC-3353-153A-F374-85CAF787A138}"/>
              </a:ext>
            </a:extLst>
          </p:cNvPr>
          <p:cNvSpPr>
            <a:spLocks noGrp="1"/>
          </p:cNvSpPr>
          <p:nvPr>
            <p:ph type="body" sz="quarter" idx="43" hasCustomPrompt="1"/>
          </p:nvPr>
        </p:nvSpPr>
        <p:spPr>
          <a:xfrm>
            <a:off x="7320945" y="565313"/>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7" name="Text Placeholder 88">
            <a:extLst>
              <a:ext uri="{FF2B5EF4-FFF2-40B4-BE49-F238E27FC236}">
                <a16:creationId xmlns:a16="http://schemas.microsoft.com/office/drawing/2014/main" id="{FA0EA1A5-6FE0-AEF0-DF8F-6471C9A783BA}"/>
              </a:ext>
            </a:extLst>
          </p:cNvPr>
          <p:cNvSpPr>
            <a:spLocks noGrp="1"/>
          </p:cNvSpPr>
          <p:nvPr>
            <p:ph type="body" sz="quarter" idx="44" hasCustomPrompt="1"/>
          </p:nvPr>
        </p:nvSpPr>
        <p:spPr>
          <a:xfrm>
            <a:off x="7320945" y="1803329"/>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8" name="Text Placeholder 88">
            <a:extLst>
              <a:ext uri="{FF2B5EF4-FFF2-40B4-BE49-F238E27FC236}">
                <a16:creationId xmlns:a16="http://schemas.microsoft.com/office/drawing/2014/main" id="{A3937B9A-B7BA-FD5E-3792-E73ECA2C0C50}"/>
              </a:ext>
            </a:extLst>
          </p:cNvPr>
          <p:cNvSpPr>
            <a:spLocks noGrp="1"/>
          </p:cNvSpPr>
          <p:nvPr>
            <p:ph type="body" sz="quarter" idx="45" hasCustomPrompt="1"/>
          </p:nvPr>
        </p:nvSpPr>
        <p:spPr>
          <a:xfrm>
            <a:off x="9697432" y="565313"/>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 name="Text Placeholder 88">
            <a:extLst>
              <a:ext uri="{FF2B5EF4-FFF2-40B4-BE49-F238E27FC236}">
                <a16:creationId xmlns:a16="http://schemas.microsoft.com/office/drawing/2014/main" id="{31823A13-F7B1-9B67-1575-86939FD4F3A0}"/>
              </a:ext>
            </a:extLst>
          </p:cNvPr>
          <p:cNvSpPr>
            <a:spLocks noGrp="1"/>
          </p:cNvSpPr>
          <p:nvPr>
            <p:ph type="body" sz="quarter" idx="46" hasCustomPrompt="1"/>
          </p:nvPr>
        </p:nvSpPr>
        <p:spPr>
          <a:xfrm>
            <a:off x="9697432" y="1803329"/>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10" name="Text Placeholder 3">
            <a:extLst>
              <a:ext uri="{FF2B5EF4-FFF2-40B4-BE49-F238E27FC236}">
                <a16:creationId xmlns:a16="http://schemas.microsoft.com/office/drawing/2014/main" id="{D95673B4-1750-E5B8-1D75-DFE1A8FB6BF3}"/>
              </a:ext>
            </a:extLst>
          </p:cNvPr>
          <p:cNvSpPr>
            <a:spLocks noGrp="1"/>
          </p:cNvSpPr>
          <p:nvPr>
            <p:ph type="body" sz="quarter" idx="29" hasCustomPrompt="1"/>
          </p:nvPr>
        </p:nvSpPr>
        <p:spPr>
          <a:xfrm>
            <a:off x="7319963" y="4533900"/>
            <a:ext cx="4249765" cy="1841680"/>
          </a:xfrm>
        </p:spPr>
        <p:txBody>
          <a:bodyPr numCol="2" spcCol="540000" anchor="t"/>
          <a:lstStyle>
            <a:lvl1pPr>
              <a:defRPr>
                <a:solidFill>
                  <a:srgbClr val="0C234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
        <p:nvSpPr>
          <p:cNvPr id="11" name="Text Placeholder 15">
            <a:extLst>
              <a:ext uri="{FF2B5EF4-FFF2-40B4-BE49-F238E27FC236}">
                <a16:creationId xmlns:a16="http://schemas.microsoft.com/office/drawing/2014/main" id="{655ABA2A-EC31-E2C1-A7EE-BCDE3B2B8EB5}"/>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spTree>
    <p:extLst>
      <p:ext uri="{BB962C8B-B14F-4D97-AF65-F5344CB8AC3E}">
        <p14:creationId xmlns:p14="http://schemas.microsoft.com/office/powerpoint/2010/main" val="2034298257"/>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 Title-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296863"/>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4" name="Text Placeholder 3">
            <a:extLst>
              <a:ext uri="{FF2B5EF4-FFF2-40B4-BE49-F238E27FC236}">
                <a16:creationId xmlns:a16="http://schemas.microsoft.com/office/drawing/2014/main" id="{2CBBA89F-352C-0F9B-7905-CF46B6A8E0B0}"/>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p:txBody>
      </p:sp>
      <p:pic>
        <p:nvPicPr>
          <p:cNvPr id="6" name="Graphic 5">
            <a:extLst>
              <a:ext uri="{FF2B5EF4-FFF2-40B4-BE49-F238E27FC236}">
                <a16:creationId xmlns:a16="http://schemas.microsoft.com/office/drawing/2014/main" id="{548E6FF0-C701-BF8D-6351-6B4F15412A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8" y="1"/>
            <a:ext cx="1325232" cy="1325232"/>
          </a:xfrm>
          <a:prstGeom prst="rect">
            <a:avLst/>
          </a:prstGeom>
        </p:spPr>
      </p:pic>
    </p:spTree>
    <p:extLst>
      <p:ext uri="{BB962C8B-B14F-4D97-AF65-F5344CB8AC3E}">
        <p14:creationId xmlns:p14="http://schemas.microsoft.com/office/powerpoint/2010/main" val="1179983548"/>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 Tag-Title-Text">
    <p:spTree>
      <p:nvGrpSpPr>
        <p:cNvPr id="1" name=""/>
        <p:cNvGrpSpPr/>
        <p:nvPr/>
      </p:nvGrpSpPr>
      <p:grpSpPr>
        <a:xfrm>
          <a:off x="0" y="0"/>
          <a:ext cx="0" cy="0"/>
          <a:chOff x="0" y="0"/>
          <a:chExt cx="0" cy="0"/>
        </a:xfrm>
      </p:grpSpPr>
      <p:pic>
        <p:nvPicPr>
          <p:cNvPr id="5" name="Picture 4" descr="A red white and blue square&#10;&#10;Description automatically generated">
            <a:extLst>
              <a:ext uri="{FF2B5EF4-FFF2-40B4-BE49-F238E27FC236}">
                <a16:creationId xmlns:a16="http://schemas.microsoft.com/office/drawing/2014/main" id="{DD040E0A-5B1F-E919-AF10-C92BF1330C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0865796" y="0"/>
            <a:ext cx="1326204" cy="1324259"/>
          </a:xfrm>
          <a:prstGeom prst="rect">
            <a:avLst/>
          </a:prstGeom>
        </p:spPr>
      </p:pic>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16" name="Text Placeholder 15">
            <a:extLst>
              <a:ext uri="{FF2B5EF4-FFF2-40B4-BE49-F238E27FC236}">
                <a16:creationId xmlns:a16="http://schemas.microsoft.com/office/drawing/2014/main" id="{F4691B5D-CA76-8011-CF36-7A8C38195E30}"/>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dirty="0"/>
              <a:t>TAG HERE</a:t>
            </a:r>
          </a:p>
        </p:txBody>
      </p:sp>
      <p:sp>
        <p:nvSpPr>
          <p:cNvPr id="4" name="Text Placeholder 3">
            <a:extLst>
              <a:ext uri="{FF2B5EF4-FFF2-40B4-BE49-F238E27FC236}">
                <a16:creationId xmlns:a16="http://schemas.microsoft.com/office/drawing/2014/main" id="{2CBBA89F-352C-0F9B-7905-CF46B6A8E0B0}"/>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p:txBody>
      </p:sp>
    </p:spTree>
    <p:extLst>
      <p:ext uri="{BB962C8B-B14F-4D97-AF65-F5344CB8AC3E}">
        <p14:creationId xmlns:p14="http://schemas.microsoft.com/office/powerpoint/2010/main" val="1694546915"/>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ubtitle-Date-Pattern">
    <p:bg>
      <p:bgPr>
        <a:solidFill>
          <a:srgbClr val="0C2340"/>
        </a:solidFill>
        <a:effectLst/>
      </p:bgPr>
    </p:bg>
    <p:spTree>
      <p:nvGrpSpPr>
        <p:cNvPr id="1" name=""/>
        <p:cNvGrpSpPr/>
        <p:nvPr/>
      </p:nvGrpSpPr>
      <p:grpSpPr>
        <a:xfrm>
          <a:off x="0" y="0"/>
          <a:ext cx="0" cy="0"/>
          <a:chOff x="0" y="0"/>
          <a:chExt cx="0" cy="0"/>
        </a:xfrm>
      </p:grpSpPr>
      <p:pic>
        <p:nvPicPr>
          <p:cNvPr id="4" name="Picture 3" descr="A red white and blue geometric pattern&#10;&#10;Description automatically generated">
            <a:extLst>
              <a:ext uri="{FF2B5EF4-FFF2-40B4-BE49-F238E27FC236}">
                <a16:creationId xmlns:a16="http://schemas.microsoft.com/office/drawing/2014/main" id="{A67752FD-891D-7BEC-F951-1735495A5A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083675" y="0"/>
            <a:ext cx="3108325" cy="6858000"/>
          </a:xfrm>
          <a:prstGeom prst="rect">
            <a:avLst/>
          </a:prstGeom>
        </p:spPr>
      </p:pic>
      <p:sp>
        <p:nvSpPr>
          <p:cNvPr id="8" name="Text Placeholder 15">
            <a:extLst>
              <a:ext uri="{FF2B5EF4-FFF2-40B4-BE49-F238E27FC236}">
                <a16:creationId xmlns:a16="http://schemas.microsoft.com/office/drawing/2014/main" id="{B515C8DC-6566-5117-7F2F-8B654FFC0C0A}"/>
              </a:ext>
            </a:extLst>
          </p:cNvPr>
          <p:cNvSpPr>
            <a:spLocks noGrp="1"/>
          </p:cNvSpPr>
          <p:nvPr>
            <p:ph type="body" sz="quarter" idx="10" hasCustomPrompt="1"/>
          </p:nvPr>
        </p:nvSpPr>
        <p:spPr>
          <a:xfrm>
            <a:off x="252411" y="1980011"/>
            <a:ext cx="7053063" cy="1978555"/>
          </a:xfrm>
          <a:prstGeom prst="rect">
            <a:avLst/>
          </a:prstGeom>
          <a:noFill/>
        </p:spPr>
        <p:txBody>
          <a:bodyPr wrap="square" lIns="0" tIns="0" rIns="0" bIns="0" rtlCol="0">
            <a:spAutoFit/>
          </a:bodyPr>
          <a:lstStyle>
            <a:lvl1pPr>
              <a:defRPr kumimoji="0" lang="en-GB" sz="80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9" name="Text Placeholder 15">
            <a:extLst>
              <a:ext uri="{FF2B5EF4-FFF2-40B4-BE49-F238E27FC236}">
                <a16:creationId xmlns:a16="http://schemas.microsoft.com/office/drawing/2014/main" id="{85B0CEC3-4F0A-40F5-48BD-E8403C76B7F5}"/>
              </a:ext>
            </a:extLst>
          </p:cNvPr>
          <p:cNvSpPr>
            <a:spLocks noGrp="1"/>
          </p:cNvSpPr>
          <p:nvPr>
            <p:ph type="body" sz="quarter" idx="13" hasCustomPrompt="1"/>
          </p:nvPr>
        </p:nvSpPr>
        <p:spPr>
          <a:xfrm>
            <a:off x="260750" y="5848308"/>
            <a:ext cx="1712578" cy="193899"/>
          </a:xfrm>
          <a:prstGeom prst="rect">
            <a:avLst/>
          </a:prstGeom>
          <a:noFill/>
        </p:spPr>
        <p:txBody>
          <a:bodyPr wrap="square" lIns="0" tIns="0" rIns="0" bIns="0">
            <a:spAutoFit/>
          </a:bodyPr>
          <a:lstStyle>
            <a:lvl1pPr marL="0" indent="0">
              <a:buNone/>
              <a:defRPr lang="en-GB" sz="1400" i="0" u="none" strike="noStrike" baseline="0" dirty="0">
                <a:solidFill>
                  <a:srgbClr val="FFFFFF"/>
                </a:solidFill>
                <a:latin typeface="+mn-lt"/>
              </a:defRPr>
            </a:lvl1pPr>
          </a:lstStyle>
          <a:p>
            <a:pPr marL="0" lvl="0"/>
            <a:r>
              <a:rPr lang="en-GB" dirty="0"/>
              <a:t>Month | Year</a:t>
            </a:r>
          </a:p>
        </p:txBody>
      </p:sp>
      <p:sp>
        <p:nvSpPr>
          <p:cNvPr id="2" name="Text Placeholder 15">
            <a:extLst>
              <a:ext uri="{FF2B5EF4-FFF2-40B4-BE49-F238E27FC236}">
                <a16:creationId xmlns:a16="http://schemas.microsoft.com/office/drawing/2014/main" id="{CB359F1E-B70E-E77F-E399-222AEC02DF9F}"/>
              </a:ext>
            </a:extLst>
          </p:cNvPr>
          <p:cNvSpPr>
            <a:spLocks noGrp="1"/>
          </p:cNvSpPr>
          <p:nvPr>
            <p:ph type="body" sz="quarter" idx="15" hasCustomPrompt="1"/>
          </p:nvPr>
        </p:nvSpPr>
        <p:spPr>
          <a:xfrm>
            <a:off x="252411" y="4107203"/>
            <a:ext cx="4290201" cy="221599"/>
          </a:xfrm>
          <a:prstGeom prst="rect">
            <a:avLst/>
          </a:prstGeom>
          <a:noFill/>
        </p:spPr>
        <p:txBody>
          <a:bodyPr wrap="square" lIns="0" tIns="0" rIns="0" bIns="0" anchor="b">
            <a:spAutoFit/>
          </a:bodyPr>
          <a:lstStyle>
            <a:lvl1pPr marL="0" indent="0" algn="l">
              <a:buNone/>
              <a:defRPr lang="en-GB" sz="1600" i="0" u="none" strike="noStrike" baseline="0" dirty="0">
                <a:solidFill>
                  <a:srgbClr val="FFFFFF"/>
                </a:solidFill>
                <a:latin typeface="Work Sans SemiBold" pitchFamily="2" charset="0"/>
              </a:defRPr>
            </a:lvl1pPr>
          </a:lstStyle>
          <a:p>
            <a:pPr marL="0" lvl="0"/>
            <a:r>
              <a:rPr lang="en-GB" dirty="0"/>
              <a:t>Subtitle of the presentation</a:t>
            </a:r>
          </a:p>
        </p:txBody>
      </p:sp>
      <p:sp>
        <p:nvSpPr>
          <p:cNvPr id="5" name="TextBox 7">
            <a:extLst>
              <a:ext uri="{FF2B5EF4-FFF2-40B4-BE49-F238E27FC236}">
                <a16:creationId xmlns:a16="http://schemas.microsoft.com/office/drawing/2014/main" id="{CB810BD3-C557-BFF5-39BB-EFFC75562ACE}"/>
              </a:ext>
            </a:extLst>
          </p:cNvPr>
          <p:cNvSpPr txBox="1"/>
          <p:nvPr userDrawn="1"/>
        </p:nvSpPr>
        <p:spPr>
          <a:xfrm>
            <a:off x="267656" y="6424092"/>
            <a:ext cx="4458755" cy="208134"/>
          </a:xfrm>
          <a:prstGeom prst="rect">
            <a:avLst/>
          </a:prstGeom>
        </p:spPr>
        <p:txBody>
          <a:bodyPr lIns="0" tIns="0" rIns="0" bIns="0" rtlCol="0" anchor="t">
            <a:spAutoFit/>
          </a:bodyPr>
          <a:lstStyle/>
          <a:p>
            <a:pPr>
              <a:lnSpc>
                <a:spcPts val="1688"/>
              </a:lnSpc>
            </a:pPr>
            <a:r>
              <a:rPr lang="en-US" sz="1400" dirty="0">
                <a:solidFill>
                  <a:schemeClr val="bg1"/>
                </a:solidFill>
                <a:latin typeface="Work Sans SemiBold" pitchFamily="2" charset="0"/>
              </a:rPr>
              <a:t>Here to Dare.</a:t>
            </a:r>
          </a:p>
        </p:txBody>
      </p:sp>
      <p:grpSp>
        <p:nvGrpSpPr>
          <p:cNvPr id="6" name="Graphic 6">
            <a:extLst>
              <a:ext uri="{FF2B5EF4-FFF2-40B4-BE49-F238E27FC236}">
                <a16:creationId xmlns:a16="http://schemas.microsoft.com/office/drawing/2014/main" id="{4B82A0C2-E9AC-F3F8-8DA6-50F328381E54}"/>
              </a:ext>
            </a:extLst>
          </p:cNvPr>
          <p:cNvGrpSpPr/>
          <p:nvPr userDrawn="1"/>
        </p:nvGrpSpPr>
        <p:grpSpPr>
          <a:xfrm>
            <a:off x="267657" y="333623"/>
            <a:ext cx="630106" cy="439331"/>
            <a:chOff x="3414712" y="1223962"/>
            <a:chExt cx="5362003" cy="3738562"/>
          </a:xfrm>
          <a:solidFill>
            <a:srgbClr val="DA291C"/>
          </a:solidFill>
        </p:grpSpPr>
        <p:sp>
          <p:nvSpPr>
            <p:cNvPr id="10" name="Freeform: Shape 22">
              <a:extLst>
                <a:ext uri="{FF2B5EF4-FFF2-40B4-BE49-F238E27FC236}">
                  <a16:creationId xmlns:a16="http://schemas.microsoft.com/office/drawing/2014/main" id="{F460C6E6-3BE4-F7BD-4F5B-F584CB4DAAF6}"/>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1" name="Freeform: Shape 23">
              <a:extLst>
                <a:ext uri="{FF2B5EF4-FFF2-40B4-BE49-F238E27FC236}">
                  <a16:creationId xmlns:a16="http://schemas.microsoft.com/office/drawing/2014/main" id="{AEA645F2-AA47-9935-BFE4-500C61689258}"/>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2" name="Freeform: Shape 24">
              <a:extLst>
                <a:ext uri="{FF2B5EF4-FFF2-40B4-BE49-F238E27FC236}">
                  <a16:creationId xmlns:a16="http://schemas.microsoft.com/office/drawing/2014/main" id="{E3E08492-7463-6F69-8083-A6B7BA313849}"/>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3" name="Freeform: Shape 25">
              <a:extLst>
                <a:ext uri="{FF2B5EF4-FFF2-40B4-BE49-F238E27FC236}">
                  <a16:creationId xmlns:a16="http://schemas.microsoft.com/office/drawing/2014/main" id="{99EC6287-3CC0-9A82-BE4F-5394CC0F6421}"/>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27705639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 Tag-Title-3 column 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16" name="Text Placeholder 15">
            <a:extLst>
              <a:ext uri="{FF2B5EF4-FFF2-40B4-BE49-F238E27FC236}">
                <a16:creationId xmlns:a16="http://schemas.microsoft.com/office/drawing/2014/main" id="{F4691B5D-CA76-8011-CF36-7A8C38195E30}"/>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 name="Text Placeholder 3">
            <a:extLst>
              <a:ext uri="{FF2B5EF4-FFF2-40B4-BE49-F238E27FC236}">
                <a16:creationId xmlns:a16="http://schemas.microsoft.com/office/drawing/2014/main" id="{22F3479E-FB2D-590C-8D3A-6A759B18F243}"/>
              </a:ext>
            </a:extLst>
          </p:cNvPr>
          <p:cNvSpPr>
            <a:spLocks noGrp="1"/>
          </p:cNvSpPr>
          <p:nvPr>
            <p:ph type="body" sz="quarter" idx="11" hasCustomPrompt="1"/>
          </p:nvPr>
        </p:nvSpPr>
        <p:spPr>
          <a:xfrm>
            <a:off x="3251201" y="3600450"/>
            <a:ext cx="8316912" cy="2781300"/>
          </a:xfrm>
        </p:spPr>
        <p:txBody>
          <a:bodyPr numCol="3" spcCol="540000"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pic>
        <p:nvPicPr>
          <p:cNvPr id="4" name="Graphic 3">
            <a:extLst>
              <a:ext uri="{FF2B5EF4-FFF2-40B4-BE49-F238E27FC236}">
                <a16:creationId xmlns:a16="http://schemas.microsoft.com/office/drawing/2014/main" id="{24AD58A2-8D9A-BA5B-A1F4-6E420265096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4823" y="-973"/>
            <a:ext cx="1326205" cy="1326205"/>
          </a:xfrm>
          <a:prstGeom prst="rect">
            <a:avLst/>
          </a:prstGeom>
        </p:spPr>
      </p:pic>
    </p:spTree>
    <p:extLst>
      <p:ext uri="{BB962C8B-B14F-4D97-AF65-F5344CB8AC3E}">
        <p14:creationId xmlns:p14="http://schemas.microsoft.com/office/powerpoint/2010/main" val="2663090498"/>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 Section number-Tag-Title-Text-Image">
    <p:spTree>
      <p:nvGrpSpPr>
        <p:cNvPr id="1" name=""/>
        <p:cNvGrpSpPr/>
        <p:nvPr/>
      </p:nvGrpSpPr>
      <p:grpSpPr>
        <a:xfrm>
          <a:off x="0" y="0"/>
          <a:ext cx="0" cy="0"/>
          <a:chOff x="0" y="0"/>
          <a:chExt cx="0" cy="0"/>
        </a:xfrm>
      </p:grpSpPr>
      <p:pic>
        <p:nvPicPr>
          <p:cNvPr id="15" name="Imagem 5">
            <a:extLst>
              <a:ext uri="{FF2B5EF4-FFF2-40B4-BE49-F238E27FC236}">
                <a16:creationId xmlns:a16="http://schemas.microsoft.com/office/drawing/2014/main" id="{0444F1C3-08BB-FA38-C9E8-12ABBAFEEEEA}"/>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5000"/>
                    </a14:imgEffect>
                  </a14:imgLayer>
                </a14:imgProps>
              </a:ext>
              <a:ext uri="{28A0092B-C50C-407E-A947-70E740481C1C}">
                <a14:useLocalDpi xmlns:a14="http://schemas.microsoft.com/office/drawing/2010/main"/>
              </a:ext>
            </a:extLst>
          </a:blip>
          <a:srcRect t="4329" b="6943"/>
          <a:stretch/>
        </p:blipFill>
        <p:spPr>
          <a:xfrm>
            <a:off x="4224339" y="296863"/>
            <a:ext cx="7967662" cy="6084888"/>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24" name="Segnaposto titolo 4">
            <a:extLst>
              <a:ext uri="{FF2B5EF4-FFF2-40B4-BE49-F238E27FC236}">
                <a16:creationId xmlns:a16="http://schemas.microsoft.com/office/drawing/2014/main" id="{75FD8E71-5E64-EA0D-913F-05E95177CEF8}"/>
              </a:ext>
            </a:extLst>
          </p:cNvPr>
          <p:cNvSpPr>
            <a:spLocks noGrp="1"/>
          </p:cNvSpPr>
          <p:nvPr>
            <p:ph type="title"/>
          </p:nvPr>
        </p:nvSpPr>
        <p:spPr>
          <a:xfrm>
            <a:off x="263525" y="1108032"/>
            <a:ext cx="2916555"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26" name="Text Placeholder 15">
            <a:extLst>
              <a:ext uri="{FF2B5EF4-FFF2-40B4-BE49-F238E27FC236}">
                <a16:creationId xmlns:a16="http://schemas.microsoft.com/office/drawing/2014/main" id="{3D212024-E1C2-DE6F-98A8-54A849DC993A}"/>
              </a:ext>
            </a:extLst>
          </p:cNvPr>
          <p:cNvSpPr>
            <a:spLocks noGrp="1"/>
          </p:cNvSpPr>
          <p:nvPr>
            <p:ph type="body" sz="quarter" idx="10" hasCustomPrompt="1"/>
          </p:nvPr>
        </p:nvSpPr>
        <p:spPr>
          <a:xfrm>
            <a:off x="263526" y="643378"/>
            <a:ext cx="2484438" cy="175577"/>
          </a:xfrm>
        </p:spPr>
        <p:txBody>
          <a:bodyPr/>
          <a:lstStyle>
            <a:lvl1pPr>
              <a:defRPr>
                <a:solidFill>
                  <a:schemeClr val="bg1"/>
                </a:solidFill>
                <a:latin typeface="+mj-lt"/>
              </a:defRPr>
            </a:lvl1pPr>
          </a:lstStyle>
          <a:p>
            <a:pPr lvl="0"/>
            <a:r>
              <a:rPr lang="en-GB"/>
              <a:t>TAG HERE</a:t>
            </a:r>
          </a:p>
        </p:txBody>
      </p:sp>
      <p:sp>
        <p:nvSpPr>
          <p:cNvPr id="27" name="Text Placeholder 15">
            <a:extLst>
              <a:ext uri="{FF2B5EF4-FFF2-40B4-BE49-F238E27FC236}">
                <a16:creationId xmlns:a16="http://schemas.microsoft.com/office/drawing/2014/main" id="{F2A9BAEA-5F4D-2E67-9F69-A5B9CAE968CC}"/>
              </a:ext>
            </a:extLst>
          </p:cNvPr>
          <p:cNvSpPr>
            <a:spLocks noGrp="1"/>
          </p:cNvSpPr>
          <p:nvPr>
            <p:ph type="body" sz="quarter" idx="11" hasCustomPrompt="1"/>
          </p:nvPr>
        </p:nvSpPr>
        <p:spPr>
          <a:xfrm>
            <a:off x="257430" y="221014"/>
            <a:ext cx="2484438" cy="422364"/>
          </a:xfrm>
        </p:spPr>
        <p:txBody>
          <a:bodyPr>
            <a:noAutofit/>
          </a:bodyPr>
          <a:lstStyle>
            <a:lvl1pPr>
              <a:defRPr sz="2800">
                <a:solidFill>
                  <a:schemeClr val="bg1"/>
                </a:solidFill>
                <a:latin typeface="Work Sans Light" pitchFamily="2" charset="0"/>
              </a:defRPr>
            </a:lvl1pPr>
          </a:lstStyle>
          <a:p>
            <a:pPr lvl="0"/>
            <a:r>
              <a:rPr lang="en-GB"/>
              <a:t>01</a:t>
            </a:r>
          </a:p>
        </p:txBody>
      </p:sp>
      <p:sp>
        <p:nvSpPr>
          <p:cNvPr id="28" name="Picture Placeholder 20">
            <a:extLst>
              <a:ext uri="{FF2B5EF4-FFF2-40B4-BE49-F238E27FC236}">
                <a16:creationId xmlns:a16="http://schemas.microsoft.com/office/drawing/2014/main" id="{2D3F9975-D4D4-D156-85AE-C57B79C66310}"/>
              </a:ext>
            </a:extLst>
          </p:cNvPr>
          <p:cNvSpPr>
            <a:spLocks noGrp="1"/>
          </p:cNvSpPr>
          <p:nvPr>
            <p:ph type="pic" sz="quarter" idx="14" hasCustomPrompt="1"/>
          </p:nvPr>
        </p:nvSpPr>
        <p:spPr>
          <a:xfrm>
            <a:off x="4227334" y="286702"/>
            <a:ext cx="7964666" cy="6084887"/>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2F435163-3141-F83C-7B93-1509177CB9AC}"/>
              </a:ext>
            </a:extLst>
          </p:cNvPr>
          <p:cNvSpPr>
            <a:spLocks noGrp="1"/>
          </p:cNvSpPr>
          <p:nvPr>
            <p:ph type="body" sz="quarter" idx="15" hasCustomPrompt="1"/>
          </p:nvPr>
        </p:nvSpPr>
        <p:spPr>
          <a:xfrm>
            <a:off x="263525" y="3225302"/>
            <a:ext cx="2916555" cy="3156448"/>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1134692108"/>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20">
          <p15:clr>
            <a:srgbClr val="FBAE40"/>
          </p15:clr>
        </p15:guide>
        <p15:guide id="10" pos="4793">
          <p15:clr>
            <a:srgbClr val="FBAE40"/>
          </p15:clr>
        </p15:guide>
        <p15:guide id="11" pos="728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 Section number-Tag-Big Title-Text-Image">
    <p:spTree>
      <p:nvGrpSpPr>
        <p:cNvPr id="1" name=""/>
        <p:cNvGrpSpPr/>
        <p:nvPr/>
      </p:nvGrpSpPr>
      <p:grpSpPr>
        <a:xfrm>
          <a:off x="0" y="0"/>
          <a:ext cx="0" cy="0"/>
          <a:chOff x="0" y="0"/>
          <a:chExt cx="0" cy="0"/>
        </a:xfrm>
      </p:grpSpPr>
      <p:pic>
        <p:nvPicPr>
          <p:cNvPr id="4" name="Imagem 5">
            <a:extLst>
              <a:ext uri="{FF2B5EF4-FFF2-40B4-BE49-F238E27FC236}">
                <a16:creationId xmlns:a16="http://schemas.microsoft.com/office/drawing/2014/main" id="{E1AE2288-7A93-31F4-727C-1C3577B423A2}"/>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a:ext>
            </a:extLst>
          </a:blip>
          <a:srcRect b="9183"/>
          <a:stretch/>
        </p:blipFill>
        <p:spPr>
          <a:xfrm>
            <a:off x="6167437" y="1672477"/>
            <a:ext cx="6024563" cy="4709274"/>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13" name="Segnaposto titolo 4">
            <a:extLst>
              <a:ext uri="{FF2B5EF4-FFF2-40B4-BE49-F238E27FC236}">
                <a16:creationId xmlns:a16="http://schemas.microsoft.com/office/drawing/2014/main" id="{29D9F020-12C3-E73D-AAD0-090B6FA56C6A}"/>
              </a:ext>
            </a:extLst>
          </p:cNvPr>
          <p:cNvSpPr>
            <a:spLocks noGrp="1"/>
          </p:cNvSpPr>
          <p:nvPr>
            <p:ph type="title"/>
          </p:nvPr>
        </p:nvSpPr>
        <p:spPr>
          <a:xfrm>
            <a:off x="263525" y="1816741"/>
            <a:ext cx="6889115" cy="2176430"/>
          </a:xfrm>
          <a:prstGeom prst="rect">
            <a:avLst/>
          </a:prstGeom>
        </p:spPr>
        <p:txBody>
          <a:bodyPr vert="horz" wrap="square" lIns="0" tIns="0" rIns="0" bIns="0" rtlCol="0" anchor="t" anchorCtr="0">
            <a:spAutoFit/>
          </a:bodyPr>
          <a:lstStyle>
            <a:lvl1pPr>
              <a:lnSpc>
                <a:spcPct val="80000"/>
              </a:lnSpc>
              <a:defRPr sz="8800">
                <a:solidFill>
                  <a:schemeClr val="bg1"/>
                </a:solidFill>
                <a:latin typeface="Work Sans Thin" pitchFamily="2" charset="0"/>
              </a:defRPr>
            </a:lvl1pPr>
          </a:lstStyle>
          <a:p>
            <a:r>
              <a:rPr lang="en-US"/>
              <a:t>Title here lorem ipsum</a:t>
            </a:r>
            <a:endParaRPr lang="en-GB"/>
          </a:p>
        </p:txBody>
      </p:sp>
      <p:sp>
        <p:nvSpPr>
          <p:cNvPr id="15" name="Text Placeholder 15">
            <a:extLst>
              <a:ext uri="{FF2B5EF4-FFF2-40B4-BE49-F238E27FC236}">
                <a16:creationId xmlns:a16="http://schemas.microsoft.com/office/drawing/2014/main" id="{696B5783-F4EA-0991-CE87-AB5045AB9514}"/>
              </a:ext>
            </a:extLst>
          </p:cNvPr>
          <p:cNvSpPr>
            <a:spLocks noGrp="1"/>
          </p:cNvSpPr>
          <p:nvPr>
            <p:ph type="body" sz="quarter" idx="10" hasCustomPrompt="1"/>
          </p:nvPr>
        </p:nvSpPr>
        <p:spPr>
          <a:xfrm>
            <a:off x="263526" y="643378"/>
            <a:ext cx="2484438" cy="175577"/>
          </a:xfrm>
        </p:spPr>
        <p:txBody>
          <a:bodyPr/>
          <a:lstStyle>
            <a:lvl1pPr>
              <a:defRPr>
                <a:solidFill>
                  <a:schemeClr val="bg1"/>
                </a:solidFill>
                <a:latin typeface="+mj-lt"/>
              </a:defRPr>
            </a:lvl1pPr>
          </a:lstStyle>
          <a:p>
            <a:pPr lvl="0"/>
            <a:r>
              <a:rPr lang="en-GB"/>
              <a:t>TAG HERE</a:t>
            </a:r>
          </a:p>
        </p:txBody>
      </p:sp>
      <p:sp>
        <p:nvSpPr>
          <p:cNvPr id="16" name="Text Placeholder 15">
            <a:extLst>
              <a:ext uri="{FF2B5EF4-FFF2-40B4-BE49-F238E27FC236}">
                <a16:creationId xmlns:a16="http://schemas.microsoft.com/office/drawing/2014/main" id="{CD667B30-1860-A37F-E3B4-A4AF0665BE7C}"/>
              </a:ext>
            </a:extLst>
          </p:cNvPr>
          <p:cNvSpPr>
            <a:spLocks noGrp="1"/>
          </p:cNvSpPr>
          <p:nvPr>
            <p:ph type="body" sz="quarter" idx="11" hasCustomPrompt="1"/>
          </p:nvPr>
        </p:nvSpPr>
        <p:spPr>
          <a:xfrm>
            <a:off x="257430" y="221014"/>
            <a:ext cx="2484438" cy="422364"/>
          </a:xfrm>
        </p:spPr>
        <p:txBody>
          <a:bodyPr>
            <a:noAutofit/>
          </a:bodyPr>
          <a:lstStyle>
            <a:lvl1pPr>
              <a:defRPr sz="2800">
                <a:solidFill>
                  <a:schemeClr val="bg1"/>
                </a:solidFill>
                <a:latin typeface="Work Sans Light" pitchFamily="2" charset="0"/>
              </a:defRPr>
            </a:lvl1pPr>
          </a:lstStyle>
          <a:p>
            <a:pPr lvl="0"/>
            <a:r>
              <a:rPr lang="en-GB"/>
              <a:t>01</a:t>
            </a:r>
          </a:p>
        </p:txBody>
      </p:sp>
      <p:sp>
        <p:nvSpPr>
          <p:cNvPr id="17" name="Picture Placeholder 20">
            <a:extLst>
              <a:ext uri="{FF2B5EF4-FFF2-40B4-BE49-F238E27FC236}">
                <a16:creationId xmlns:a16="http://schemas.microsoft.com/office/drawing/2014/main" id="{237A83E7-1609-6E24-85C8-F1717A256B5F}"/>
              </a:ext>
            </a:extLst>
          </p:cNvPr>
          <p:cNvSpPr>
            <a:spLocks noGrp="1"/>
          </p:cNvSpPr>
          <p:nvPr>
            <p:ph type="pic" sz="quarter" idx="14" hasCustomPrompt="1"/>
          </p:nvPr>
        </p:nvSpPr>
        <p:spPr>
          <a:xfrm>
            <a:off x="6164442" y="1662316"/>
            <a:ext cx="6027557" cy="4709274"/>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D4CB53BC-5B79-C96F-194B-9471A040E5FB}"/>
              </a:ext>
            </a:extLst>
          </p:cNvPr>
          <p:cNvSpPr>
            <a:spLocks noGrp="1"/>
          </p:cNvSpPr>
          <p:nvPr>
            <p:ph type="body" sz="quarter" idx="15" hasCustomPrompt="1"/>
          </p:nvPr>
        </p:nvSpPr>
        <p:spPr>
          <a:xfrm>
            <a:off x="274818" y="4205318"/>
            <a:ext cx="3444696" cy="2176431"/>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1561563485"/>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 Tag-Title-Text-Items-Items Texts">
    <p:spTree>
      <p:nvGrpSpPr>
        <p:cNvPr id="1" name=""/>
        <p:cNvGrpSpPr/>
        <p:nvPr/>
      </p:nvGrpSpPr>
      <p:grpSpPr>
        <a:xfrm>
          <a:off x="0" y="0"/>
          <a:ext cx="0" cy="0"/>
          <a:chOff x="0" y="0"/>
          <a:chExt cx="0" cy="0"/>
        </a:xfrm>
      </p:grpSpPr>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3" name="Text Placeholder 32">
            <a:extLst>
              <a:ext uri="{FF2B5EF4-FFF2-40B4-BE49-F238E27FC236}">
                <a16:creationId xmlns:a16="http://schemas.microsoft.com/office/drawing/2014/main" id="{C9EC3ADA-0994-0FCE-7877-D3887BBB7D3B}"/>
              </a:ext>
            </a:extLst>
          </p:cNvPr>
          <p:cNvSpPr>
            <a:spLocks noGrp="1"/>
          </p:cNvSpPr>
          <p:nvPr>
            <p:ph type="body" sz="quarter" idx="12" hasCustomPrompt="1"/>
          </p:nvPr>
        </p:nvSpPr>
        <p:spPr>
          <a:xfrm>
            <a:off x="6167438" y="3840502"/>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35" name="Text Placeholder 34">
            <a:extLst>
              <a:ext uri="{FF2B5EF4-FFF2-40B4-BE49-F238E27FC236}">
                <a16:creationId xmlns:a16="http://schemas.microsoft.com/office/drawing/2014/main" id="{B0CCD89D-3DD0-C5F8-2231-6F7F401585F3}"/>
              </a:ext>
            </a:extLst>
          </p:cNvPr>
          <p:cNvSpPr>
            <a:spLocks noGrp="1"/>
          </p:cNvSpPr>
          <p:nvPr>
            <p:ph type="body" sz="quarter" idx="13" hasCustomPrompt="1"/>
          </p:nvPr>
        </p:nvSpPr>
        <p:spPr>
          <a:xfrm>
            <a:off x="6167438"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03</a:t>
            </a:r>
          </a:p>
        </p:txBody>
      </p:sp>
      <p:sp>
        <p:nvSpPr>
          <p:cNvPr id="37" name="Text Placeholder 32">
            <a:extLst>
              <a:ext uri="{FF2B5EF4-FFF2-40B4-BE49-F238E27FC236}">
                <a16:creationId xmlns:a16="http://schemas.microsoft.com/office/drawing/2014/main" id="{A2D284A7-B7EE-0044-C58E-CD422F584ADB}"/>
              </a:ext>
            </a:extLst>
          </p:cNvPr>
          <p:cNvSpPr>
            <a:spLocks noGrp="1"/>
          </p:cNvSpPr>
          <p:nvPr>
            <p:ph type="body" sz="quarter" idx="15" hasCustomPrompt="1"/>
          </p:nvPr>
        </p:nvSpPr>
        <p:spPr>
          <a:xfrm>
            <a:off x="9081411" y="3840502"/>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38" name="Text Placeholder 34">
            <a:extLst>
              <a:ext uri="{FF2B5EF4-FFF2-40B4-BE49-F238E27FC236}">
                <a16:creationId xmlns:a16="http://schemas.microsoft.com/office/drawing/2014/main" id="{C69C761A-0A87-45AB-B131-21AC7FCE9E27}"/>
              </a:ext>
            </a:extLst>
          </p:cNvPr>
          <p:cNvSpPr>
            <a:spLocks noGrp="1"/>
          </p:cNvSpPr>
          <p:nvPr>
            <p:ph type="body" sz="quarter" idx="16" hasCustomPrompt="1"/>
          </p:nvPr>
        </p:nvSpPr>
        <p:spPr>
          <a:xfrm>
            <a:off x="9081412"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04</a:t>
            </a:r>
          </a:p>
        </p:txBody>
      </p:sp>
      <p:sp>
        <p:nvSpPr>
          <p:cNvPr id="40" name="Text Placeholder 32">
            <a:extLst>
              <a:ext uri="{FF2B5EF4-FFF2-40B4-BE49-F238E27FC236}">
                <a16:creationId xmlns:a16="http://schemas.microsoft.com/office/drawing/2014/main" id="{8FAABD3B-4ABE-C028-AEF9-0754633D3611}"/>
              </a:ext>
            </a:extLst>
          </p:cNvPr>
          <p:cNvSpPr>
            <a:spLocks noGrp="1"/>
          </p:cNvSpPr>
          <p:nvPr>
            <p:ph type="body" sz="quarter" idx="18" hasCustomPrompt="1"/>
          </p:nvPr>
        </p:nvSpPr>
        <p:spPr>
          <a:xfrm>
            <a:off x="6167438" y="5562434"/>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41" name="Text Placeholder 34">
            <a:extLst>
              <a:ext uri="{FF2B5EF4-FFF2-40B4-BE49-F238E27FC236}">
                <a16:creationId xmlns:a16="http://schemas.microsoft.com/office/drawing/2014/main" id="{16C23411-5558-0D35-DE3A-59F329629D58}"/>
              </a:ext>
            </a:extLst>
          </p:cNvPr>
          <p:cNvSpPr>
            <a:spLocks noGrp="1"/>
          </p:cNvSpPr>
          <p:nvPr>
            <p:ph type="body" sz="quarter" idx="19" hasCustomPrompt="1"/>
          </p:nvPr>
        </p:nvSpPr>
        <p:spPr>
          <a:xfrm>
            <a:off x="6167438"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05</a:t>
            </a:r>
          </a:p>
        </p:txBody>
      </p:sp>
      <p:sp>
        <p:nvSpPr>
          <p:cNvPr id="43" name="Text Placeholder 32">
            <a:extLst>
              <a:ext uri="{FF2B5EF4-FFF2-40B4-BE49-F238E27FC236}">
                <a16:creationId xmlns:a16="http://schemas.microsoft.com/office/drawing/2014/main" id="{BFAA5158-A789-E971-CE7D-F61EA26278ED}"/>
              </a:ext>
            </a:extLst>
          </p:cNvPr>
          <p:cNvSpPr>
            <a:spLocks noGrp="1"/>
          </p:cNvSpPr>
          <p:nvPr>
            <p:ph type="body" sz="quarter" idx="21" hasCustomPrompt="1"/>
          </p:nvPr>
        </p:nvSpPr>
        <p:spPr>
          <a:xfrm>
            <a:off x="9081411" y="5562434"/>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44" name="Text Placeholder 34">
            <a:extLst>
              <a:ext uri="{FF2B5EF4-FFF2-40B4-BE49-F238E27FC236}">
                <a16:creationId xmlns:a16="http://schemas.microsoft.com/office/drawing/2014/main" id="{10F134EC-8525-B1E3-5696-F3C98036DA3E}"/>
              </a:ext>
            </a:extLst>
          </p:cNvPr>
          <p:cNvSpPr>
            <a:spLocks noGrp="1"/>
          </p:cNvSpPr>
          <p:nvPr>
            <p:ph type="body" sz="quarter" idx="22" hasCustomPrompt="1"/>
          </p:nvPr>
        </p:nvSpPr>
        <p:spPr>
          <a:xfrm>
            <a:off x="9081412"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06</a:t>
            </a:r>
          </a:p>
        </p:txBody>
      </p:sp>
      <p:sp>
        <p:nvSpPr>
          <p:cNvPr id="46" name="Text Placeholder 32">
            <a:extLst>
              <a:ext uri="{FF2B5EF4-FFF2-40B4-BE49-F238E27FC236}">
                <a16:creationId xmlns:a16="http://schemas.microsoft.com/office/drawing/2014/main" id="{50FE05AC-1C6A-F111-EC6F-FCC6DB8B2BE7}"/>
              </a:ext>
            </a:extLst>
          </p:cNvPr>
          <p:cNvSpPr>
            <a:spLocks noGrp="1"/>
          </p:cNvSpPr>
          <p:nvPr>
            <p:ph type="body" sz="quarter" idx="24" hasCustomPrompt="1"/>
          </p:nvPr>
        </p:nvSpPr>
        <p:spPr>
          <a:xfrm>
            <a:off x="6167438" y="2212341"/>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47" name="Text Placeholder 34">
            <a:extLst>
              <a:ext uri="{FF2B5EF4-FFF2-40B4-BE49-F238E27FC236}">
                <a16:creationId xmlns:a16="http://schemas.microsoft.com/office/drawing/2014/main" id="{4820B35B-5AAA-5F4C-3E25-2925C0A9F1BA}"/>
              </a:ext>
            </a:extLst>
          </p:cNvPr>
          <p:cNvSpPr>
            <a:spLocks noGrp="1"/>
          </p:cNvSpPr>
          <p:nvPr>
            <p:ph type="body" sz="quarter" idx="25" hasCustomPrompt="1"/>
          </p:nvPr>
        </p:nvSpPr>
        <p:spPr>
          <a:xfrm>
            <a:off x="6167438"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01</a:t>
            </a:r>
          </a:p>
        </p:txBody>
      </p:sp>
      <p:sp>
        <p:nvSpPr>
          <p:cNvPr id="49" name="Text Placeholder 32">
            <a:extLst>
              <a:ext uri="{FF2B5EF4-FFF2-40B4-BE49-F238E27FC236}">
                <a16:creationId xmlns:a16="http://schemas.microsoft.com/office/drawing/2014/main" id="{91775A9C-155D-09ED-9B81-FD6EE3CB5607}"/>
              </a:ext>
            </a:extLst>
          </p:cNvPr>
          <p:cNvSpPr>
            <a:spLocks noGrp="1"/>
          </p:cNvSpPr>
          <p:nvPr>
            <p:ph type="body" sz="quarter" idx="27" hasCustomPrompt="1"/>
          </p:nvPr>
        </p:nvSpPr>
        <p:spPr>
          <a:xfrm>
            <a:off x="9081411" y="2212341"/>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50" name="Text Placeholder 34">
            <a:extLst>
              <a:ext uri="{FF2B5EF4-FFF2-40B4-BE49-F238E27FC236}">
                <a16:creationId xmlns:a16="http://schemas.microsoft.com/office/drawing/2014/main" id="{0A288506-1B16-051F-5A15-83E0E078F163}"/>
              </a:ext>
            </a:extLst>
          </p:cNvPr>
          <p:cNvSpPr>
            <a:spLocks noGrp="1"/>
          </p:cNvSpPr>
          <p:nvPr>
            <p:ph type="body" sz="quarter" idx="28" hasCustomPrompt="1"/>
          </p:nvPr>
        </p:nvSpPr>
        <p:spPr>
          <a:xfrm>
            <a:off x="9081412"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02</a:t>
            </a:r>
          </a:p>
        </p:txBody>
      </p:sp>
      <p:sp>
        <p:nvSpPr>
          <p:cNvPr id="2" name="Text Placeholder 3">
            <a:extLst>
              <a:ext uri="{FF2B5EF4-FFF2-40B4-BE49-F238E27FC236}">
                <a16:creationId xmlns:a16="http://schemas.microsoft.com/office/drawing/2014/main" id="{597B82C7-AED8-0415-DBD9-D5019645A365}"/>
              </a:ext>
            </a:extLst>
          </p:cNvPr>
          <p:cNvSpPr>
            <a:spLocks noGrp="1"/>
          </p:cNvSpPr>
          <p:nvPr>
            <p:ph type="body" sz="quarter" idx="29" hasCustomPrompt="1"/>
          </p:nvPr>
        </p:nvSpPr>
        <p:spPr>
          <a:xfrm>
            <a:off x="263525" y="3429000"/>
            <a:ext cx="5400675" cy="295275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
        <p:nvSpPr>
          <p:cNvPr id="3" name="Text Placeholder 3">
            <a:extLst>
              <a:ext uri="{FF2B5EF4-FFF2-40B4-BE49-F238E27FC236}">
                <a16:creationId xmlns:a16="http://schemas.microsoft.com/office/drawing/2014/main" id="{A50A0C48-5982-56CB-3F73-43AC3DF1165A}"/>
              </a:ext>
            </a:extLst>
          </p:cNvPr>
          <p:cNvSpPr>
            <a:spLocks noGrp="1"/>
          </p:cNvSpPr>
          <p:nvPr>
            <p:ph type="body" sz="quarter" idx="30" hasCustomPrompt="1"/>
          </p:nvPr>
        </p:nvSpPr>
        <p:spPr>
          <a:xfrm>
            <a:off x="6165173" y="2453532"/>
            <a:ext cx="2413000"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4" name="Text Placeholder 3">
            <a:extLst>
              <a:ext uri="{FF2B5EF4-FFF2-40B4-BE49-F238E27FC236}">
                <a16:creationId xmlns:a16="http://schemas.microsoft.com/office/drawing/2014/main" id="{BAB0CE76-9E75-5393-19E9-9025FD5BB3B2}"/>
              </a:ext>
            </a:extLst>
          </p:cNvPr>
          <p:cNvSpPr>
            <a:spLocks noGrp="1"/>
          </p:cNvSpPr>
          <p:nvPr>
            <p:ph type="body" sz="quarter" idx="31" hasCustomPrompt="1"/>
          </p:nvPr>
        </p:nvSpPr>
        <p:spPr>
          <a:xfrm>
            <a:off x="9079145" y="2453532"/>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5" name="Text Placeholder 3">
            <a:extLst>
              <a:ext uri="{FF2B5EF4-FFF2-40B4-BE49-F238E27FC236}">
                <a16:creationId xmlns:a16="http://schemas.microsoft.com/office/drawing/2014/main" id="{0664F784-545B-16F6-5337-E9A19488FE8A}"/>
              </a:ext>
            </a:extLst>
          </p:cNvPr>
          <p:cNvSpPr>
            <a:spLocks noGrp="1"/>
          </p:cNvSpPr>
          <p:nvPr>
            <p:ph type="body" sz="quarter" idx="32" hasCustomPrompt="1"/>
          </p:nvPr>
        </p:nvSpPr>
        <p:spPr>
          <a:xfrm>
            <a:off x="6165173" y="4084769"/>
            <a:ext cx="2413000" cy="531238"/>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endParaRPr lang="en-GB" dirty="0"/>
          </a:p>
        </p:txBody>
      </p:sp>
      <p:sp>
        <p:nvSpPr>
          <p:cNvPr id="6" name="Text Placeholder 3">
            <a:extLst>
              <a:ext uri="{FF2B5EF4-FFF2-40B4-BE49-F238E27FC236}">
                <a16:creationId xmlns:a16="http://schemas.microsoft.com/office/drawing/2014/main" id="{7F15AA25-76A3-FB28-9197-42C5DFAFE908}"/>
              </a:ext>
            </a:extLst>
          </p:cNvPr>
          <p:cNvSpPr>
            <a:spLocks noGrp="1"/>
          </p:cNvSpPr>
          <p:nvPr>
            <p:ph type="body" sz="quarter" idx="33" hasCustomPrompt="1"/>
          </p:nvPr>
        </p:nvSpPr>
        <p:spPr>
          <a:xfrm>
            <a:off x="9079145" y="4084769"/>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7" name="Text Placeholder 3">
            <a:extLst>
              <a:ext uri="{FF2B5EF4-FFF2-40B4-BE49-F238E27FC236}">
                <a16:creationId xmlns:a16="http://schemas.microsoft.com/office/drawing/2014/main" id="{60CA4E3F-A1B7-1A3C-96F6-2B5362F9FDB5}"/>
              </a:ext>
            </a:extLst>
          </p:cNvPr>
          <p:cNvSpPr>
            <a:spLocks noGrp="1"/>
          </p:cNvSpPr>
          <p:nvPr>
            <p:ph type="body" sz="quarter" idx="34" hasCustomPrompt="1"/>
          </p:nvPr>
        </p:nvSpPr>
        <p:spPr>
          <a:xfrm>
            <a:off x="6165173" y="5812608"/>
            <a:ext cx="2413000"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8" name="Text Placeholder 3">
            <a:extLst>
              <a:ext uri="{FF2B5EF4-FFF2-40B4-BE49-F238E27FC236}">
                <a16:creationId xmlns:a16="http://schemas.microsoft.com/office/drawing/2014/main" id="{B232DF92-172D-6BC6-C82E-AA932B2F883E}"/>
              </a:ext>
            </a:extLst>
          </p:cNvPr>
          <p:cNvSpPr>
            <a:spLocks noGrp="1"/>
          </p:cNvSpPr>
          <p:nvPr>
            <p:ph type="body" sz="quarter" idx="35" hasCustomPrompt="1"/>
          </p:nvPr>
        </p:nvSpPr>
        <p:spPr>
          <a:xfrm>
            <a:off x="9079145" y="5812608"/>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9" name="Text Placeholder 15">
            <a:extLst>
              <a:ext uri="{FF2B5EF4-FFF2-40B4-BE49-F238E27FC236}">
                <a16:creationId xmlns:a16="http://schemas.microsoft.com/office/drawing/2014/main" id="{1E618B16-D598-1FC8-541A-C2A5802ED001}"/>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Tree>
    <p:extLst>
      <p:ext uri="{BB962C8B-B14F-4D97-AF65-F5344CB8AC3E}">
        <p14:creationId xmlns:p14="http://schemas.microsoft.com/office/powerpoint/2010/main" val="1771191285"/>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 Big Title-Text-Image">
    <p:spTree>
      <p:nvGrpSpPr>
        <p:cNvPr id="1" name=""/>
        <p:cNvGrpSpPr/>
        <p:nvPr/>
      </p:nvGrpSpPr>
      <p:grpSpPr>
        <a:xfrm>
          <a:off x="0" y="0"/>
          <a:ext cx="0" cy="0"/>
          <a:chOff x="0" y="0"/>
          <a:chExt cx="0" cy="0"/>
        </a:xfrm>
      </p:grpSpPr>
      <p:pic>
        <p:nvPicPr>
          <p:cNvPr id="2" name="Google Shape;176;p23" descr="Brainstorming di un team aziendale">
            <a:extLst>
              <a:ext uri="{FF2B5EF4-FFF2-40B4-BE49-F238E27FC236}">
                <a16:creationId xmlns:a16="http://schemas.microsoft.com/office/drawing/2014/main" id="{2ADBE995-A6EB-B32B-6639-9DCA80F36745}"/>
              </a:ext>
            </a:extLst>
          </p:cNvPr>
          <p:cNvPicPr preferRelativeResize="0"/>
          <p:nvPr userDrawn="1"/>
        </p:nvPicPr>
        <p:blipFill rotWithShape="1">
          <a:blip r:embed="rId2" cstate="screen">
            <a:extLst>
              <a:ext uri="{BEBA8EAE-BF5A-486C-A8C5-ECC9F3942E4B}">
                <a14:imgProps xmlns:a14="http://schemas.microsoft.com/office/drawing/2010/main">
                  <a14:imgLayer r:embed="rId3">
                    <a14:imgEffect>
                      <a14:brightnessContrast bright="-37000"/>
                    </a14:imgEffect>
                  </a14:imgLayer>
                </a14:imgProps>
              </a:ext>
              <a:ext uri="{28A0092B-C50C-407E-A947-70E740481C1C}">
                <a14:useLocalDpi xmlns:a14="http://schemas.microsoft.com/office/drawing/2010/main"/>
              </a:ext>
            </a:extLst>
          </a:blip>
          <a:srcRect t="4280"/>
          <a:stretch/>
        </p:blipFill>
        <p:spPr>
          <a:xfrm>
            <a:off x="0" y="0"/>
            <a:ext cx="5664200" cy="6858000"/>
          </a:xfrm>
          <a:prstGeom prst="roundRect">
            <a:avLst>
              <a:gd name="adj" fmla="val 0"/>
            </a:avLst>
          </a:prstGeom>
          <a:noFill/>
          <a:ln>
            <a:noFill/>
          </a:ln>
        </p:spPr>
      </p:pic>
      <p:sp>
        <p:nvSpPr>
          <p:cNvPr id="6" name="Picture Placeholder 20">
            <a:extLst>
              <a:ext uri="{FF2B5EF4-FFF2-40B4-BE49-F238E27FC236}">
                <a16:creationId xmlns:a16="http://schemas.microsoft.com/office/drawing/2014/main" id="{7FA7E48F-778C-A9F8-D4D1-5F37E9416BC9}"/>
              </a:ext>
            </a:extLst>
          </p:cNvPr>
          <p:cNvSpPr>
            <a:spLocks noGrp="1"/>
          </p:cNvSpPr>
          <p:nvPr>
            <p:ph type="pic" sz="quarter" idx="14" hasCustomPrompt="1"/>
          </p:nvPr>
        </p:nvSpPr>
        <p:spPr>
          <a:xfrm>
            <a:off x="0" y="0"/>
            <a:ext cx="5664200"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4" name="Text Placeholder 3">
            <a:extLst>
              <a:ext uri="{FF2B5EF4-FFF2-40B4-BE49-F238E27FC236}">
                <a16:creationId xmlns:a16="http://schemas.microsoft.com/office/drawing/2014/main" id="{82ABA4E9-A6D8-7A2C-912E-D27016E47A49}"/>
              </a:ext>
            </a:extLst>
          </p:cNvPr>
          <p:cNvSpPr>
            <a:spLocks noGrp="1"/>
          </p:cNvSpPr>
          <p:nvPr>
            <p:ph type="body" sz="quarter" idx="11" hasCustomPrompt="1"/>
          </p:nvPr>
        </p:nvSpPr>
        <p:spPr>
          <a:xfrm>
            <a:off x="9083675" y="296863"/>
            <a:ext cx="2844799" cy="1550987"/>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5" name="Segnaposto titolo 4">
            <a:extLst>
              <a:ext uri="{FF2B5EF4-FFF2-40B4-BE49-F238E27FC236}">
                <a16:creationId xmlns:a16="http://schemas.microsoft.com/office/drawing/2014/main" id="{6B6B1E7F-31FF-1FCB-43B4-983ACAB0C156}"/>
              </a:ext>
            </a:extLst>
          </p:cNvPr>
          <p:cNvSpPr txBox="1">
            <a:spLocks/>
          </p:cNvSpPr>
          <p:nvPr userDrawn="1"/>
        </p:nvSpPr>
        <p:spPr>
          <a:xfrm>
            <a:off x="6167437" y="2679487"/>
            <a:ext cx="5763293" cy="3948325"/>
          </a:xfrm>
          <a:prstGeom prst="rect">
            <a:avLst/>
          </a:prstGeom>
        </p:spPr>
        <p:txBody>
          <a:bodyPr vert="horz" wrap="square" lIns="0" tIns="0" rIns="0" bIns="0" rtlCol="0" anchor="b" anchorCtr="0">
            <a:spAutoFit/>
          </a:bodyPr>
          <a:lstStyle>
            <a:lvl1pPr algn="l" defTabSz="609585" rtl="0" eaLnBrk="1" latinLnBrk="0" hangingPunct="1">
              <a:lnSpc>
                <a:spcPct val="90000"/>
              </a:lnSpc>
              <a:spcBef>
                <a:spcPct val="0"/>
              </a:spcBef>
              <a:buNone/>
              <a:defRPr sz="3600" b="0" i="0" kern="0" spc="0" baseline="0">
                <a:solidFill>
                  <a:schemeClr val="bg1"/>
                </a:solidFill>
                <a:latin typeface="Work Sans Light" pitchFamily="2" charset="0"/>
                <a:ea typeface="+mj-ea"/>
                <a:cs typeface="+mj-cs"/>
              </a:defRPr>
            </a:lvl1pPr>
          </a:lstStyle>
          <a:p>
            <a:pPr>
              <a:lnSpc>
                <a:spcPct val="80000"/>
              </a:lnSpc>
            </a:pPr>
            <a:r>
              <a:rPr lang="en-US" sz="8000">
                <a:latin typeface="Work Sans Thin" pitchFamily="2" charset="0"/>
              </a:rPr>
              <a:t>Lorem Ipsum dolor sit </a:t>
            </a:r>
            <a:r>
              <a:rPr lang="en-US" sz="8000" err="1">
                <a:latin typeface="Work Sans Thin" pitchFamily="2" charset="0"/>
              </a:rPr>
              <a:t>amet</a:t>
            </a:r>
            <a:r>
              <a:rPr lang="en-US" sz="8000">
                <a:latin typeface="Work Sans Thin" pitchFamily="2" charset="0"/>
              </a:rPr>
              <a:t>, </a:t>
            </a:r>
            <a:r>
              <a:rPr lang="en-US" sz="8000" err="1">
                <a:latin typeface="Work Sans Thin" pitchFamily="2" charset="0"/>
              </a:rPr>
              <a:t>consectetur</a:t>
            </a:r>
            <a:endParaRPr lang="en-GB" sz="8000">
              <a:latin typeface="Work Sans Thin" pitchFamily="2" charset="0"/>
            </a:endParaRPr>
          </a:p>
        </p:txBody>
      </p:sp>
    </p:spTree>
    <p:extLst>
      <p:ext uri="{BB962C8B-B14F-4D97-AF65-F5344CB8AC3E}">
        <p14:creationId xmlns:p14="http://schemas.microsoft.com/office/powerpoint/2010/main" val="3743088555"/>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 Tag-Title-Text-Image">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4551045"/>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pic>
        <p:nvPicPr>
          <p:cNvPr id="2" name="Picture 13">
            <a:extLst>
              <a:ext uri="{FF2B5EF4-FFF2-40B4-BE49-F238E27FC236}">
                <a16:creationId xmlns:a16="http://schemas.microsoft.com/office/drawing/2014/main" id="{07F6528E-4423-52AF-E702-A57ECD90A10C}"/>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4000"/>
                    </a14:imgEffect>
                  </a14:imgLayer>
                </a14:imgProps>
              </a:ext>
              <a:ext uri="{28A0092B-C50C-407E-A947-70E740481C1C}">
                <a14:useLocalDpi xmlns:a14="http://schemas.microsoft.com/office/drawing/2010/main"/>
              </a:ext>
            </a:extLst>
          </a:blip>
          <a:srcRect/>
          <a:stretch/>
        </p:blipFill>
        <p:spPr>
          <a:xfrm>
            <a:off x="6167438" y="597719"/>
            <a:ext cx="5759142" cy="5781519"/>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6167436" y="597718"/>
            <a:ext cx="5748339" cy="5781519"/>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4" name="Text Placeholder 3">
            <a:extLst>
              <a:ext uri="{FF2B5EF4-FFF2-40B4-BE49-F238E27FC236}">
                <a16:creationId xmlns:a16="http://schemas.microsoft.com/office/drawing/2014/main" id="{38E2186F-7A3B-5983-2AD2-67B3F44EB2D3}"/>
              </a:ext>
            </a:extLst>
          </p:cNvPr>
          <p:cNvSpPr>
            <a:spLocks noGrp="1"/>
          </p:cNvSpPr>
          <p:nvPr>
            <p:ph type="body" sz="quarter" idx="29" hasCustomPrompt="1"/>
          </p:nvPr>
        </p:nvSpPr>
        <p:spPr>
          <a:xfrm>
            <a:off x="3251200" y="2524125"/>
            <a:ext cx="2413000" cy="3857625"/>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a:t>
            </a:r>
          </a:p>
        </p:txBody>
      </p:sp>
    </p:spTree>
    <p:extLst>
      <p:ext uri="{BB962C8B-B14F-4D97-AF65-F5344CB8AC3E}">
        <p14:creationId xmlns:p14="http://schemas.microsoft.com/office/powerpoint/2010/main" val="2464666894"/>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 Tag-Title-Text-Items-Items Texts-Image">
    <p:spTree>
      <p:nvGrpSpPr>
        <p:cNvPr id="1" name=""/>
        <p:cNvGrpSpPr/>
        <p:nvPr/>
      </p:nvGrpSpPr>
      <p:grpSpPr>
        <a:xfrm>
          <a:off x="0" y="0"/>
          <a:ext cx="0" cy="0"/>
          <a:chOff x="0" y="0"/>
          <a:chExt cx="0" cy="0"/>
        </a:xfrm>
      </p:grpSpPr>
      <p:pic>
        <p:nvPicPr>
          <p:cNvPr id="4" name="Picture 13">
            <a:extLst>
              <a:ext uri="{FF2B5EF4-FFF2-40B4-BE49-F238E27FC236}">
                <a16:creationId xmlns:a16="http://schemas.microsoft.com/office/drawing/2014/main" id="{593B1500-BDD6-B669-0067-4455FE5BBDF7}"/>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9082540" y="3535210"/>
            <a:ext cx="2844040" cy="2844028"/>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4" y="667303"/>
            <a:ext cx="5400675" cy="1218795"/>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9083675" y="3535209"/>
            <a:ext cx="2832100" cy="2844028"/>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11" name="Text Placeholder 10">
            <a:extLst>
              <a:ext uri="{FF2B5EF4-FFF2-40B4-BE49-F238E27FC236}">
                <a16:creationId xmlns:a16="http://schemas.microsoft.com/office/drawing/2014/main" id="{AB835163-90CB-87B9-3C85-A96B7BA963FC}"/>
              </a:ext>
            </a:extLst>
          </p:cNvPr>
          <p:cNvSpPr>
            <a:spLocks noGrp="1"/>
          </p:cNvSpPr>
          <p:nvPr>
            <p:ph type="body" sz="quarter" idx="16" hasCustomPrompt="1"/>
          </p:nvPr>
        </p:nvSpPr>
        <p:spPr>
          <a:xfrm>
            <a:off x="263525" y="5278229"/>
            <a:ext cx="2484438" cy="177692"/>
          </a:xfrm>
        </p:spPr>
        <p:txBody>
          <a:bodyPr/>
          <a:lstStyle>
            <a:lvl1pPr>
              <a:defRPr>
                <a:latin typeface="+mj-lt"/>
              </a:defRPr>
            </a:lvl1pPr>
          </a:lstStyle>
          <a:p>
            <a:pPr lvl="0"/>
            <a:r>
              <a:rPr lang="pt-BR"/>
              <a:t>+</a:t>
            </a:r>
            <a:r>
              <a:rPr lang="en-GB"/>
              <a:t>25% Lorem Ipsum</a:t>
            </a:r>
          </a:p>
        </p:txBody>
      </p:sp>
      <p:sp>
        <p:nvSpPr>
          <p:cNvPr id="12" name="Text Placeholder 10">
            <a:extLst>
              <a:ext uri="{FF2B5EF4-FFF2-40B4-BE49-F238E27FC236}">
                <a16:creationId xmlns:a16="http://schemas.microsoft.com/office/drawing/2014/main" id="{E4FBD3F3-A38F-EF43-CB65-2E5E98E5256D}"/>
              </a:ext>
            </a:extLst>
          </p:cNvPr>
          <p:cNvSpPr>
            <a:spLocks noGrp="1"/>
          </p:cNvSpPr>
          <p:nvPr>
            <p:ph type="body" sz="quarter" idx="17" hasCustomPrompt="1"/>
          </p:nvPr>
        </p:nvSpPr>
        <p:spPr>
          <a:xfrm>
            <a:off x="222885" y="4805789"/>
            <a:ext cx="2524318"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14" name="Text Placeholder 10">
            <a:extLst>
              <a:ext uri="{FF2B5EF4-FFF2-40B4-BE49-F238E27FC236}">
                <a16:creationId xmlns:a16="http://schemas.microsoft.com/office/drawing/2014/main" id="{636D0F4E-7871-682B-86D9-DF9653630226}"/>
              </a:ext>
            </a:extLst>
          </p:cNvPr>
          <p:cNvSpPr>
            <a:spLocks noGrp="1"/>
          </p:cNvSpPr>
          <p:nvPr>
            <p:ph type="body" sz="quarter" idx="19" hasCustomPrompt="1"/>
          </p:nvPr>
        </p:nvSpPr>
        <p:spPr>
          <a:xfrm>
            <a:off x="3253740" y="5278229"/>
            <a:ext cx="2372334" cy="177692"/>
          </a:xfrm>
        </p:spPr>
        <p:txBody>
          <a:bodyPr/>
          <a:lstStyle>
            <a:lvl1pPr>
              <a:defRPr>
                <a:latin typeface="+mj-lt"/>
              </a:defRPr>
            </a:lvl1pPr>
          </a:lstStyle>
          <a:p>
            <a:pPr lvl="0"/>
            <a:r>
              <a:rPr lang="pt-BR"/>
              <a:t>+</a:t>
            </a:r>
            <a:r>
              <a:rPr lang="en-GB"/>
              <a:t>25% Lorem Ipsum</a:t>
            </a:r>
          </a:p>
        </p:txBody>
      </p:sp>
      <p:sp>
        <p:nvSpPr>
          <p:cNvPr id="15" name="Text Placeholder 10">
            <a:extLst>
              <a:ext uri="{FF2B5EF4-FFF2-40B4-BE49-F238E27FC236}">
                <a16:creationId xmlns:a16="http://schemas.microsoft.com/office/drawing/2014/main" id="{E5B792B4-1FFD-DDB5-2EE2-4BA26CD30EE0}"/>
              </a:ext>
            </a:extLst>
          </p:cNvPr>
          <p:cNvSpPr>
            <a:spLocks noGrp="1"/>
          </p:cNvSpPr>
          <p:nvPr>
            <p:ph type="body" sz="quarter" idx="20" hasCustomPrompt="1"/>
          </p:nvPr>
        </p:nvSpPr>
        <p:spPr>
          <a:xfrm>
            <a:off x="3232150" y="4805789"/>
            <a:ext cx="2410414"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17" name="Text Placeholder 10">
            <a:extLst>
              <a:ext uri="{FF2B5EF4-FFF2-40B4-BE49-F238E27FC236}">
                <a16:creationId xmlns:a16="http://schemas.microsoft.com/office/drawing/2014/main" id="{B7EEF22F-6F81-828D-2BB2-14521ADB8547}"/>
              </a:ext>
            </a:extLst>
          </p:cNvPr>
          <p:cNvSpPr>
            <a:spLocks noGrp="1"/>
          </p:cNvSpPr>
          <p:nvPr>
            <p:ph type="body" sz="quarter" idx="22" hasCustomPrompt="1"/>
          </p:nvPr>
        </p:nvSpPr>
        <p:spPr>
          <a:xfrm>
            <a:off x="6208031" y="5278229"/>
            <a:ext cx="2334014" cy="177692"/>
          </a:xfrm>
        </p:spPr>
        <p:txBody>
          <a:bodyPr/>
          <a:lstStyle>
            <a:lvl1pPr>
              <a:defRPr>
                <a:latin typeface="+mj-lt"/>
              </a:defRPr>
            </a:lvl1pPr>
          </a:lstStyle>
          <a:p>
            <a:pPr lvl="0"/>
            <a:r>
              <a:rPr lang="pt-BR"/>
              <a:t>+</a:t>
            </a:r>
            <a:r>
              <a:rPr lang="en-GB"/>
              <a:t>25% Lorem Ipsum</a:t>
            </a:r>
          </a:p>
        </p:txBody>
      </p:sp>
      <p:sp>
        <p:nvSpPr>
          <p:cNvPr id="18" name="Text Placeholder 10">
            <a:extLst>
              <a:ext uri="{FF2B5EF4-FFF2-40B4-BE49-F238E27FC236}">
                <a16:creationId xmlns:a16="http://schemas.microsoft.com/office/drawing/2014/main" id="{1DA85744-837F-952A-3CC7-B7798490B7EF}"/>
              </a:ext>
            </a:extLst>
          </p:cNvPr>
          <p:cNvSpPr>
            <a:spLocks noGrp="1"/>
          </p:cNvSpPr>
          <p:nvPr>
            <p:ph type="body" sz="quarter" idx="23" hasCustomPrompt="1"/>
          </p:nvPr>
        </p:nvSpPr>
        <p:spPr>
          <a:xfrm>
            <a:off x="6157866" y="4805789"/>
            <a:ext cx="2371478"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2" name="Text Placeholder 3">
            <a:extLst>
              <a:ext uri="{FF2B5EF4-FFF2-40B4-BE49-F238E27FC236}">
                <a16:creationId xmlns:a16="http://schemas.microsoft.com/office/drawing/2014/main" id="{CBE69910-588D-63F9-8621-D5951CC79704}"/>
              </a:ext>
            </a:extLst>
          </p:cNvPr>
          <p:cNvSpPr>
            <a:spLocks noGrp="1"/>
          </p:cNvSpPr>
          <p:nvPr>
            <p:ph type="body" sz="quarter" idx="29" hasCustomPrompt="1"/>
          </p:nvPr>
        </p:nvSpPr>
        <p:spPr>
          <a:xfrm>
            <a:off x="6167438" y="667303"/>
            <a:ext cx="5761037" cy="121879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a:t>
            </a:r>
          </a:p>
        </p:txBody>
      </p:sp>
      <p:sp>
        <p:nvSpPr>
          <p:cNvPr id="6" name="Text Placeholder 3">
            <a:extLst>
              <a:ext uri="{FF2B5EF4-FFF2-40B4-BE49-F238E27FC236}">
                <a16:creationId xmlns:a16="http://schemas.microsoft.com/office/drawing/2014/main" id="{4CFEA0CF-277F-F032-A078-A8B001153AC1}"/>
              </a:ext>
            </a:extLst>
          </p:cNvPr>
          <p:cNvSpPr>
            <a:spLocks noGrp="1"/>
          </p:cNvSpPr>
          <p:nvPr>
            <p:ph type="body" sz="quarter" idx="30" hasCustomPrompt="1"/>
          </p:nvPr>
        </p:nvSpPr>
        <p:spPr>
          <a:xfrm>
            <a:off x="263526" y="5610224"/>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7" name="Text Placeholder 3">
            <a:extLst>
              <a:ext uri="{FF2B5EF4-FFF2-40B4-BE49-F238E27FC236}">
                <a16:creationId xmlns:a16="http://schemas.microsoft.com/office/drawing/2014/main" id="{F0A0E800-3F58-BB74-CCED-015FC92F987A}"/>
              </a:ext>
            </a:extLst>
          </p:cNvPr>
          <p:cNvSpPr>
            <a:spLocks noGrp="1"/>
          </p:cNvSpPr>
          <p:nvPr>
            <p:ph type="body" sz="quarter" idx="31" hasCustomPrompt="1"/>
          </p:nvPr>
        </p:nvSpPr>
        <p:spPr>
          <a:xfrm>
            <a:off x="325120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8" name="Text Placeholder 3">
            <a:extLst>
              <a:ext uri="{FF2B5EF4-FFF2-40B4-BE49-F238E27FC236}">
                <a16:creationId xmlns:a16="http://schemas.microsoft.com/office/drawing/2014/main" id="{D8F617FD-85CC-7A1B-66E2-2D45E31B230E}"/>
              </a:ext>
            </a:extLst>
          </p:cNvPr>
          <p:cNvSpPr>
            <a:spLocks noGrp="1"/>
          </p:cNvSpPr>
          <p:nvPr>
            <p:ph type="body" sz="quarter" idx="32" hasCustomPrompt="1"/>
          </p:nvPr>
        </p:nvSpPr>
        <p:spPr>
          <a:xfrm>
            <a:off x="616889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Tree>
    <p:extLst>
      <p:ext uri="{BB962C8B-B14F-4D97-AF65-F5344CB8AC3E}">
        <p14:creationId xmlns:p14="http://schemas.microsoft.com/office/powerpoint/2010/main" val="2369855570"/>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R] Tag-Title-Items-Items Texts">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CCA3096-1872-DBF1-477F-B94CD21301EC}"/>
              </a:ext>
            </a:extLst>
          </p:cNvPr>
          <p:cNvCxnSpPr/>
          <p:nvPr userDrawn="1"/>
        </p:nvCxnSpPr>
        <p:spPr>
          <a:xfrm>
            <a:off x="263525" y="2293926"/>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D9B94FF-80BC-6744-3D6B-93E4EFA9896D}"/>
              </a:ext>
            </a:extLst>
          </p:cNvPr>
          <p:cNvCxnSpPr/>
          <p:nvPr userDrawn="1"/>
        </p:nvCxnSpPr>
        <p:spPr>
          <a:xfrm>
            <a:off x="263525" y="3822306"/>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031BBC3-7F4D-80FA-47B4-554A67BC030C}"/>
              </a:ext>
            </a:extLst>
          </p:cNvPr>
          <p:cNvCxnSpPr/>
          <p:nvPr userDrawn="1"/>
        </p:nvCxnSpPr>
        <p:spPr>
          <a:xfrm>
            <a:off x="263525" y="5456798"/>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Segnaposto titolo 4">
            <a:extLst>
              <a:ext uri="{FF2B5EF4-FFF2-40B4-BE49-F238E27FC236}">
                <a16:creationId xmlns:a16="http://schemas.microsoft.com/office/drawing/2014/main" id="{86181DD2-E741-B074-501A-9416BE3B3535}"/>
              </a:ext>
            </a:extLst>
          </p:cNvPr>
          <p:cNvSpPr>
            <a:spLocks noGrp="1"/>
          </p:cNvSpPr>
          <p:nvPr>
            <p:ph type="title"/>
          </p:nvPr>
        </p:nvSpPr>
        <p:spPr>
          <a:xfrm>
            <a:off x="263525" y="667303"/>
            <a:ext cx="2844800" cy="886397"/>
          </a:xfrm>
          <a:prstGeom prst="rect">
            <a:avLst/>
          </a:prstGeom>
        </p:spPr>
        <p:txBody>
          <a:bodyPr vert="horz" wrap="square" lIns="0" tIns="0" rIns="0" bIns="0" rtlCol="0" anchor="t" anchorCtr="0">
            <a:spAutoFit/>
          </a:bodyPr>
          <a:lstStyle>
            <a:lvl1pPr>
              <a:defRPr sz="3200"/>
            </a:lvl1pPr>
          </a:lstStyle>
          <a:p>
            <a:r>
              <a:rPr lang="en-US"/>
              <a:t>Title here lorem ipsum</a:t>
            </a:r>
            <a:endParaRPr lang="en-GB"/>
          </a:p>
        </p:txBody>
      </p:sp>
      <p:sp>
        <p:nvSpPr>
          <p:cNvPr id="32" name="Text Placeholder 32">
            <a:extLst>
              <a:ext uri="{FF2B5EF4-FFF2-40B4-BE49-F238E27FC236}">
                <a16:creationId xmlns:a16="http://schemas.microsoft.com/office/drawing/2014/main" id="{AC68AB35-0925-C97C-4E29-BE5E91D382C0}"/>
              </a:ext>
            </a:extLst>
          </p:cNvPr>
          <p:cNvSpPr>
            <a:spLocks noGrp="1"/>
          </p:cNvSpPr>
          <p:nvPr>
            <p:ph type="body" sz="quarter" idx="24" hasCustomPrompt="1"/>
          </p:nvPr>
        </p:nvSpPr>
        <p:spPr>
          <a:xfrm>
            <a:off x="274755" y="2044016"/>
            <a:ext cx="2475548" cy="244267"/>
          </a:xfrm>
        </p:spPr>
        <p:txBody>
          <a:bodyPr/>
          <a:lstStyle>
            <a:lvl1pPr>
              <a:lnSpc>
                <a:spcPct val="110000"/>
              </a:lnSpc>
              <a:defRPr>
                <a:latin typeface="+mj-lt"/>
              </a:defRPr>
            </a:lvl1pPr>
          </a:lstStyle>
          <a:p>
            <a:pPr lvl="0"/>
            <a:r>
              <a:rPr lang="en-GB"/>
              <a:t>Paragraph Title</a:t>
            </a:r>
          </a:p>
        </p:txBody>
      </p:sp>
      <p:sp>
        <p:nvSpPr>
          <p:cNvPr id="34" name="Text Placeholder 32">
            <a:extLst>
              <a:ext uri="{FF2B5EF4-FFF2-40B4-BE49-F238E27FC236}">
                <a16:creationId xmlns:a16="http://schemas.microsoft.com/office/drawing/2014/main" id="{1A1C3493-B0B9-3988-1959-BD1295A979E0}"/>
              </a:ext>
            </a:extLst>
          </p:cNvPr>
          <p:cNvSpPr>
            <a:spLocks noGrp="1"/>
          </p:cNvSpPr>
          <p:nvPr>
            <p:ph type="body" sz="quarter" idx="26" hasCustomPrompt="1"/>
          </p:nvPr>
        </p:nvSpPr>
        <p:spPr>
          <a:xfrm>
            <a:off x="274755" y="3574376"/>
            <a:ext cx="2475548" cy="244267"/>
          </a:xfrm>
        </p:spPr>
        <p:txBody>
          <a:bodyPr/>
          <a:lstStyle>
            <a:lvl1pPr>
              <a:lnSpc>
                <a:spcPct val="110000"/>
              </a:lnSpc>
              <a:defRPr>
                <a:latin typeface="+mj-lt"/>
              </a:defRPr>
            </a:lvl1pPr>
          </a:lstStyle>
          <a:p>
            <a:pPr lvl="0"/>
            <a:r>
              <a:rPr lang="en-GB"/>
              <a:t>Paragraph Title</a:t>
            </a:r>
          </a:p>
        </p:txBody>
      </p:sp>
      <p:sp>
        <p:nvSpPr>
          <p:cNvPr id="36" name="Text Placeholder 32">
            <a:extLst>
              <a:ext uri="{FF2B5EF4-FFF2-40B4-BE49-F238E27FC236}">
                <a16:creationId xmlns:a16="http://schemas.microsoft.com/office/drawing/2014/main" id="{5D3B6147-EDF3-C0E6-CB78-FDC2D16D7F75}"/>
              </a:ext>
            </a:extLst>
          </p:cNvPr>
          <p:cNvSpPr>
            <a:spLocks noGrp="1"/>
          </p:cNvSpPr>
          <p:nvPr>
            <p:ph type="body" sz="quarter" idx="28" hasCustomPrompt="1"/>
          </p:nvPr>
        </p:nvSpPr>
        <p:spPr>
          <a:xfrm>
            <a:off x="274755" y="5216362"/>
            <a:ext cx="2475548" cy="244267"/>
          </a:xfrm>
        </p:spPr>
        <p:txBody>
          <a:bodyPr/>
          <a:lstStyle>
            <a:lvl1pPr>
              <a:lnSpc>
                <a:spcPct val="110000"/>
              </a:lnSpc>
              <a:defRPr>
                <a:latin typeface="+mj-lt"/>
              </a:defRPr>
            </a:lvl1pPr>
          </a:lstStyle>
          <a:p>
            <a:pPr lvl="0"/>
            <a:r>
              <a:rPr lang="en-GB"/>
              <a:t>Paragraph Title</a:t>
            </a:r>
          </a:p>
        </p:txBody>
      </p:sp>
      <p:sp>
        <p:nvSpPr>
          <p:cNvPr id="38" name="Text Placeholder 37">
            <a:extLst>
              <a:ext uri="{FF2B5EF4-FFF2-40B4-BE49-F238E27FC236}">
                <a16:creationId xmlns:a16="http://schemas.microsoft.com/office/drawing/2014/main" id="{60DC295E-6692-0949-3167-A59A8FCD6FA1}"/>
              </a:ext>
            </a:extLst>
          </p:cNvPr>
          <p:cNvSpPr>
            <a:spLocks noGrp="1"/>
          </p:cNvSpPr>
          <p:nvPr>
            <p:ph type="body" sz="quarter" idx="29" hasCustomPrompt="1"/>
          </p:nvPr>
        </p:nvSpPr>
        <p:spPr>
          <a:xfrm>
            <a:off x="6167437" y="2297420"/>
            <a:ext cx="5772267" cy="922337"/>
          </a:xfrm>
        </p:spPr>
        <p:txBody>
          <a:bodyPr anchor="ctr">
            <a:noAutofit/>
          </a:bodyPr>
          <a:lstStyle>
            <a:lvl1pPr algn="r">
              <a:defRPr sz="6600">
                <a:latin typeface="Work Sans Thin" pitchFamily="2" charset="0"/>
              </a:defRPr>
            </a:lvl1pPr>
          </a:lstStyle>
          <a:p>
            <a:pPr lvl="0"/>
            <a:r>
              <a:rPr lang="en-GB"/>
              <a:t>USD123.456</a:t>
            </a:r>
          </a:p>
        </p:txBody>
      </p:sp>
      <p:sp>
        <p:nvSpPr>
          <p:cNvPr id="39" name="Text Placeholder 37">
            <a:extLst>
              <a:ext uri="{FF2B5EF4-FFF2-40B4-BE49-F238E27FC236}">
                <a16:creationId xmlns:a16="http://schemas.microsoft.com/office/drawing/2014/main" id="{A6BF2E46-9DB5-4E89-A299-96CCD8AACA32}"/>
              </a:ext>
            </a:extLst>
          </p:cNvPr>
          <p:cNvSpPr>
            <a:spLocks noGrp="1"/>
          </p:cNvSpPr>
          <p:nvPr>
            <p:ph type="body" sz="quarter" idx="30" hasCustomPrompt="1"/>
          </p:nvPr>
        </p:nvSpPr>
        <p:spPr>
          <a:xfrm>
            <a:off x="6167437" y="3825970"/>
            <a:ext cx="5772267" cy="922337"/>
          </a:xfrm>
        </p:spPr>
        <p:txBody>
          <a:bodyPr anchor="ctr">
            <a:noAutofit/>
          </a:bodyPr>
          <a:lstStyle>
            <a:lvl1pPr algn="r">
              <a:defRPr sz="6600">
                <a:latin typeface="Work Sans Thin" pitchFamily="2" charset="0"/>
              </a:defRPr>
            </a:lvl1pPr>
          </a:lstStyle>
          <a:p>
            <a:pPr lvl="0"/>
            <a:r>
              <a:rPr lang="en-GB"/>
              <a:t>40%</a:t>
            </a:r>
          </a:p>
        </p:txBody>
      </p:sp>
      <p:sp>
        <p:nvSpPr>
          <p:cNvPr id="40" name="Text Placeholder 37">
            <a:extLst>
              <a:ext uri="{FF2B5EF4-FFF2-40B4-BE49-F238E27FC236}">
                <a16:creationId xmlns:a16="http://schemas.microsoft.com/office/drawing/2014/main" id="{12C0AB9B-ED44-9A4C-CA0B-7D1A92E1EE45}"/>
              </a:ext>
            </a:extLst>
          </p:cNvPr>
          <p:cNvSpPr>
            <a:spLocks noGrp="1"/>
          </p:cNvSpPr>
          <p:nvPr>
            <p:ph type="body" sz="quarter" idx="31" hasCustomPrompt="1"/>
          </p:nvPr>
        </p:nvSpPr>
        <p:spPr>
          <a:xfrm>
            <a:off x="6167437" y="5469503"/>
            <a:ext cx="5772267" cy="922337"/>
          </a:xfrm>
        </p:spPr>
        <p:txBody>
          <a:bodyPr anchor="ctr">
            <a:noAutofit/>
          </a:bodyPr>
          <a:lstStyle>
            <a:lvl1pPr algn="r">
              <a:defRPr sz="6600">
                <a:latin typeface="Work Sans Thin" pitchFamily="2" charset="0"/>
              </a:defRPr>
            </a:lvl1pPr>
          </a:lstStyle>
          <a:p>
            <a:pPr lvl="0"/>
            <a:r>
              <a:rPr lang="en-GB"/>
              <a:t>+3.000</a:t>
            </a:r>
          </a:p>
        </p:txBody>
      </p:sp>
      <p:sp>
        <p:nvSpPr>
          <p:cNvPr id="2" name="Text Placeholder 3">
            <a:extLst>
              <a:ext uri="{FF2B5EF4-FFF2-40B4-BE49-F238E27FC236}">
                <a16:creationId xmlns:a16="http://schemas.microsoft.com/office/drawing/2014/main" id="{E02E504C-1900-3A3B-BA8D-5DA3FE9B257E}"/>
              </a:ext>
            </a:extLst>
          </p:cNvPr>
          <p:cNvSpPr>
            <a:spLocks noGrp="1"/>
          </p:cNvSpPr>
          <p:nvPr>
            <p:ph type="body" sz="quarter" idx="32" hasCustomPrompt="1"/>
          </p:nvPr>
        </p:nvSpPr>
        <p:spPr>
          <a:xfrm>
            <a:off x="263526" y="5535383"/>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3" name="Text Placeholder 3">
            <a:extLst>
              <a:ext uri="{FF2B5EF4-FFF2-40B4-BE49-F238E27FC236}">
                <a16:creationId xmlns:a16="http://schemas.microsoft.com/office/drawing/2014/main" id="{8A52FF35-5DBD-CC62-FCC9-EC394B34999A}"/>
              </a:ext>
            </a:extLst>
          </p:cNvPr>
          <p:cNvSpPr>
            <a:spLocks noGrp="1"/>
          </p:cNvSpPr>
          <p:nvPr>
            <p:ph type="body" sz="quarter" idx="33" hasCustomPrompt="1"/>
          </p:nvPr>
        </p:nvSpPr>
        <p:spPr>
          <a:xfrm>
            <a:off x="263526" y="389026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4" name="Text Placeholder 3">
            <a:extLst>
              <a:ext uri="{FF2B5EF4-FFF2-40B4-BE49-F238E27FC236}">
                <a16:creationId xmlns:a16="http://schemas.microsoft.com/office/drawing/2014/main" id="{96DBE236-CA13-9055-7818-865BBFAA32E3}"/>
              </a:ext>
            </a:extLst>
          </p:cNvPr>
          <p:cNvSpPr>
            <a:spLocks noGrp="1"/>
          </p:cNvSpPr>
          <p:nvPr>
            <p:ph type="body" sz="quarter" idx="34" hasCustomPrompt="1"/>
          </p:nvPr>
        </p:nvSpPr>
        <p:spPr>
          <a:xfrm>
            <a:off x="263526" y="236665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5" name="Text Placeholder 15">
            <a:extLst>
              <a:ext uri="{FF2B5EF4-FFF2-40B4-BE49-F238E27FC236}">
                <a16:creationId xmlns:a16="http://schemas.microsoft.com/office/drawing/2014/main" id="{9241D50D-41FF-FAFC-6B2E-A6356F2F81DF}"/>
              </a:ext>
            </a:extLst>
          </p:cNvPr>
          <p:cNvSpPr>
            <a:spLocks noGrp="1"/>
          </p:cNvSpPr>
          <p:nvPr>
            <p:ph type="body" sz="quarter" idx="10" hasCustomPrompt="1"/>
          </p:nvPr>
        </p:nvSpPr>
        <p:spPr>
          <a:xfrm>
            <a:off x="263526" y="306802"/>
            <a:ext cx="2484438" cy="175577"/>
          </a:xfrm>
        </p:spPr>
        <p:txBody>
          <a:bodyPr/>
          <a:lstStyle>
            <a:lvl1pPr>
              <a:defRPr>
                <a:solidFill>
                  <a:schemeClr val="bg1"/>
                </a:solidFill>
                <a:latin typeface="+mj-lt"/>
              </a:defRPr>
            </a:lvl1pPr>
          </a:lstStyle>
          <a:p>
            <a:pPr lvl="0"/>
            <a:r>
              <a:rPr lang="en-GB"/>
              <a:t>TAG HERE</a:t>
            </a:r>
          </a:p>
        </p:txBody>
      </p:sp>
    </p:spTree>
    <p:extLst>
      <p:ext uri="{BB962C8B-B14F-4D97-AF65-F5344CB8AC3E}">
        <p14:creationId xmlns:p14="http://schemas.microsoft.com/office/powerpoint/2010/main" val="3960514521"/>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 Tag-Big Title-Text-Items-Items Texts">
    <p:spTree>
      <p:nvGrpSpPr>
        <p:cNvPr id="1" name=""/>
        <p:cNvGrpSpPr/>
        <p:nvPr/>
      </p:nvGrpSpPr>
      <p:grpSpPr>
        <a:xfrm>
          <a:off x="0" y="0"/>
          <a:ext cx="0" cy="0"/>
          <a:chOff x="0" y="0"/>
          <a:chExt cx="0" cy="0"/>
        </a:xfrm>
      </p:grpSpPr>
      <p:sp>
        <p:nvSpPr>
          <p:cNvPr id="68" name="TextBox 8">
            <a:extLst>
              <a:ext uri="{FF2B5EF4-FFF2-40B4-BE49-F238E27FC236}">
                <a16:creationId xmlns:a16="http://schemas.microsoft.com/office/drawing/2014/main" id="{8E234919-9CA7-DD46-BFED-D8C99B4494C3}"/>
              </a:ext>
            </a:extLst>
          </p:cNvPr>
          <p:cNvSpPr txBox="1"/>
          <p:nvPr userDrawn="1"/>
        </p:nvSpPr>
        <p:spPr>
          <a:xfrm>
            <a:off x="257175" y="235177"/>
            <a:ext cx="2039291" cy="198965"/>
          </a:xfrm>
          <a:prstGeom prst="rect">
            <a:avLst/>
          </a:prstGeom>
        </p:spPr>
        <p:txBody>
          <a:bodyPr lIns="0" tIns="0" rIns="0" bIns="0" rtlCol="0" anchor="t">
            <a:spAutoFit/>
          </a:bodyPr>
          <a:lstStyle/>
          <a:p>
            <a:pPr>
              <a:lnSpc>
                <a:spcPts val="1680"/>
              </a:lnSpc>
            </a:pPr>
            <a:r>
              <a:rPr lang="en-US" sz="1000" b="1">
                <a:solidFill>
                  <a:srgbClr val="DA291C"/>
                </a:solidFill>
                <a:latin typeface="Work Sans SemiBold" pitchFamily="2" charset="0"/>
              </a:rPr>
              <a:t>LOREM IPSUM</a:t>
            </a:r>
          </a:p>
        </p:txBody>
      </p:sp>
      <p:sp>
        <p:nvSpPr>
          <p:cNvPr id="70" name="Segnaposto titolo 4">
            <a:extLst>
              <a:ext uri="{FF2B5EF4-FFF2-40B4-BE49-F238E27FC236}">
                <a16:creationId xmlns:a16="http://schemas.microsoft.com/office/drawing/2014/main" id="{E63E5D4D-DD79-2CFE-F72B-8CDA30F2C227}"/>
              </a:ext>
            </a:extLst>
          </p:cNvPr>
          <p:cNvSpPr>
            <a:spLocks noGrp="1"/>
          </p:cNvSpPr>
          <p:nvPr>
            <p:ph type="title" hasCustomPrompt="1"/>
          </p:nvPr>
        </p:nvSpPr>
        <p:spPr>
          <a:xfrm>
            <a:off x="263525" y="4499675"/>
            <a:ext cx="6553200" cy="2176430"/>
          </a:xfrm>
          <a:prstGeom prst="rect">
            <a:avLst/>
          </a:prstGeom>
        </p:spPr>
        <p:txBody>
          <a:bodyPr vert="horz" wrap="square" lIns="0" tIns="0" rIns="0" bIns="0" rtlCol="0" anchor="b" anchorCtr="0">
            <a:spAutoFit/>
          </a:bodyPr>
          <a:lstStyle>
            <a:lvl1pPr>
              <a:lnSpc>
                <a:spcPct val="80000"/>
              </a:lnSpc>
              <a:defRPr sz="8800">
                <a:latin typeface="Work Sans Thin" pitchFamily="2" charset="0"/>
              </a:defRPr>
            </a:lvl1pPr>
          </a:lstStyle>
          <a:p>
            <a:r>
              <a:rPr lang="en-US"/>
              <a:t>Title here lorem ipsum</a:t>
            </a:r>
            <a:endParaRPr lang="en-GB"/>
          </a:p>
        </p:txBody>
      </p:sp>
      <p:sp>
        <p:nvSpPr>
          <p:cNvPr id="73" name="Text Placeholder 32">
            <a:extLst>
              <a:ext uri="{FF2B5EF4-FFF2-40B4-BE49-F238E27FC236}">
                <a16:creationId xmlns:a16="http://schemas.microsoft.com/office/drawing/2014/main" id="{936E9F31-CFA3-F4D7-7AEC-78CB9D23E3F4}"/>
              </a:ext>
            </a:extLst>
          </p:cNvPr>
          <p:cNvSpPr>
            <a:spLocks noGrp="1"/>
          </p:cNvSpPr>
          <p:nvPr>
            <p:ph type="body" sz="quarter" idx="24" hasCustomPrompt="1"/>
          </p:nvPr>
        </p:nvSpPr>
        <p:spPr>
          <a:xfrm>
            <a:off x="2640013" y="296863"/>
            <a:ext cx="1873279" cy="244267"/>
          </a:xfrm>
        </p:spPr>
        <p:txBody>
          <a:bodyPr/>
          <a:lstStyle>
            <a:lvl1pPr>
              <a:lnSpc>
                <a:spcPct val="110000"/>
              </a:lnSpc>
              <a:defRPr>
                <a:latin typeface="+mj-lt"/>
              </a:defRPr>
            </a:lvl1pPr>
          </a:lstStyle>
          <a:p>
            <a:pPr lvl="0"/>
            <a:r>
              <a:rPr lang="en-GB"/>
              <a:t>Paragraph Title</a:t>
            </a:r>
          </a:p>
        </p:txBody>
      </p:sp>
      <p:sp>
        <p:nvSpPr>
          <p:cNvPr id="75" name="Text Placeholder 32">
            <a:extLst>
              <a:ext uri="{FF2B5EF4-FFF2-40B4-BE49-F238E27FC236}">
                <a16:creationId xmlns:a16="http://schemas.microsoft.com/office/drawing/2014/main" id="{9C314BCD-0CE6-C143-936A-1D0D92295549}"/>
              </a:ext>
            </a:extLst>
          </p:cNvPr>
          <p:cNvSpPr>
            <a:spLocks noGrp="1"/>
          </p:cNvSpPr>
          <p:nvPr>
            <p:ph type="body" sz="quarter" idx="26" hasCustomPrompt="1"/>
          </p:nvPr>
        </p:nvSpPr>
        <p:spPr>
          <a:xfrm>
            <a:off x="2640013" y="1545560"/>
            <a:ext cx="1873279" cy="244267"/>
          </a:xfrm>
        </p:spPr>
        <p:txBody>
          <a:bodyPr/>
          <a:lstStyle>
            <a:lvl1pPr>
              <a:lnSpc>
                <a:spcPct val="110000"/>
              </a:lnSpc>
              <a:defRPr>
                <a:latin typeface="+mj-lt"/>
              </a:defRPr>
            </a:lvl1pPr>
          </a:lstStyle>
          <a:p>
            <a:pPr lvl="0"/>
            <a:r>
              <a:rPr lang="en-GB"/>
              <a:t>Paragraph Title</a:t>
            </a:r>
          </a:p>
        </p:txBody>
      </p:sp>
      <p:sp>
        <p:nvSpPr>
          <p:cNvPr id="77" name="Text Placeholder 32">
            <a:extLst>
              <a:ext uri="{FF2B5EF4-FFF2-40B4-BE49-F238E27FC236}">
                <a16:creationId xmlns:a16="http://schemas.microsoft.com/office/drawing/2014/main" id="{36532851-9F19-761A-7130-81AD38CA6D2D}"/>
              </a:ext>
            </a:extLst>
          </p:cNvPr>
          <p:cNvSpPr>
            <a:spLocks noGrp="1"/>
          </p:cNvSpPr>
          <p:nvPr>
            <p:ph type="body" sz="quarter" idx="28" hasCustomPrompt="1"/>
          </p:nvPr>
        </p:nvSpPr>
        <p:spPr>
          <a:xfrm>
            <a:off x="5016500" y="296863"/>
            <a:ext cx="1801755" cy="244267"/>
          </a:xfrm>
        </p:spPr>
        <p:txBody>
          <a:bodyPr/>
          <a:lstStyle>
            <a:lvl1pPr>
              <a:lnSpc>
                <a:spcPct val="110000"/>
              </a:lnSpc>
              <a:defRPr>
                <a:latin typeface="+mj-lt"/>
              </a:defRPr>
            </a:lvl1pPr>
          </a:lstStyle>
          <a:p>
            <a:pPr lvl="0"/>
            <a:r>
              <a:rPr lang="en-GB"/>
              <a:t>Paragraph Title</a:t>
            </a:r>
          </a:p>
        </p:txBody>
      </p:sp>
      <p:sp>
        <p:nvSpPr>
          <p:cNvPr id="79" name="Text Placeholder 32">
            <a:extLst>
              <a:ext uri="{FF2B5EF4-FFF2-40B4-BE49-F238E27FC236}">
                <a16:creationId xmlns:a16="http://schemas.microsoft.com/office/drawing/2014/main" id="{7B8DFB1A-84BA-BE52-B9B8-0A3845BD1994}"/>
              </a:ext>
            </a:extLst>
          </p:cNvPr>
          <p:cNvSpPr>
            <a:spLocks noGrp="1"/>
          </p:cNvSpPr>
          <p:nvPr>
            <p:ph type="body" sz="quarter" idx="30" hasCustomPrompt="1"/>
          </p:nvPr>
        </p:nvSpPr>
        <p:spPr>
          <a:xfrm>
            <a:off x="5016500" y="1545560"/>
            <a:ext cx="1801755" cy="244267"/>
          </a:xfrm>
        </p:spPr>
        <p:txBody>
          <a:bodyPr/>
          <a:lstStyle>
            <a:lvl1pPr>
              <a:lnSpc>
                <a:spcPct val="110000"/>
              </a:lnSpc>
              <a:defRPr>
                <a:latin typeface="+mj-lt"/>
              </a:defRPr>
            </a:lvl1pPr>
          </a:lstStyle>
          <a:p>
            <a:pPr lvl="0"/>
            <a:r>
              <a:rPr lang="en-GB"/>
              <a:t>Paragraph Title</a:t>
            </a:r>
          </a:p>
        </p:txBody>
      </p:sp>
      <p:sp>
        <p:nvSpPr>
          <p:cNvPr id="81" name="Text Placeholder 32">
            <a:extLst>
              <a:ext uri="{FF2B5EF4-FFF2-40B4-BE49-F238E27FC236}">
                <a16:creationId xmlns:a16="http://schemas.microsoft.com/office/drawing/2014/main" id="{44D76F70-55D1-F3CB-AA80-F7482ED7B5B7}"/>
              </a:ext>
            </a:extLst>
          </p:cNvPr>
          <p:cNvSpPr>
            <a:spLocks noGrp="1"/>
          </p:cNvSpPr>
          <p:nvPr>
            <p:ph type="body" sz="quarter" idx="32" hasCustomPrompt="1"/>
          </p:nvPr>
        </p:nvSpPr>
        <p:spPr>
          <a:xfrm>
            <a:off x="7319963" y="296863"/>
            <a:ext cx="1873278" cy="244267"/>
          </a:xfrm>
        </p:spPr>
        <p:txBody>
          <a:bodyPr/>
          <a:lstStyle>
            <a:lvl1pPr>
              <a:lnSpc>
                <a:spcPct val="110000"/>
              </a:lnSpc>
              <a:defRPr>
                <a:latin typeface="+mj-lt"/>
              </a:defRPr>
            </a:lvl1pPr>
          </a:lstStyle>
          <a:p>
            <a:pPr lvl="0"/>
            <a:r>
              <a:rPr lang="en-GB"/>
              <a:t>Paragraph Title</a:t>
            </a:r>
          </a:p>
        </p:txBody>
      </p:sp>
      <p:sp>
        <p:nvSpPr>
          <p:cNvPr id="83" name="Text Placeholder 32">
            <a:extLst>
              <a:ext uri="{FF2B5EF4-FFF2-40B4-BE49-F238E27FC236}">
                <a16:creationId xmlns:a16="http://schemas.microsoft.com/office/drawing/2014/main" id="{A25EDDE2-8B26-523A-BE2B-FFA3D0F1BF00}"/>
              </a:ext>
            </a:extLst>
          </p:cNvPr>
          <p:cNvSpPr>
            <a:spLocks noGrp="1"/>
          </p:cNvSpPr>
          <p:nvPr>
            <p:ph type="body" sz="quarter" idx="34" hasCustomPrompt="1"/>
          </p:nvPr>
        </p:nvSpPr>
        <p:spPr>
          <a:xfrm>
            <a:off x="7319963" y="1545560"/>
            <a:ext cx="1873278" cy="244267"/>
          </a:xfrm>
        </p:spPr>
        <p:txBody>
          <a:bodyPr/>
          <a:lstStyle>
            <a:lvl1pPr>
              <a:lnSpc>
                <a:spcPct val="110000"/>
              </a:lnSpc>
              <a:defRPr>
                <a:latin typeface="+mj-lt"/>
              </a:defRPr>
            </a:lvl1pPr>
          </a:lstStyle>
          <a:p>
            <a:pPr lvl="0"/>
            <a:r>
              <a:rPr lang="en-GB"/>
              <a:t>Paragraph Title</a:t>
            </a:r>
          </a:p>
        </p:txBody>
      </p:sp>
      <p:sp>
        <p:nvSpPr>
          <p:cNvPr id="85" name="Text Placeholder 32">
            <a:extLst>
              <a:ext uri="{FF2B5EF4-FFF2-40B4-BE49-F238E27FC236}">
                <a16:creationId xmlns:a16="http://schemas.microsoft.com/office/drawing/2014/main" id="{0B13D9F1-22A9-E6DF-30BD-7982348D4A59}"/>
              </a:ext>
            </a:extLst>
          </p:cNvPr>
          <p:cNvSpPr>
            <a:spLocks noGrp="1"/>
          </p:cNvSpPr>
          <p:nvPr>
            <p:ph type="body" sz="quarter" idx="36" hasCustomPrompt="1"/>
          </p:nvPr>
        </p:nvSpPr>
        <p:spPr>
          <a:xfrm>
            <a:off x="9696450" y="296863"/>
            <a:ext cx="1873278" cy="244267"/>
          </a:xfrm>
        </p:spPr>
        <p:txBody>
          <a:bodyPr/>
          <a:lstStyle>
            <a:lvl1pPr>
              <a:lnSpc>
                <a:spcPct val="110000"/>
              </a:lnSpc>
              <a:defRPr>
                <a:latin typeface="+mj-lt"/>
              </a:defRPr>
            </a:lvl1pPr>
          </a:lstStyle>
          <a:p>
            <a:pPr lvl="0"/>
            <a:r>
              <a:rPr lang="en-GB"/>
              <a:t>Paragraph Title</a:t>
            </a:r>
          </a:p>
        </p:txBody>
      </p:sp>
      <p:sp>
        <p:nvSpPr>
          <p:cNvPr id="87" name="Text Placeholder 32">
            <a:extLst>
              <a:ext uri="{FF2B5EF4-FFF2-40B4-BE49-F238E27FC236}">
                <a16:creationId xmlns:a16="http://schemas.microsoft.com/office/drawing/2014/main" id="{2B2742CB-FF84-2AB8-D550-157AEE9A819A}"/>
              </a:ext>
            </a:extLst>
          </p:cNvPr>
          <p:cNvSpPr>
            <a:spLocks noGrp="1"/>
          </p:cNvSpPr>
          <p:nvPr>
            <p:ph type="body" sz="quarter" idx="38" hasCustomPrompt="1"/>
          </p:nvPr>
        </p:nvSpPr>
        <p:spPr>
          <a:xfrm>
            <a:off x="9696450" y="1545560"/>
            <a:ext cx="1873278" cy="244267"/>
          </a:xfrm>
        </p:spPr>
        <p:txBody>
          <a:bodyPr/>
          <a:lstStyle>
            <a:lvl1pPr>
              <a:lnSpc>
                <a:spcPct val="110000"/>
              </a:lnSpc>
              <a:defRPr>
                <a:latin typeface="+mj-lt"/>
              </a:defRPr>
            </a:lvl1pPr>
          </a:lstStyle>
          <a:p>
            <a:pPr lvl="0"/>
            <a:r>
              <a:rPr lang="en-GB"/>
              <a:t>Paragraph Title</a:t>
            </a:r>
          </a:p>
        </p:txBody>
      </p:sp>
      <p:sp>
        <p:nvSpPr>
          <p:cNvPr id="89" name="Text Placeholder 88">
            <a:extLst>
              <a:ext uri="{FF2B5EF4-FFF2-40B4-BE49-F238E27FC236}">
                <a16:creationId xmlns:a16="http://schemas.microsoft.com/office/drawing/2014/main" id="{79AD2185-9CB5-7F9D-291D-1486165B361B}"/>
              </a:ext>
            </a:extLst>
          </p:cNvPr>
          <p:cNvSpPr>
            <a:spLocks noGrp="1"/>
          </p:cNvSpPr>
          <p:nvPr>
            <p:ph type="body" sz="quarter" idx="39" hasCustomPrompt="1"/>
          </p:nvPr>
        </p:nvSpPr>
        <p:spPr>
          <a:xfrm>
            <a:off x="2639380"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0" name="Text Placeholder 88">
            <a:extLst>
              <a:ext uri="{FF2B5EF4-FFF2-40B4-BE49-F238E27FC236}">
                <a16:creationId xmlns:a16="http://schemas.microsoft.com/office/drawing/2014/main" id="{62E4FE51-94A3-1D8E-D194-A41C59DE22CC}"/>
              </a:ext>
            </a:extLst>
          </p:cNvPr>
          <p:cNvSpPr>
            <a:spLocks noGrp="1"/>
          </p:cNvSpPr>
          <p:nvPr>
            <p:ph type="body" sz="quarter" idx="40" hasCustomPrompt="1"/>
          </p:nvPr>
        </p:nvSpPr>
        <p:spPr>
          <a:xfrm>
            <a:off x="2639380"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3" name="Text Placeholder 88">
            <a:extLst>
              <a:ext uri="{FF2B5EF4-FFF2-40B4-BE49-F238E27FC236}">
                <a16:creationId xmlns:a16="http://schemas.microsoft.com/office/drawing/2014/main" id="{4ADAF27D-72DF-9019-8CAA-F515679B0174}"/>
              </a:ext>
            </a:extLst>
          </p:cNvPr>
          <p:cNvSpPr>
            <a:spLocks noGrp="1"/>
          </p:cNvSpPr>
          <p:nvPr>
            <p:ph type="body" sz="quarter" idx="41" hasCustomPrompt="1"/>
          </p:nvPr>
        </p:nvSpPr>
        <p:spPr>
          <a:xfrm>
            <a:off x="5013384" y="565313"/>
            <a:ext cx="1803341"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4" name="Text Placeholder 88">
            <a:extLst>
              <a:ext uri="{FF2B5EF4-FFF2-40B4-BE49-F238E27FC236}">
                <a16:creationId xmlns:a16="http://schemas.microsoft.com/office/drawing/2014/main" id="{C3C5A010-B702-8075-7240-6290DDE73037}"/>
              </a:ext>
            </a:extLst>
          </p:cNvPr>
          <p:cNvSpPr>
            <a:spLocks noGrp="1"/>
          </p:cNvSpPr>
          <p:nvPr>
            <p:ph type="body" sz="quarter" idx="42" hasCustomPrompt="1"/>
          </p:nvPr>
        </p:nvSpPr>
        <p:spPr>
          <a:xfrm>
            <a:off x="5013384" y="1803329"/>
            <a:ext cx="1803341"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5" name="Text Placeholder 88">
            <a:extLst>
              <a:ext uri="{FF2B5EF4-FFF2-40B4-BE49-F238E27FC236}">
                <a16:creationId xmlns:a16="http://schemas.microsoft.com/office/drawing/2014/main" id="{32F52439-8B94-1641-04A6-64DC82EFBBBB}"/>
              </a:ext>
            </a:extLst>
          </p:cNvPr>
          <p:cNvSpPr>
            <a:spLocks noGrp="1"/>
          </p:cNvSpPr>
          <p:nvPr>
            <p:ph type="body" sz="quarter" idx="43" hasCustomPrompt="1"/>
          </p:nvPr>
        </p:nvSpPr>
        <p:spPr>
          <a:xfrm>
            <a:off x="7320945"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6" name="Text Placeholder 88">
            <a:extLst>
              <a:ext uri="{FF2B5EF4-FFF2-40B4-BE49-F238E27FC236}">
                <a16:creationId xmlns:a16="http://schemas.microsoft.com/office/drawing/2014/main" id="{0E40A89C-69EB-DB53-000F-CD937A451174}"/>
              </a:ext>
            </a:extLst>
          </p:cNvPr>
          <p:cNvSpPr>
            <a:spLocks noGrp="1"/>
          </p:cNvSpPr>
          <p:nvPr>
            <p:ph type="body" sz="quarter" idx="44" hasCustomPrompt="1"/>
          </p:nvPr>
        </p:nvSpPr>
        <p:spPr>
          <a:xfrm>
            <a:off x="7320945"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7" name="Text Placeholder 88">
            <a:extLst>
              <a:ext uri="{FF2B5EF4-FFF2-40B4-BE49-F238E27FC236}">
                <a16:creationId xmlns:a16="http://schemas.microsoft.com/office/drawing/2014/main" id="{5BDD9277-72E9-EF6C-FC89-00859B14D018}"/>
              </a:ext>
            </a:extLst>
          </p:cNvPr>
          <p:cNvSpPr>
            <a:spLocks noGrp="1"/>
          </p:cNvSpPr>
          <p:nvPr>
            <p:ph type="body" sz="quarter" idx="45" hasCustomPrompt="1"/>
          </p:nvPr>
        </p:nvSpPr>
        <p:spPr>
          <a:xfrm>
            <a:off x="9697432"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8" name="Text Placeholder 88">
            <a:extLst>
              <a:ext uri="{FF2B5EF4-FFF2-40B4-BE49-F238E27FC236}">
                <a16:creationId xmlns:a16="http://schemas.microsoft.com/office/drawing/2014/main" id="{F3186F1D-08C1-0E45-D0A1-90F9CDC8842E}"/>
              </a:ext>
            </a:extLst>
          </p:cNvPr>
          <p:cNvSpPr>
            <a:spLocks noGrp="1"/>
          </p:cNvSpPr>
          <p:nvPr>
            <p:ph type="body" sz="quarter" idx="46" hasCustomPrompt="1"/>
          </p:nvPr>
        </p:nvSpPr>
        <p:spPr>
          <a:xfrm>
            <a:off x="9697432"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3" name="Text Placeholder 3">
            <a:extLst>
              <a:ext uri="{FF2B5EF4-FFF2-40B4-BE49-F238E27FC236}">
                <a16:creationId xmlns:a16="http://schemas.microsoft.com/office/drawing/2014/main" id="{15F4CF99-4C7A-6428-3323-5DC58D22FDC4}"/>
              </a:ext>
            </a:extLst>
          </p:cNvPr>
          <p:cNvSpPr>
            <a:spLocks noGrp="1"/>
          </p:cNvSpPr>
          <p:nvPr>
            <p:ph type="body" sz="quarter" idx="29" hasCustomPrompt="1"/>
          </p:nvPr>
        </p:nvSpPr>
        <p:spPr>
          <a:xfrm>
            <a:off x="7319963" y="4533900"/>
            <a:ext cx="4249765" cy="1841680"/>
          </a:xfrm>
        </p:spPr>
        <p:txBody>
          <a:bodyPr numCol="2" spcCol="540000"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Tree>
    <p:extLst>
      <p:ext uri="{BB962C8B-B14F-4D97-AF65-F5344CB8AC3E}">
        <p14:creationId xmlns:p14="http://schemas.microsoft.com/office/powerpoint/2010/main" val="2226403670"/>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 1 Column (Tag-Title-Subtitle-Text)">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002798E8-9946-A385-F444-0695D934C722}"/>
              </a:ext>
            </a:extLst>
          </p:cNvPr>
          <p:cNvSpPr>
            <a:spLocks noGrp="1"/>
          </p:cNvSpPr>
          <p:nvPr>
            <p:ph type="body" sz="quarter" idx="10" hasCustomPrompt="1"/>
          </p:nvPr>
        </p:nvSpPr>
        <p:spPr>
          <a:xfrm>
            <a:off x="263526" y="296863"/>
            <a:ext cx="2484438" cy="175577"/>
          </a:xfrm>
        </p:spPr>
        <p:txBody>
          <a:bodyPr>
            <a:noAutofit/>
          </a:bodyPr>
          <a:lstStyle>
            <a:lvl1pPr>
              <a:defRPr>
                <a:solidFill>
                  <a:schemeClr val="bg1"/>
                </a:solidFill>
                <a:latin typeface="Work Sans SemiBold" pitchFamily="2" charset="0"/>
              </a:defRPr>
            </a:lvl1pPr>
          </a:lstStyle>
          <a:p>
            <a:pPr lvl="0"/>
            <a:r>
              <a:rPr lang="en-GB"/>
              <a:t>TAG HERE</a:t>
            </a:r>
          </a:p>
        </p:txBody>
      </p:sp>
      <p:sp>
        <p:nvSpPr>
          <p:cNvPr id="3" name="Segnaposto titolo 4">
            <a:extLst>
              <a:ext uri="{FF2B5EF4-FFF2-40B4-BE49-F238E27FC236}">
                <a16:creationId xmlns:a16="http://schemas.microsoft.com/office/drawing/2014/main" id="{C2EB7241-53E3-39BA-9FFD-B67D56D60F0F}"/>
              </a:ext>
            </a:extLst>
          </p:cNvPr>
          <p:cNvSpPr>
            <a:spLocks noGrp="1"/>
          </p:cNvSpPr>
          <p:nvPr>
            <p:ph type="title" hasCustomPrompt="1"/>
          </p:nvPr>
        </p:nvSpPr>
        <p:spPr>
          <a:xfrm>
            <a:off x="275099" y="594777"/>
            <a:ext cx="11655631" cy="498598"/>
          </a:xfrm>
          <a:prstGeom prst="rect">
            <a:avLst/>
          </a:prstGeom>
        </p:spPr>
        <p:txBody>
          <a:bodyPr vert="horz" wrap="square" lIns="0" tIns="0" rIns="0" bIns="0" rtlCol="0" anchor="t" anchorCtr="0">
            <a:noAutofit/>
          </a:bodyPr>
          <a:lstStyle>
            <a:lvl1pPr>
              <a:defRPr>
                <a:solidFill>
                  <a:schemeClr val="bg1"/>
                </a:solidFill>
              </a:defRPr>
            </a:lvl1pPr>
          </a:lstStyle>
          <a:p>
            <a:r>
              <a:rPr lang="en-US"/>
              <a:t>Title here</a:t>
            </a:r>
            <a:endParaRPr lang="en-GB"/>
          </a:p>
        </p:txBody>
      </p:sp>
      <p:sp>
        <p:nvSpPr>
          <p:cNvPr id="5" name="Text Placeholder 6">
            <a:extLst>
              <a:ext uri="{FF2B5EF4-FFF2-40B4-BE49-F238E27FC236}">
                <a16:creationId xmlns:a16="http://schemas.microsoft.com/office/drawing/2014/main" id="{9831D242-F4CD-D9B9-DC93-FA203DBCDB6B}"/>
              </a:ext>
            </a:extLst>
          </p:cNvPr>
          <p:cNvSpPr>
            <a:spLocks noGrp="1"/>
          </p:cNvSpPr>
          <p:nvPr>
            <p:ph type="body" sz="quarter" idx="11" hasCustomPrompt="1"/>
          </p:nvPr>
        </p:nvSpPr>
        <p:spPr>
          <a:xfrm>
            <a:off x="263525" y="1174813"/>
            <a:ext cx="11653838" cy="341473"/>
          </a:xfrm>
        </p:spPr>
        <p:txBody>
          <a:bodyPr>
            <a:noAutofit/>
          </a:bodyPr>
          <a:lstStyle>
            <a:lvl1pPr>
              <a:defRPr sz="1800">
                <a:solidFill>
                  <a:schemeClr val="bg1"/>
                </a:solidFill>
                <a:latin typeface="Work Sans SemiBold" pitchFamily="2" charset="0"/>
              </a:defRPr>
            </a:lvl1pPr>
          </a:lstStyle>
          <a:p>
            <a:pPr lvl="0"/>
            <a:r>
              <a:rPr lang="en-GB" dirty="0"/>
              <a:t>Subtitle Here</a:t>
            </a:r>
          </a:p>
        </p:txBody>
      </p:sp>
      <p:sp>
        <p:nvSpPr>
          <p:cNvPr id="6" name="Text Placeholder 1">
            <a:extLst>
              <a:ext uri="{FF2B5EF4-FFF2-40B4-BE49-F238E27FC236}">
                <a16:creationId xmlns:a16="http://schemas.microsoft.com/office/drawing/2014/main" id="{FC504D2C-5EB6-6238-04F0-4E07363510EC}"/>
              </a:ext>
            </a:extLst>
          </p:cNvPr>
          <p:cNvSpPr>
            <a:spLocks noGrp="1"/>
          </p:cNvSpPr>
          <p:nvPr>
            <p:ph idx="12"/>
          </p:nvPr>
        </p:nvSpPr>
        <p:spPr>
          <a:xfrm>
            <a:off x="275099" y="1795746"/>
            <a:ext cx="11655631" cy="4586003"/>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24661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Date-Pattern Horizontal">
    <p:bg>
      <p:bgPr>
        <a:solidFill>
          <a:srgbClr val="0C2340"/>
        </a:solidFill>
        <a:effectLst/>
      </p:bgPr>
    </p:bg>
    <p:spTree>
      <p:nvGrpSpPr>
        <p:cNvPr id="1" name=""/>
        <p:cNvGrpSpPr/>
        <p:nvPr/>
      </p:nvGrpSpPr>
      <p:grpSpPr>
        <a:xfrm>
          <a:off x="0" y="0"/>
          <a:ext cx="0" cy="0"/>
          <a:chOff x="0" y="0"/>
          <a:chExt cx="0" cy="0"/>
        </a:xfrm>
      </p:grpSpPr>
      <p:pic>
        <p:nvPicPr>
          <p:cNvPr id="2" name="Picture 1" descr="A red white and blue geometric pattern&#10;&#10;Description automatically generated">
            <a:extLst>
              <a:ext uri="{FF2B5EF4-FFF2-40B4-BE49-F238E27FC236}">
                <a16:creationId xmlns:a16="http://schemas.microsoft.com/office/drawing/2014/main" id="{6DE6143D-EBCA-A26B-3479-979D4A1A6B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3042285"/>
          </a:xfrm>
          <a:prstGeom prst="rect">
            <a:avLst/>
          </a:prstGeom>
        </p:spPr>
      </p:pic>
      <p:sp>
        <p:nvSpPr>
          <p:cNvPr id="13" name="Text Placeholder 15">
            <a:extLst>
              <a:ext uri="{FF2B5EF4-FFF2-40B4-BE49-F238E27FC236}">
                <a16:creationId xmlns:a16="http://schemas.microsoft.com/office/drawing/2014/main" id="{C1D059F7-7FB8-5FB7-4EDA-CF3DAE5429E1}"/>
              </a:ext>
            </a:extLst>
          </p:cNvPr>
          <p:cNvSpPr>
            <a:spLocks noGrp="1"/>
          </p:cNvSpPr>
          <p:nvPr>
            <p:ph type="body" sz="quarter" idx="10" hasCustomPrompt="1"/>
          </p:nvPr>
        </p:nvSpPr>
        <p:spPr>
          <a:xfrm>
            <a:off x="252411" y="4309347"/>
            <a:ext cx="7053063" cy="1978555"/>
          </a:xfrm>
          <a:prstGeom prst="rect">
            <a:avLst/>
          </a:prstGeom>
          <a:noFill/>
        </p:spPr>
        <p:txBody>
          <a:bodyPr wrap="square" lIns="0" tIns="0" rIns="0" bIns="0" rtlCol="0" anchor="b">
            <a:spAutoFit/>
          </a:bodyPr>
          <a:lstStyle>
            <a:lvl1pPr>
              <a:defRPr kumimoji="0" lang="en-GB" sz="80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14" name="Text Placeholder 15">
            <a:extLst>
              <a:ext uri="{FF2B5EF4-FFF2-40B4-BE49-F238E27FC236}">
                <a16:creationId xmlns:a16="http://schemas.microsoft.com/office/drawing/2014/main" id="{DA278888-5916-C844-EA2A-7BD4A38C59FC}"/>
              </a:ext>
            </a:extLst>
          </p:cNvPr>
          <p:cNvSpPr>
            <a:spLocks noGrp="1"/>
          </p:cNvSpPr>
          <p:nvPr>
            <p:ph type="body" sz="quarter" idx="13" hasCustomPrompt="1"/>
          </p:nvPr>
        </p:nvSpPr>
        <p:spPr>
          <a:xfrm>
            <a:off x="263525" y="3565016"/>
            <a:ext cx="1712578" cy="221599"/>
          </a:xfrm>
          <a:prstGeom prst="rect">
            <a:avLst/>
          </a:prstGeom>
          <a:noFill/>
        </p:spPr>
        <p:txBody>
          <a:bodyPr wrap="square" lIns="0" tIns="0" rIns="0" bIns="0" anchor="b">
            <a:spAutoFit/>
          </a:bodyPr>
          <a:lstStyle>
            <a:lvl1pPr marL="0" indent="0" algn="l">
              <a:buNone/>
              <a:defRPr lang="en-GB" sz="1600" i="0" u="none" strike="noStrike" baseline="0" dirty="0">
                <a:solidFill>
                  <a:srgbClr val="FFFFFF"/>
                </a:solidFill>
                <a:latin typeface="+mn-lt"/>
              </a:defRPr>
            </a:lvl1pPr>
          </a:lstStyle>
          <a:p>
            <a:pPr marL="0" lvl="0"/>
            <a:r>
              <a:rPr lang="en-GB" dirty="0"/>
              <a:t>Month | Year</a:t>
            </a:r>
          </a:p>
        </p:txBody>
      </p:sp>
      <p:sp>
        <p:nvSpPr>
          <p:cNvPr id="3" name="TextBox 7">
            <a:extLst>
              <a:ext uri="{FF2B5EF4-FFF2-40B4-BE49-F238E27FC236}">
                <a16:creationId xmlns:a16="http://schemas.microsoft.com/office/drawing/2014/main" id="{ECBCA8F4-E863-95F2-1EA0-C2EDCD80D5D4}"/>
              </a:ext>
            </a:extLst>
          </p:cNvPr>
          <p:cNvSpPr txBox="1"/>
          <p:nvPr userDrawn="1"/>
        </p:nvSpPr>
        <p:spPr>
          <a:xfrm>
            <a:off x="7469720" y="6424092"/>
            <a:ext cx="4458755" cy="218008"/>
          </a:xfrm>
          <a:prstGeom prst="rect">
            <a:avLst/>
          </a:prstGeom>
        </p:spPr>
        <p:txBody>
          <a:bodyPr lIns="0" tIns="0" rIns="0" bIns="0" rtlCol="0" anchor="t">
            <a:spAutoFit/>
          </a:bodyPr>
          <a:lstStyle/>
          <a:p>
            <a:pPr algn="r">
              <a:lnSpc>
                <a:spcPts val="1688"/>
              </a:lnSpc>
            </a:pPr>
            <a:r>
              <a:rPr lang="en-US" sz="1600" dirty="0">
                <a:solidFill>
                  <a:schemeClr val="bg1"/>
                </a:solidFill>
                <a:latin typeface="Work Sans SemiBold" pitchFamily="2" charset="0"/>
              </a:rPr>
              <a:t>Here to Dare.</a:t>
            </a:r>
          </a:p>
        </p:txBody>
      </p:sp>
      <p:grpSp>
        <p:nvGrpSpPr>
          <p:cNvPr id="4" name="Graphic 6">
            <a:extLst>
              <a:ext uri="{FF2B5EF4-FFF2-40B4-BE49-F238E27FC236}">
                <a16:creationId xmlns:a16="http://schemas.microsoft.com/office/drawing/2014/main" id="{7E1D5452-9C66-229B-1A6C-554B00B04D56}"/>
              </a:ext>
            </a:extLst>
          </p:cNvPr>
          <p:cNvGrpSpPr/>
          <p:nvPr userDrawn="1"/>
        </p:nvGrpSpPr>
        <p:grpSpPr>
          <a:xfrm>
            <a:off x="267657" y="6396363"/>
            <a:ext cx="448622" cy="312794"/>
            <a:chOff x="3414712" y="1223962"/>
            <a:chExt cx="5362003" cy="3738562"/>
          </a:xfrm>
          <a:solidFill>
            <a:srgbClr val="DA291C"/>
          </a:solidFill>
        </p:grpSpPr>
        <p:sp>
          <p:nvSpPr>
            <p:cNvPr id="5" name="Freeform: Shape 22">
              <a:extLst>
                <a:ext uri="{FF2B5EF4-FFF2-40B4-BE49-F238E27FC236}">
                  <a16:creationId xmlns:a16="http://schemas.microsoft.com/office/drawing/2014/main" id="{24512410-B08F-3487-90C0-B23493DADF79}"/>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6" name="Freeform: Shape 23">
              <a:extLst>
                <a:ext uri="{FF2B5EF4-FFF2-40B4-BE49-F238E27FC236}">
                  <a16:creationId xmlns:a16="http://schemas.microsoft.com/office/drawing/2014/main" id="{3496698D-B620-4E8B-6AA8-159251333C4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7" name="Freeform: Shape 24">
              <a:extLst>
                <a:ext uri="{FF2B5EF4-FFF2-40B4-BE49-F238E27FC236}">
                  <a16:creationId xmlns:a16="http://schemas.microsoft.com/office/drawing/2014/main" id="{B9F65242-3003-5242-E0A5-424C54B0684A}"/>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8" name="Freeform: Shape 25">
              <a:extLst>
                <a:ext uri="{FF2B5EF4-FFF2-40B4-BE49-F238E27FC236}">
                  <a16:creationId xmlns:a16="http://schemas.microsoft.com/office/drawing/2014/main" id="{B77614F0-BE5C-5D3E-AEA0-F45EBFFD8595}"/>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1780089838"/>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7965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 2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49235"/>
      </p:ext>
    </p:extLst>
  </p:cSld>
  <p:clrMapOvr>
    <a:masterClrMapping/>
  </p:clrMapOvr>
  <p:extLst>
    <p:ext uri="{DCECCB84-F9BA-43D5-87BE-67443E8EF086}">
      <p15:sldGuideLst xmlns:p15="http://schemas.microsoft.com/office/powerpoint/2012/main">
        <p15:guide id="1" pos="3885">
          <p15:clr>
            <a:srgbClr val="A4A3A4"/>
          </p15:clr>
        </p15:guide>
        <p15:guide id="2" pos="3795">
          <p15:clr>
            <a:srgbClr val="A4A3A4"/>
          </p15:clr>
        </p15:guide>
        <p15:guide id="5" pos="3840">
          <p15:clr>
            <a:srgbClr val="000000"/>
          </p15:clr>
        </p15:guide>
        <p15:guide id="6" pos="3568">
          <p15:clr>
            <a:srgbClr val="FBAE40"/>
          </p15:clr>
        </p15:guide>
        <p15:guide id="7" pos="728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 3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141076"/>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 4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721698"/>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 5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617373"/>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 1 Column (Tag-Title-Subtitle-Text)">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002798E8-9946-A385-F444-0695D934C722}"/>
              </a:ext>
            </a:extLst>
          </p:cNvPr>
          <p:cNvSpPr>
            <a:spLocks noGrp="1"/>
          </p:cNvSpPr>
          <p:nvPr>
            <p:ph type="body" sz="quarter" idx="10" hasCustomPrompt="1"/>
          </p:nvPr>
        </p:nvSpPr>
        <p:spPr>
          <a:xfrm>
            <a:off x="263526" y="296863"/>
            <a:ext cx="2484438" cy="175577"/>
          </a:xfrm>
        </p:spPr>
        <p:txBody>
          <a:bodyPr>
            <a:noAutofit/>
          </a:bodyPr>
          <a:lstStyle>
            <a:lvl1pPr>
              <a:defRPr>
                <a:solidFill>
                  <a:srgbClr val="DA291C"/>
                </a:solidFill>
                <a:latin typeface="Work Sans SemiBold" pitchFamily="2" charset="0"/>
              </a:defRPr>
            </a:lvl1pPr>
          </a:lstStyle>
          <a:p>
            <a:pPr lvl="0"/>
            <a:r>
              <a:rPr lang="en-GB"/>
              <a:t>TAG HERE</a:t>
            </a:r>
          </a:p>
        </p:txBody>
      </p:sp>
      <p:sp>
        <p:nvSpPr>
          <p:cNvPr id="3" name="Segnaposto titolo 4">
            <a:extLst>
              <a:ext uri="{FF2B5EF4-FFF2-40B4-BE49-F238E27FC236}">
                <a16:creationId xmlns:a16="http://schemas.microsoft.com/office/drawing/2014/main" id="{D7363CB8-0B7A-38C8-2F03-347350351895}"/>
              </a:ext>
            </a:extLst>
          </p:cNvPr>
          <p:cNvSpPr>
            <a:spLocks noGrp="1"/>
          </p:cNvSpPr>
          <p:nvPr>
            <p:ph type="title" hasCustomPrompt="1"/>
          </p:nvPr>
        </p:nvSpPr>
        <p:spPr>
          <a:xfrm>
            <a:off x="275099" y="594777"/>
            <a:ext cx="11655631" cy="498598"/>
          </a:xfrm>
          <a:prstGeom prst="rect">
            <a:avLst/>
          </a:prstGeom>
        </p:spPr>
        <p:txBody>
          <a:bodyPr vert="horz" wrap="square" lIns="0" tIns="0" rIns="0" bIns="0" rtlCol="0" anchor="t" anchorCtr="0">
            <a:noAutofit/>
          </a:bodyPr>
          <a:lstStyle>
            <a:lvl1pPr>
              <a:defRPr/>
            </a:lvl1pPr>
          </a:lstStyle>
          <a:p>
            <a:r>
              <a:rPr lang="en-US"/>
              <a:t>Title here</a:t>
            </a:r>
            <a:endParaRPr lang="en-GB"/>
          </a:p>
        </p:txBody>
      </p:sp>
      <p:sp>
        <p:nvSpPr>
          <p:cNvPr id="4" name="Text Placeholder 1">
            <a:extLst>
              <a:ext uri="{FF2B5EF4-FFF2-40B4-BE49-F238E27FC236}">
                <a16:creationId xmlns:a16="http://schemas.microsoft.com/office/drawing/2014/main" id="{AC97DEC4-AF09-7E7A-6D7B-6725889AF18F}"/>
              </a:ext>
            </a:extLst>
          </p:cNvPr>
          <p:cNvSpPr>
            <a:spLocks noGrp="1"/>
          </p:cNvSpPr>
          <p:nvPr>
            <p:ph idx="1"/>
          </p:nvPr>
        </p:nvSpPr>
        <p:spPr>
          <a:xfrm>
            <a:off x="275099" y="1795748"/>
            <a:ext cx="11655631" cy="458600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ext Placeholder 6">
            <a:extLst>
              <a:ext uri="{FF2B5EF4-FFF2-40B4-BE49-F238E27FC236}">
                <a16:creationId xmlns:a16="http://schemas.microsoft.com/office/drawing/2014/main" id="{318897EF-3DFA-0CF9-0BD2-4E99B4BA6084}"/>
              </a:ext>
            </a:extLst>
          </p:cNvPr>
          <p:cNvSpPr>
            <a:spLocks noGrp="1"/>
          </p:cNvSpPr>
          <p:nvPr>
            <p:ph type="body" sz="quarter" idx="11" hasCustomPrompt="1"/>
          </p:nvPr>
        </p:nvSpPr>
        <p:spPr>
          <a:xfrm>
            <a:off x="263525" y="1174813"/>
            <a:ext cx="11653838" cy="341473"/>
          </a:xfrm>
        </p:spPr>
        <p:txBody>
          <a:bodyPr>
            <a:noAutofit/>
          </a:bodyPr>
          <a:lstStyle>
            <a:lvl1pPr>
              <a:defRPr sz="1800">
                <a:solidFill>
                  <a:srgbClr val="0C2340"/>
                </a:solidFill>
                <a:latin typeface="Work Sans SemiBold" pitchFamily="2" charset="0"/>
              </a:defRPr>
            </a:lvl1pPr>
          </a:lstStyle>
          <a:p>
            <a:pPr lvl="0"/>
            <a:r>
              <a:rPr lang="en-GB"/>
              <a:t>Subtitle Here</a:t>
            </a:r>
          </a:p>
        </p:txBody>
      </p:sp>
    </p:spTree>
    <p:extLst>
      <p:ext uri="{BB962C8B-B14F-4D97-AF65-F5344CB8AC3E}">
        <p14:creationId xmlns:p14="http://schemas.microsoft.com/office/powerpoint/2010/main" val="31099196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249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 2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354427"/>
      </p:ext>
    </p:extLst>
  </p:cSld>
  <p:clrMapOvr>
    <a:masterClrMapping/>
  </p:clrMapOvr>
  <p:extLst>
    <p:ext uri="{DCECCB84-F9BA-43D5-87BE-67443E8EF086}">
      <p15:sldGuideLst xmlns:p15="http://schemas.microsoft.com/office/powerpoint/2012/main">
        <p15:guide id="1" pos="3885">
          <p15:clr>
            <a:srgbClr val="A4A3A4"/>
          </p15:clr>
        </p15:guide>
        <p15:guide id="2" pos="3795">
          <p15:clr>
            <a:srgbClr val="A4A3A4"/>
          </p15:clr>
        </p15:guide>
        <p15:guide id="5" pos="3840">
          <p15:clr>
            <a:srgbClr val="000000"/>
          </p15:clr>
        </p15:guide>
        <p15:guide id="6" pos="3568">
          <p15:clr>
            <a:srgbClr val="FBAE40"/>
          </p15:clr>
        </p15:guide>
        <p15:guide id="7" pos="728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 3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9247"/>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 4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894812"/>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Subtitle-Date-Pattern Horizontal">
    <p:bg>
      <p:bgPr>
        <a:solidFill>
          <a:srgbClr val="0C2340"/>
        </a:solidFill>
        <a:effectLst/>
      </p:bgPr>
    </p:bg>
    <p:spTree>
      <p:nvGrpSpPr>
        <p:cNvPr id="1" name=""/>
        <p:cNvGrpSpPr/>
        <p:nvPr/>
      </p:nvGrpSpPr>
      <p:grpSpPr>
        <a:xfrm>
          <a:off x="0" y="0"/>
          <a:ext cx="0" cy="0"/>
          <a:chOff x="0" y="0"/>
          <a:chExt cx="0" cy="0"/>
        </a:xfrm>
      </p:grpSpPr>
      <p:pic>
        <p:nvPicPr>
          <p:cNvPr id="2" name="Picture 1" descr="A red white and blue geometric pattern&#10;&#10;Description automatically generated">
            <a:extLst>
              <a:ext uri="{FF2B5EF4-FFF2-40B4-BE49-F238E27FC236}">
                <a16:creationId xmlns:a16="http://schemas.microsoft.com/office/drawing/2014/main" id="{6DE6143D-EBCA-A26B-3479-979D4A1A6B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3042285"/>
          </a:xfrm>
          <a:prstGeom prst="rect">
            <a:avLst/>
          </a:prstGeom>
        </p:spPr>
      </p:pic>
      <p:sp>
        <p:nvSpPr>
          <p:cNvPr id="13" name="Text Placeholder 15">
            <a:extLst>
              <a:ext uri="{FF2B5EF4-FFF2-40B4-BE49-F238E27FC236}">
                <a16:creationId xmlns:a16="http://schemas.microsoft.com/office/drawing/2014/main" id="{C1D059F7-7FB8-5FB7-4EDA-CF3DAE5429E1}"/>
              </a:ext>
            </a:extLst>
          </p:cNvPr>
          <p:cNvSpPr>
            <a:spLocks noGrp="1"/>
          </p:cNvSpPr>
          <p:nvPr>
            <p:ph type="body" sz="quarter" idx="10" hasCustomPrompt="1"/>
          </p:nvPr>
        </p:nvSpPr>
        <p:spPr>
          <a:xfrm>
            <a:off x="252411" y="3786532"/>
            <a:ext cx="7053063" cy="1978555"/>
          </a:xfrm>
          <a:prstGeom prst="rect">
            <a:avLst/>
          </a:prstGeom>
          <a:noFill/>
        </p:spPr>
        <p:txBody>
          <a:bodyPr wrap="square" lIns="0" tIns="0" rIns="0" bIns="0" rtlCol="0" anchor="b">
            <a:spAutoFit/>
          </a:bodyPr>
          <a:lstStyle>
            <a:lvl1pPr marL="0" indent="0">
              <a:buNone/>
              <a:defRPr kumimoji="0" lang="en-GB" sz="8000" b="0" i="0" u="none" strike="noStrike" cap="none" spc="0" normalizeH="0" baseline="0" dirty="0">
                <a:ln>
                  <a:noFill/>
                </a:ln>
                <a:solidFill>
                  <a:schemeClr val="bg1"/>
                </a:solidFill>
                <a:effectLst/>
                <a:uLnTx/>
                <a:uFillTx/>
                <a:latin typeface="Work Sans Light" pitchFamily="2" charset="0"/>
              </a:defRPr>
            </a:lvl1pPr>
          </a:lstStyle>
          <a:p>
            <a:pPr marL="228600" marR="0" lvl="0" indent="-228600" fontAlgn="auto">
              <a:lnSpc>
                <a:spcPct val="80000"/>
              </a:lnSpc>
              <a:spcBef>
                <a:spcPts val="0"/>
              </a:spcBef>
              <a:spcAft>
                <a:spcPts val="0"/>
              </a:spcAft>
              <a:buClrTx/>
              <a:buSzTx/>
              <a:tabLst/>
            </a:pPr>
            <a:r>
              <a:rPr lang="en-GB"/>
              <a:t>Title of the Presentation</a:t>
            </a:r>
          </a:p>
        </p:txBody>
      </p:sp>
      <p:sp>
        <p:nvSpPr>
          <p:cNvPr id="14" name="Text Placeholder 15">
            <a:extLst>
              <a:ext uri="{FF2B5EF4-FFF2-40B4-BE49-F238E27FC236}">
                <a16:creationId xmlns:a16="http://schemas.microsoft.com/office/drawing/2014/main" id="{DA278888-5916-C844-EA2A-7BD4A38C59FC}"/>
              </a:ext>
            </a:extLst>
          </p:cNvPr>
          <p:cNvSpPr>
            <a:spLocks noGrp="1"/>
          </p:cNvSpPr>
          <p:nvPr>
            <p:ph type="body" sz="quarter" idx="13" hasCustomPrompt="1"/>
          </p:nvPr>
        </p:nvSpPr>
        <p:spPr>
          <a:xfrm>
            <a:off x="10215897" y="6152662"/>
            <a:ext cx="1712578" cy="221599"/>
          </a:xfrm>
          <a:prstGeom prst="rect">
            <a:avLst/>
          </a:prstGeom>
          <a:noFill/>
        </p:spPr>
        <p:txBody>
          <a:bodyPr wrap="square" lIns="0" tIns="0" rIns="0" bIns="0" anchor="b">
            <a:spAutoFit/>
          </a:bodyPr>
          <a:lstStyle>
            <a:lvl1pPr marL="0" indent="0" algn="r">
              <a:buNone/>
              <a:defRPr lang="en-GB" sz="1600" i="0" u="none" strike="noStrike" baseline="0" dirty="0">
                <a:solidFill>
                  <a:srgbClr val="FFFFFF"/>
                </a:solidFill>
                <a:latin typeface="+mn-lt"/>
              </a:defRPr>
            </a:lvl1pPr>
          </a:lstStyle>
          <a:p>
            <a:pPr marL="0" lvl="0"/>
            <a:r>
              <a:rPr lang="en-GB" dirty="0"/>
              <a:t>Month | Year</a:t>
            </a:r>
          </a:p>
        </p:txBody>
      </p:sp>
      <p:sp>
        <p:nvSpPr>
          <p:cNvPr id="3" name="Text Placeholder 15">
            <a:extLst>
              <a:ext uri="{FF2B5EF4-FFF2-40B4-BE49-F238E27FC236}">
                <a16:creationId xmlns:a16="http://schemas.microsoft.com/office/drawing/2014/main" id="{1E28E301-F9B1-347F-5BE4-0F6FF578B0D9}"/>
              </a:ext>
            </a:extLst>
          </p:cNvPr>
          <p:cNvSpPr>
            <a:spLocks noGrp="1"/>
          </p:cNvSpPr>
          <p:nvPr>
            <p:ph type="body" sz="quarter" idx="14" hasCustomPrompt="1"/>
          </p:nvPr>
        </p:nvSpPr>
        <p:spPr>
          <a:xfrm>
            <a:off x="252411" y="5848308"/>
            <a:ext cx="4981070" cy="221599"/>
          </a:xfrm>
          <a:prstGeom prst="rect">
            <a:avLst/>
          </a:prstGeom>
          <a:noFill/>
        </p:spPr>
        <p:txBody>
          <a:bodyPr wrap="square" lIns="0" tIns="0" rIns="0" bIns="0" anchor="b">
            <a:spAutoFit/>
          </a:bodyPr>
          <a:lstStyle>
            <a:lvl1pPr marL="0" indent="0" algn="l">
              <a:buNone/>
              <a:defRPr lang="en-GB" sz="1600" i="0" u="none" strike="noStrike" baseline="0" dirty="0">
                <a:solidFill>
                  <a:srgbClr val="FFFFFF"/>
                </a:solidFill>
                <a:latin typeface="Work Sans SemiBold" pitchFamily="2" charset="0"/>
              </a:defRPr>
            </a:lvl1pPr>
          </a:lstStyle>
          <a:p>
            <a:pPr marL="0" lvl="0"/>
            <a:r>
              <a:rPr lang="en-GB"/>
              <a:t>Subtitle of the presentation</a:t>
            </a:r>
          </a:p>
        </p:txBody>
      </p:sp>
      <p:sp>
        <p:nvSpPr>
          <p:cNvPr id="6" name="TextBox 7">
            <a:extLst>
              <a:ext uri="{FF2B5EF4-FFF2-40B4-BE49-F238E27FC236}">
                <a16:creationId xmlns:a16="http://schemas.microsoft.com/office/drawing/2014/main" id="{E9B78B91-A84C-C356-56A1-16C897FF8514}"/>
              </a:ext>
            </a:extLst>
          </p:cNvPr>
          <p:cNvSpPr txBox="1"/>
          <p:nvPr userDrawn="1"/>
        </p:nvSpPr>
        <p:spPr>
          <a:xfrm>
            <a:off x="7469720" y="6424092"/>
            <a:ext cx="4458755" cy="218008"/>
          </a:xfrm>
          <a:prstGeom prst="rect">
            <a:avLst/>
          </a:prstGeom>
        </p:spPr>
        <p:txBody>
          <a:bodyPr lIns="0" tIns="0" rIns="0" bIns="0" rtlCol="0" anchor="t">
            <a:spAutoFit/>
          </a:bodyPr>
          <a:lstStyle/>
          <a:p>
            <a:pPr algn="r">
              <a:lnSpc>
                <a:spcPts val="1688"/>
              </a:lnSpc>
            </a:pPr>
            <a:r>
              <a:rPr lang="en-US" sz="1600" dirty="0">
                <a:solidFill>
                  <a:schemeClr val="bg1"/>
                </a:solidFill>
                <a:latin typeface="Work Sans SemiBold" pitchFamily="2" charset="0"/>
              </a:rPr>
              <a:t>Here to Dare.</a:t>
            </a:r>
          </a:p>
        </p:txBody>
      </p:sp>
      <p:grpSp>
        <p:nvGrpSpPr>
          <p:cNvPr id="4" name="Graphic 6">
            <a:extLst>
              <a:ext uri="{FF2B5EF4-FFF2-40B4-BE49-F238E27FC236}">
                <a16:creationId xmlns:a16="http://schemas.microsoft.com/office/drawing/2014/main" id="{F8DDFB51-225D-0A0E-2726-77715D7A9128}"/>
              </a:ext>
            </a:extLst>
          </p:cNvPr>
          <p:cNvGrpSpPr/>
          <p:nvPr userDrawn="1"/>
        </p:nvGrpSpPr>
        <p:grpSpPr>
          <a:xfrm>
            <a:off x="267657" y="6396363"/>
            <a:ext cx="448622" cy="312794"/>
            <a:chOff x="3414712" y="1223962"/>
            <a:chExt cx="5362003" cy="3738562"/>
          </a:xfrm>
          <a:solidFill>
            <a:srgbClr val="DA291C"/>
          </a:solidFill>
        </p:grpSpPr>
        <p:sp>
          <p:nvSpPr>
            <p:cNvPr id="5" name="Freeform: Shape 22">
              <a:extLst>
                <a:ext uri="{FF2B5EF4-FFF2-40B4-BE49-F238E27FC236}">
                  <a16:creationId xmlns:a16="http://schemas.microsoft.com/office/drawing/2014/main" id="{FAB6719A-C232-BC68-4AB5-5D93EDEDB9F1}"/>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7" name="Freeform: Shape 23">
              <a:extLst>
                <a:ext uri="{FF2B5EF4-FFF2-40B4-BE49-F238E27FC236}">
                  <a16:creationId xmlns:a16="http://schemas.microsoft.com/office/drawing/2014/main" id="{E30EDA4F-CF2A-E2B2-11E6-0F4B64D4E53D}"/>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8" name="Freeform: Shape 24">
              <a:extLst>
                <a:ext uri="{FF2B5EF4-FFF2-40B4-BE49-F238E27FC236}">
                  <a16:creationId xmlns:a16="http://schemas.microsoft.com/office/drawing/2014/main" id="{3A920AC8-7D76-788C-CD9F-1660334FE09D}"/>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9" name="Freeform: Shape 25">
              <a:extLst>
                <a:ext uri="{FF2B5EF4-FFF2-40B4-BE49-F238E27FC236}">
                  <a16:creationId xmlns:a16="http://schemas.microsoft.com/office/drawing/2014/main" id="{1D187A73-7EF4-66F2-8FFE-512F59E78311}"/>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382646444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 5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309257"/>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Date-Pattern">
    <p:bg>
      <p:bgPr>
        <a:solidFill>
          <a:srgbClr val="0C2340"/>
        </a:solidFill>
        <a:effectLst/>
      </p:bgPr>
    </p:bg>
    <p:spTree>
      <p:nvGrpSpPr>
        <p:cNvPr id="1" name=""/>
        <p:cNvGrpSpPr/>
        <p:nvPr/>
      </p:nvGrpSpPr>
      <p:grpSpPr>
        <a:xfrm>
          <a:off x="0" y="0"/>
          <a:ext cx="0" cy="0"/>
          <a:chOff x="0" y="0"/>
          <a:chExt cx="0" cy="0"/>
        </a:xfrm>
      </p:grpSpPr>
      <p:pic>
        <p:nvPicPr>
          <p:cNvPr id="4" name="Picture 3" descr="A red white and blue geometric pattern&#10;&#10;Description automatically generated">
            <a:extLst>
              <a:ext uri="{FF2B5EF4-FFF2-40B4-BE49-F238E27FC236}">
                <a16:creationId xmlns:a16="http://schemas.microsoft.com/office/drawing/2014/main" id="{A67752FD-891D-7BEC-F951-1735495A5A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083675" y="0"/>
            <a:ext cx="3108325" cy="6858000"/>
          </a:xfrm>
          <a:prstGeom prst="rect">
            <a:avLst/>
          </a:prstGeom>
        </p:spPr>
      </p:pic>
      <p:sp>
        <p:nvSpPr>
          <p:cNvPr id="8" name="Text Placeholder 15">
            <a:extLst>
              <a:ext uri="{FF2B5EF4-FFF2-40B4-BE49-F238E27FC236}">
                <a16:creationId xmlns:a16="http://schemas.microsoft.com/office/drawing/2014/main" id="{B515C8DC-6566-5117-7F2F-8B654FFC0C0A}"/>
              </a:ext>
            </a:extLst>
          </p:cNvPr>
          <p:cNvSpPr>
            <a:spLocks noGrp="1"/>
          </p:cNvSpPr>
          <p:nvPr>
            <p:ph type="body" sz="quarter" idx="10" hasCustomPrompt="1"/>
          </p:nvPr>
        </p:nvSpPr>
        <p:spPr>
          <a:xfrm>
            <a:off x="252411" y="2260600"/>
            <a:ext cx="7053063" cy="1978555"/>
          </a:xfrm>
          <a:prstGeom prst="rect">
            <a:avLst/>
          </a:prstGeom>
          <a:noFill/>
        </p:spPr>
        <p:txBody>
          <a:bodyPr wrap="square" lIns="0" tIns="0" rIns="0" bIns="0" rtlCol="0">
            <a:spAutoFit/>
          </a:bodyPr>
          <a:lstStyle>
            <a:lvl1pPr>
              <a:defRPr kumimoji="0" lang="en-GB" sz="80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9" name="Text Placeholder 15">
            <a:extLst>
              <a:ext uri="{FF2B5EF4-FFF2-40B4-BE49-F238E27FC236}">
                <a16:creationId xmlns:a16="http://schemas.microsoft.com/office/drawing/2014/main" id="{85B0CEC3-4F0A-40F5-48BD-E8403C76B7F5}"/>
              </a:ext>
            </a:extLst>
          </p:cNvPr>
          <p:cNvSpPr>
            <a:spLocks noGrp="1"/>
          </p:cNvSpPr>
          <p:nvPr>
            <p:ph type="body" sz="quarter" idx="13" hasCustomPrompt="1"/>
          </p:nvPr>
        </p:nvSpPr>
        <p:spPr>
          <a:xfrm>
            <a:off x="7174100" y="6461800"/>
            <a:ext cx="1712578" cy="193899"/>
          </a:xfrm>
          <a:prstGeom prst="rect">
            <a:avLst/>
          </a:prstGeom>
          <a:noFill/>
        </p:spPr>
        <p:txBody>
          <a:bodyPr wrap="square" lIns="0" tIns="0" rIns="0" bIns="0">
            <a:spAutoFit/>
          </a:bodyPr>
          <a:lstStyle>
            <a:lvl1pPr marL="0" indent="0" algn="r">
              <a:buNone/>
              <a:defRPr lang="en-GB" sz="1400" i="0" u="none" strike="noStrike" baseline="0" dirty="0">
                <a:solidFill>
                  <a:srgbClr val="FFFFFF"/>
                </a:solidFill>
                <a:latin typeface="+mn-lt"/>
              </a:defRPr>
            </a:lvl1pPr>
          </a:lstStyle>
          <a:p>
            <a:pPr marL="0" lvl="0"/>
            <a:r>
              <a:rPr lang="en-GB" dirty="0"/>
              <a:t>Month | Year</a:t>
            </a:r>
          </a:p>
        </p:txBody>
      </p:sp>
      <p:sp>
        <p:nvSpPr>
          <p:cNvPr id="2" name="TextBox 7">
            <a:extLst>
              <a:ext uri="{FF2B5EF4-FFF2-40B4-BE49-F238E27FC236}">
                <a16:creationId xmlns:a16="http://schemas.microsoft.com/office/drawing/2014/main" id="{7CFA2F39-DAF4-7698-78D4-BC1C5D09EEBC}"/>
              </a:ext>
            </a:extLst>
          </p:cNvPr>
          <p:cNvSpPr txBox="1"/>
          <p:nvPr userDrawn="1"/>
        </p:nvSpPr>
        <p:spPr>
          <a:xfrm>
            <a:off x="267656" y="6424092"/>
            <a:ext cx="4458755" cy="208134"/>
          </a:xfrm>
          <a:prstGeom prst="rect">
            <a:avLst/>
          </a:prstGeom>
        </p:spPr>
        <p:txBody>
          <a:bodyPr lIns="0" tIns="0" rIns="0" bIns="0" rtlCol="0" anchor="t">
            <a:spAutoFit/>
          </a:bodyPr>
          <a:lstStyle/>
          <a:p>
            <a:pPr>
              <a:lnSpc>
                <a:spcPts val="1688"/>
              </a:lnSpc>
            </a:pPr>
            <a:r>
              <a:rPr lang="en-US" sz="1400" dirty="0">
                <a:solidFill>
                  <a:schemeClr val="bg1"/>
                </a:solidFill>
                <a:latin typeface="Work Sans SemiBold" pitchFamily="2" charset="0"/>
              </a:rPr>
              <a:t>Here to Dare.</a:t>
            </a:r>
          </a:p>
        </p:txBody>
      </p:sp>
      <p:grpSp>
        <p:nvGrpSpPr>
          <p:cNvPr id="5" name="Graphic 6">
            <a:extLst>
              <a:ext uri="{FF2B5EF4-FFF2-40B4-BE49-F238E27FC236}">
                <a16:creationId xmlns:a16="http://schemas.microsoft.com/office/drawing/2014/main" id="{67B4D6C7-EA1C-E7AE-80BD-1E84CB86F82C}"/>
              </a:ext>
            </a:extLst>
          </p:cNvPr>
          <p:cNvGrpSpPr/>
          <p:nvPr userDrawn="1"/>
        </p:nvGrpSpPr>
        <p:grpSpPr>
          <a:xfrm>
            <a:off x="267657" y="333623"/>
            <a:ext cx="630106" cy="439331"/>
            <a:chOff x="3414712" y="1223962"/>
            <a:chExt cx="5362003" cy="3738562"/>
          </a:xfrm>
          <a:solidFill>
            <a:srgbClr val="DA291C"/>
          </a:solidFill>
        </p:grpSpPr>
        <p:sp>
          <p:nvSpPr>
            <p:cNvPr id="6" name="Freeform: Shape 22">
              <a:extLst>
                <a:ext uri="{FF2B5EF4-FFF2-40B4-BE49-F238E27FC236}">
                  <a16:creationId xmlns:a16="http://schemas.microsoft.com/office/drawing/2014/main" id="{82B5EC0C-F63E-F639-71BC-4C50024A501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7" name="Freeform: Shape 23">
              <a:extLst>
                <a:ext uri="{FF2B5EF4-FFF2-40B4-BE49-F238E27FC236}">
                  <a16:creationId xmlns:a16="http://schemas.microsoft.com/office/drawing/2014/main" id="{6C7FB17B-1AF3-C2A4-24D6-E8532DFBF58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0" name="Freeform: Shape 24">
              <a:extLst>
                <a:ext uri="{FF2B5EF4-FFF2-40B4-BE49-F238E27FC236}">
                  <a16:creationId xmlns:a16="http://schemas.microsoft.com/office/drawing/2014/main" id="{A8EF742E-2FC9-E81B-336A-A685FB50356D}"/>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1" name="Freeform: Shape 25">
              <a:extLst>
                <a:ext uri="{FF2B5EF4-FFF2-40B4-BE49-F238E27FC236}">
                  <a16:creationId xmlns:a16="http://schemas.microsoft.com/office/drawing/2014/main" id="{5E5F1D91-325C-843C-F8A3-37068194FE2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29657984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 1 Column (Tag-Title-Subtitle-Text)">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F3B48F23-2DFA-9F4E-B78B-5F2B634DFDAC}"/>
              </a:ext>
            </a:extLst>
          </p:cNvPr>
          <p:cNvSpPr>
            <a:spLocks noGrp="1"/>
          </p:cNvSpPr>
          <p:nvPr>
            <p:ph type="body" sz="quarter" idx="10" hasCustomPrompt="1"/>
          </p:nvPr>
        </p:nvSpPr>
        <p:spPr>
          <a:xfrm>
            <a:off x="263526" y="296863"/>
            <a:ext cx="2484438" cy="175577"/>
          </a:xfrm>
        </p:spPr>
        <p:txBody>
          <a:bodyPr>
            <a:noAutofit/>
          </a:bodyPr>
          <a:lstStyle>
            <a:lvl1pPr>
              <a:defRPr>
                <a:solidFill>
                  <a:schemeClr val="bg1"/>
                </a:solidFill>
                <a:latin typeface="Work Sans SemiBold" pitchFamily="2" charset="0"/>
              </a:defRPr>
            </a:lvl1pPr>
          </a:lstStyle>
          <a:p>
            <a:pPr lvl="0"/>
            <a:r>
              <a:rPr lang="en-GB"/>
              <a:t>TAG HERE</a:t>
            </a:r>
          </a:p>
        </p:txBody>
      </p:sp>
      <p:sp>
        <p:nvSpPr>
          <p:cNvPr id="4" name="Segnaposto titolo 4">
            <a:extLst>
              <a:ext uri="{FF2B5EF4-FFF2-40B4-BE49-F238E27FC236}">
                <a16:creationId xmlns:a16="http://schemas.microsoft.com/office/drawing/2014/main" id="{FCE67699-D0F3-13C9-7EEB-C3ADDC079977}"/>
              </a:ext>
            </a:extLst>
          </p:cNvPr>
          <p:cNvSpPr>
            <a:spLocks noGrp="1"/>
          </p:cNvSpPr>
          <p:nvPr>
            <p:ph type="title" hasCustomPrompt="1"/>
          </p:nvPr>
        </p:nvSpPr>
        <p:spPr>
          <a:xfrm>
            <a:off x="275099" y="594777"/>
            <a:ext cx="11655631" cy="498598"/>
          </a:xfrm>
          <a:prstGeom prst="rect">
            <a:avLst/>
          </a:prstGeom>
        </p:spPr>
        <p:txBody>
          <a:bodyPr vert="horz" wrap="square" lIns="0" tIns="0" rIns="0" bIns="0" rtlCol="0" anchor="t" anchorCtr="0">
            <a:noAutofit/>
          </a:bodyPr>
          <a:lstStyle>
            <a:lvl1pPr>
              <a:defRPr>
                <a:solidFill>
                  <a:schemeClr val="bg1"/>
                </a:solidFill>
              </a:defRPr>
            </a:lvl1pPr>
          </a:lstStyle>
          <a:p>
            <a:r>
              <a:rPr lang="en-US"/>
              <a:t>Title here</a:t>
            </a:r>
            <a:endParaRPr lang="en-GB"/>
          </a:p>
        </p:txBody>
      </p:sp>
      <p:sp>
        <p:nvSpPr>
          <p:cNvPr id="5" name="Text Placeholder 6">
            <a:extLst>
              <a:ext uri="{FF2B5EF4-FFF2-40B4-BE49-F238E27FC236}">
                <a16:creationId xmlns:a16="http://schemas.microsoft.com/office/drawing/2014/main" id="{9923E89E-3B62-62B1-413B-662FEA9EC73C}"/>
              </a:ext>
            </a:extLst>
          </p:cNvPr>
          <p:cNvSpPr>
            <a:spLocks noGrp="1"/>
          </p:cNvSpPr>
          <p:nvPr>
            <p:ph type="body" sz="quarter" idx="11" hasCustomPrompt="1"/>
          </p:nvPr>
        </p:nvSpPr>
        <p:spPr>
          <a:xfrm>
            <a:off x="263525" y="1174813"/>
            <a:ext cx="11653838" cy="341473"/>
          </a:xfrm>
        </p:spPr>
        <p:txBody>
          <a:bodyPr>
            <a:noAutofit/>
          </a:bodyPr>
          <a:lstStyle>
            <a:lvl1pPr>
              <a:defRPr sz="1800">
                <a:solidFill>
                  <a:schemeClr val="bg1"/>
                </a:solidFill>
                <a:latin typeface="Work Sans SemiBold" pitchFamily="2" charset="0"/>
              </a:defRPr>
            </a:lvl1pPr>
          </a:lstStyle>
          <a:p>
            <a:pPr lvl="0"/>
            <a:r>
              <a:rPr lang="en-GB"/>
              <a:t>Subtitle Here</a:t>
            </a:r>
          </a:p>
        </p:txBody>
      </p:sp>
      <p:sp>
        <p:nvSpPr>
          <p:cNvPr id="8" name="Text Placeholder 1">
            <a:extLst>
              <a:ext uri="{FF2B5EF4-FFF2-40B4-BE49-F238E27FC236}">
                <a16:creationId xmlns:a16="http://schemas.microsoft.com/office/drawing/2014/main" id="{F966B228-98D2-B9C8-A1D9-06ED737C192B}"/>
              </a:ext>
            </a:extLst>
          </p:cNvPr>
          <p:cNvSpPr>
            <a:spLocks noGrp="1"/>
          </p:cNvSpPr>
          <p:nvPr>
            <p:ph idx="1"/>
          </p:nvPr>
        </p:nvSpPr>
        <p:spPr>
          <a:xfrm>
            <a:off x="263525" y="1795746"/>
            <a:ext cx="11667206" cy="4586004"/>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635458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2384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 2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738420"/>
      </p:ext>
    </p:extLst>
  </p:cSld>
  <p:clrMapOvr>
    <a:masterClrMapping/>
  </p:clrMapOvr>
  <p:extLst>
    <p:ext uri="{DCECCB84-F9BA-43D5-87BE-67443E8EF086}">
      <p15:sldGuideLst xmlns:p15="http://schemas.microsoft.com/office/powerpoint/2012/main">
        <p15:guide id="1" pos="3885">
          <p15:clr>
            <a:srgbClr val="A4A3A4"/>
          </p15:clr>
        </p15:guide>
        <p15:guide id="2" pos="3795">
          <p15:clr>
            <a:srgbClr val="A4A3A4"/>
          </p15:clr>
        </p15:guide>
        <p15:guide id="5" pos="3840">
          <p15:clr>
            <a:srgbClr val="000000"/>
          </p15:clr>
        </p15:guide>
        <p15:guide id="6" pos="3568">
          <p15:clr>
            <a:srgbClr val="FBAE40"/>
          </p15:clr>
        </p15:guide>
        <p15:guide id="7" pos="728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 3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390964"/>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R] 4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003086"/>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 5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979072"/>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 Bio-Academic BG-Interests-Projects">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8CC20E3-A62E-78C3-CB0F-9FA4B19408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464031"/>
            <a:ext cx="2196985" cy="2196985"/>
          </a:xfrm>
          <a:prstGeom prst="rect">
            <a:avLst/>
          </a:prstGeom>
        </p:spPr>
      </p:pic>
      <p:pic>
        <p:nvPicPr>
          <p:cNvPr id="4" name="Graphic 3">
            <a:extLst>
              <a:ext uri="{FF2B5EF4-FFF2-40B4-BE49-F238E27FC236}">
                <a16:creationId xmlns:a16="http://schemas.microsoft.com/office/drawing/2014/main" id="{416FD9E4-718E-2EE6-D2BE-ED17521732F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661015"/>
            <a:ext cx="2196985" cy="2196985"/>
          </a:xfrm>
          <a:prstGeom prst="rect">
            <a:avLst/>
          </a:prstGeom>
        </p:spPr>
      </p:pic>
      <p:sp>
        <p:nvSpPr>
          <p:cNvPr id="8" name="Text Placeholder 12">
            <a:extLst>
              <a:ext uri="{FF2B5EF4-FFF2-40B4-BE49-F238E27FC236}">
                <a16:creationId xmlns:a16="http://schemas.microsoft.com/office/drawing/2014/main" id="{EA3B4AB4-68FF-FA6D-1CFB-18001846CE0A}"/>
              </a:ext>
            </a:extLst>
          </p:cNvPr>
          <p:cNvSpPr>
            <a:spLocks noGrp="1"/>
          </p:cNvSpPr>
          <p:nvPr userDrawn="1">
            <p:ph type="body" sz="quarter" idx="10" hasCustomPrompt="1"/>
          </p:nvPr>
        </p:nvSpPr>
        <p:spPr>
          <a:xfrm>
            <a:off x="2651124" y="898579"/>
            <a:ext cx="6540501" cy="184666"/>
          </a:xfrm>
        </p:spPr>
        <p:txBody>
          <a:bodyPr anchor="b">
            <a:noAutofit/>
          </a:bodyPr>
          <a:lstStyle>
            <a:lvl1pPr>
              <a:defRPr sz="1200">
                <a:solidFill>
                  <a:srgbClr val="DA291C"/>
                </a:solidFill>
                <a:latin typeface="Work Sans" pitchFamily="2" charset="0"/>
              </a:defRPr>
            </a:lvl1pPr>
          </a:lstStyle>
          <a:p>
            <a:pPr lvl="0"/>
            <a:r>
              <a:rPr lang="en-GB" dirty="0"/>
              <a:t>Senior Consultant | PMO</a:t>
            </a:r>
          </a:p>
        </p:txBody>
      </p:sp>
      <p:sp>
        <p:nvSpPr>
          <p:cNvPr id="9" name="Text Placeholder 12">
            <a:extLst>
              <a:ext uri="{FF2B5EF4-FFF2-40B4-BE49-F238E27FC236}">
                <a16:creationId xmlns:a16="http://schemas.microsoft.com/office/drawing/2014/main" id="{DE87B7AE-93FF-93ED-D177-8A9C12BE1870}"/>
              </a:ext>
            </a:extLst>
          </p:cNvPr>
          <p:cNvSpPr>
            <a:spLocks noGrp="1"/>
          </p:cNvSpPr>
          <p:nvPr userDrawn="1">
            <p:ph type="body" sz="quarter" idx="11" hasCustomPrompt="1"/>
          </p:nvPr>
        </p:nvSpPr>
        <p:spPr>
          <a:xfrm>
            <a:off x="2640013" y="312774"/>
            <a:ext cx="6551612" cy="518173"/>
          </a:xfrm>
        </p:spPr>
        <p:txBody>
          <a:bodyPr anchor="b">
            <a:noAutofit/>
          </a:bodyPr>
          <a:lstStyle>
            <a:lvl1pPr>
              <a:defRPr sz="3600">
                <a:latin typeface="Work Sans Light" pitchFamily="2" charset="0"/>
              </a:defRPr>
            </a:lvl1pPr>
          </a:lstStyle>
          <a:p>
            <a:pPr lvl="0"/>
            <a:r>
              <a:rPr lang="en-GB" dirty="0"/>
              <a:t>Johnathan </a:t>
            </a:r>
            <a:r>
              <a:rPr lang="en-GB" dirty="0" err="1"/>
              <a:t>Doecher</a:t>
            </a:r>
            <a:endParaRPr lang="en-GB" dirty="0"/>
          </a:p>
        </p:txBody>
      </p:sp>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3646630" y="1322289"/>
            <a:ext cx="3170095" cy="985863"/>
          </a:xfrm>
        </p:spPr>
        <p:txBody>
          <a:bodyPr>
            <a:noAutofit/>
          </a:bodyPr>
          <a:lstStyle>
            <a:lvl1pPr>
              <a:defRPr sz="1000" b="0">
                <a:solidFill>
                  <a:srgbClr val="0C2340"/>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322289"/>
            <a:ext cx="843527" cy="319928"/>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Bio</a:t>
            </a:r>
            <a:endParaRPr lang="en-GB" sz="1000" dirty="0" err="1">
              <a:solidFill>
                <a:srgbClr val="9DA7B3"/>
              </a:solidFill>
              <a:latin typeface="Work Sans" pitchFamily="2" charset="0"/>
            </a:endParaRPr>
          </a:p>
        </p:txBody>
      </p:sp>
      <p:sp>
        <p:nvSpPr>
          <p:cNvPr id="13" name="Text Placeholder 12">
            <a:extLst>
              <a:ext uri="{FF2B5EF4-FFF2-40B4-BE49-F238E27FC236}">
                <a16:creationId xmlns:a16="http://schemas.microsoft.com/office/drawing/2014/main" id="{32F0B99D-B996-C718-D026-A9A0F59DA670}"/>
              </a:ext>
            </a:extLst>
          </p:cNvPr>
          <p:cNvSpPr>
            <a:spLocks noGrp="1"/>
          </p:cNvSpPr>
          <p:nvPr userDrawn="1">
            <p:ph type="body" sz="quarter" idx="13" hasCustomPrompt="1"/>
          </p:nvPr>
        </p:nvSpPr>
        <p:spPr>
          <a:xfrm>
            <a:off x="3646863" y="3038385"/>
            <a:ext cx="3178552" cy="985863"/>
          </a:xfrm>
        </p:spPr>
        <p:txBody>
          <a:bodyPr>
            <a:noAutofit/>
          </a:bodyPr>
          <a:lstStyle>
            <a:lvl1pPr>
              <a:defRPr sz="1000" b="0">
                <a:solidFill>
                  <a:srgbClr val="0C2340"/>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5" name="Text Placeholder 12">
            <a:extLst>
              <a:ext uri="{FF2B5EF4-FFF2-40B4-BE49-F238E27FC236}">
                <a16:creationId xmlns:a16="http://schemas.microsoft.com/office/drawing/2014/main" id="{C031AD90-9369-271A-A7E1-FC8D55805D61}"/>
              </a:ext>
            </a:extLst>
          </p:cNvPr>
          <p:cNvSpPr>
            <a:spLocks noGrp="1"/>
          </p:cNvSpPr>
          <p:nvPr userDrawn="1">
            <p:ph type="body" sz="quarter" idx="14" hasCustomPrompt="1"/>
          </p:nvPr>
        </p:nvSpPr>
        <p:spPr>
          <a:xfrm>
            <a:off x="7319963" y="2897245"/>
            <a:ext cx="4608512" cy="985863"/>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7" name="TextBox 16">
            <a:extLst>
              <a:ext uri="{FF2B5EF4-FFF2-40B4-BE49-F238E27FC236}">
                <a16:creationId xmlns:a16="http://schemas.microsoft.com/office/drawing/2014/main" id="{18A93103-F36E-2845-2509-7B9BEACE9B3F}"/>
              </a:ext>
            </a:extLst>
          </p:cNvPr>
          <p:cNvSpPr txBox="1"/>
          <p:nvPr userDrawn="1"/>
        </p:nvSpPr>
        <p:spPr>
          <a:xfrm>
            <a:off x="2640014" y="3038385"/>
            <a:ext cx="824546" cy="319928"/>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Academic</a:t>
            </a:r>
            <a:r>
              <a:rPr lang="pt-BR" sz="1000" dirty="0">
                <a:solidFill>
                  <a:srgbClr val="9DA7B3"/>
                </a:solidFill>
                <a:latin typeface="Work Sans" pitchFamily="2" charset="0"/>
              </a:rPr>
              <a:t> Background</a:t>
            </a:r>
            <a:endParaRPr lang="en-GB" sz="1000" dirty="0" err="1">
              <a:solidFill>
                <a:srgbClr val="9DA7B3"/>
              </a:solidFill>
              <a:latin typeface="Work Sans" pitchFamily="2" charset="0"/>
            </a:endParaRPr>
          </a:p>
        </p:txBody>
      </p:sp>
      <p:sp>
        <p:nvSpPr>
          <p:cNvPr id="21" name="Picture Placeholder 20">
            <a:extLst>
              <a:ext uri="{FF2B5EF4-FFF2-40B4-BE49-F238E27FC236}">
                <a16:creationId xmlns:a16="http://schemas.microsoft.com/office/drawing/2014/main" id="{244514F0-0C53-0496-3500-9F13594F742D}"/>
              </a:ext>
            </a:extLst>
          </p:cNvPr>
          <p:cNvSpPr>
            <a:spLocks noGrp="1"/>
          </p:cNvSpPr>
          <p:nvPr userDrawn="1">
            <p:ph type="pic" sz="quarter" idx="18" hasCustomPrompt="1"/>
          </p:nvPr>
        </p:nvSpPr>
        <p:spPr>
          <a:xfrm>
            <a:off x="0" y="267045"/>
            <a:ext cx="2196985" cy="2196985"/>
          </a:xfrm>
          <a:prstGeom prst="rect">
            <a:avLst/>
          </a:prstGeom>
        </p:spPr>
        <p:txBody>
          <a:bodyPr anchor="ctr"/>
          <a:lstStyle>
            <a:lvl1pPr marL="0" indent="0" algn="ctr">
              <a:buNone/>
              <a:defRPr>
                <a:solidFill>
                  <a:srgbClr val="DA291C"/>
                </a:solidFill>
              </a:defRPr>
            </a:lvl1pPr>
          </a:lstStyle>
          <a:p>
            <a:r>
              <a:rPr lang="pt-BR" err="1"/>
              <a:t>Placeholder</a:t>
            </a:r>
            <a:r>
              <a:rPr lang="pt-BR"/>
              <a:t> Picture</a:t>
            </a:r>
            <a:endParaRPr lang="en-GB"/>
          </a:p>
        </p:txBody>
      </p:sp>
      <p:sp>
        <p:nvSpPr>
          <p:cNvPr id="26" name="Text Placeholder 12">
            <a:extLst>
              <a:ext uri="{FF2B5EF4-FFF2-40B4-BE49-F238E27FC236}">
                <a16:creationId xmlns:a16="http://schemas.microsoft.com/office/drawing/2014/main" id="{7674329E-0639-BDF9-F526-FA1427C8437E}"/>
              </a:ext>
            </a:extLst>
          </p:cNvPr>
          <p:cNvSpPr>
            <a:spLocks noGrp="1"/>
          </p:cNvSpPr>
          <p:nvPr>
            <p:ph type="body" sz="quarter" idx="23" hasCustomPrompt="1"/>
          </p:nvPr>
        </p:nvSpPr>
        <p:spPr>
          <a:xfrm>
            <a:off x="7319963" y="1815555"/>
            <a:ext cx="4248150" cy="326432"/>
          </a:xfrm>
        </p:spPr>
        <p:txBody>
          <a:bodyPr anchor="b">
            <a:noAutofit/>
          </a:bodyPr>
          <a:lstStyle>
            <a:lvl1pPr>
              <a:lnSpc>
                <a:spcPct val="90000"/>
              </a:lnSpc>
              <a:defRPr sz="1200" b="0">
                <a:solidFill>
                  <a:srgbClr val="0C2340"/>
                </a:solidFill>
                <a:latin typeface="Work Sans SemiBold" pitchFamily="2" charset="0"/>
              </a:defRPr>
            </a:lvl1pPr>
          </a:lstStyle>
          <a:p>
            <a:pPr lvl="0"/>
            <a:r>
              <a:rPr lang="en-GB" dirty="0"/>
              <a:t>Project Name</a:t>
            </a:r>
          </a:p>
        </p:txBody>
      </p:sp>
      <p:sp>
        <p:nvSpPr>
          <p:cNvPr id="27" name="Text Placeholder 12">
            <a:extLst>
              <a:ext uri="{FF2B5EF4-FFF2-40B4-BE49-F238E27FC236}">
                <a16:creationId xmlns:a16="http://schemas.microsoft.com/office/drawing/2014/main" id="{1A7C295F-1E0F-5C45-9923-9E055482E3E1}"/>
              </a:ext>
            </a:extLst>
          </p:cNvPr>
          <p:cNvSpPr>
            <a:spLocks noGrp="1"/>
          </p:cNvSpPr>
          <p:nvPr>
            <p:ph type="body" sz="quarter" idx="24" hasCustomPrompt="1"/>
          </p:nvPr>
        </p:nvSpPr>
        <p:spPr>
          <a:xfrm>
            <a:off x="7319963" y="2525981"/>
            <a:ext cx="1853034" cy="209398"/>
          </a:xfrm>
        </p:spPr>
        <p:txBody>
          <a:bodyPr>
            <a:noAutofit/>
          </a:bodyPr>
          <a:lstStyle>
            <a:lvl1pPr>
              <a:defRPr sz="1000" b="0">
                <a:solidFill>
                  <a:srgbClr val="0C2340"/>
                </a:solidFill>
                <a:latin typeface="Work Sans" pitchFamily="2" charset="0"/>
              </a:defRPr>
            </a:lvl1pPr>
          </a:lstStyle>
          <a:p>
            <a:pPr lvl="0"/>
            <a:r>
              <a:rPr lang="en-GB" dirty="0"/>
              <a:t>Your role in the project</a:t>
            </a:r>
          </a:p>
        </p:txBody>
      </p:sp>
      <p:sp>
        <p:nvSpPr>
          <p:cNvPr id="28" name="Text Placeholder 12">
            <a:extLst>
              <a:ext uri="{FF2B5EF4-FFF2-40B4-BE49-F238E27FC236}">
                <a16:creationId xmlns:a16="http://schemas.microsoft.com/office/drawing/2014/main" id="{C5D79C60-756F-4EB1-08DB-C5974E2F429D}"/>
              </a:ext>
            </a:extLst>
          </p:cNvPr>
          <p:cNvSpPr>
            <a:spLocks noGrp="1"/>
          </p:cNvSpPr>
          <p:nvPr>
            <p:ph type="body" sz="quarter" idx="25" hasCustomPrompt="1"/>
          </p:nvPr>
        </p:nvSpPr>
        <p:spPr>
          <a:xfrm>
            <a:off x="9699944" y="2550579"/>
            <a:ext cx="1853034" cy="209398"/>
          </a:xfrm>
        </p:spPr>
        <p:txBody>
          <a:bodyPr>
            <a:noAutofit/>
          </a:bodyPr>
          <a:lstStyle>
            <a:lvl1pPr>
              <a:defRPr sz="1000" b="0">
                <a:solidFill>
                  <a:srgbClr val="0C2340"/>
                </a:solidFill>
                <a:latin typeface="Work Sans" pitchFamily="2" charset="0"/>
              </a:defRPr>
            </a:lvl1pPr>
          </a:lstStyle>
          <a:p>
            <a:pPr lvl="0"/>
            <a:r>
              <a:rPr lang="en-GB" dirty="0"/>
              <a:t>Industry Sector</a:t>
            </a:r>
          </a:p>
        </p:txBody>
      </p:sp>
      <p:sp>
        <p:nvSpPr>
          <p:cNvPr id="30" name="TextBox 29">
            <a:extLst>
              <a:ext uri="{FF2B5EF4-FFF2-40B4-BE49-F238E27FC236}">
                <a16:creationId xmlns:a16="http://schemas.microsoft.com/office/drawing/2014/main" id="{4D3DFE0A-B555-769C-10A7-EB22A91C26B9}"/>
              </a:ext>
            </a:extLst>
          </p:cNvPr>
          <p:cNvSpPr txBox="1"/>
          <p:nvPr userDrawn="1"/>
        </p:nvSpPr>
        <p:spPr>
          <a:xfrm>
            <a:off x="7319963" y="2343871"/>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My</a:t>
            </a:r>
            <a:r>
              <a:rPr lang="pt-BR" sz="1000" dirty="0">
                <a:solidFill>
                  <a:srgbClr val="9DA7B3"/>
                </a:solidFill>
                <a:latin typeface="Work Sans" pitchFamily="2" charset="0"/>
              </a:rPr>
              <a:t> Role</a:t>
            </a:r>
            <a:endParaRPr lang="en-GB" sz="1000" dirty="0" err="1">
              <a:solidFill>
                <a:srgbClr val="9DA7B3"/>
              </a:solidFill>
              <a:latin typeface="Work Sans" pitchFamily="2" charset="0"/>
            </a:endParaRPr>
          </a:p>
        </p:txBody>
      </p:sp>
      <p:sp>
        <p:nvSpPr>
          <p:cNvPr id="31" name="TextBox 30">
            <a:extLst>
              <a:ext uri="{FF2B5EF4-FFF2-40B4-BE49-F238E27FC236}">
                <a16:creationId xmlns:a16="http://schemas.microsoft.com/office/drawing/2014/main" id="{76E344D4-A027-A601-C876-648DAF2E13EC}"/>
              </a:ext>
            </a:extLst>
          </p:cNvPr>
          <p:cNvSpPr txBox="1"/>
          <p:nvPr userDrawn="1"/>
        </p:nvSpPr>
        <p:spPr>
          <a:xfrm>
            <a:off x="9699944" y="2362672"/>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Industry</a:t>
            </a:r>
            <a:r>
              <a:rPr lang="pt-BR" sz="1000" dirty="0">
                <a:solidFill>
                  <a:srgbClr val="9DA7B3"/>
                </a:solidFill>
                <a:latin typeface="Work Sans" pitchFamily="2" charset="0"/>
              </a:rPr>
              <a:t> Sector</a:t>
            </a:r>
            <a:endParaRPr lang="en-GB" sz="1000" dirty="0" err="1">
              <a:solidFill>
                <a:srgbClr val="9DA7B3"/>
              </a:solidFill>
              <a:latin typeface="Work Sans" pitchFamily="2" charset="0"/>
            </a:endParaRPr>
          </a:p>
        </p:txBody>
      </p:sp>
      <p:sp>
        <p:nvSpPr>
          <p:cNvPr id="38" name="TextBox 37">
            <a:extLst>
              <a:ext uri="{FF2B5EF4-FFF2-40B4-BE49-F238E27FC236}">
                <a16:creationId xmlns:a16="http://schemas.microsoft.com/office/drawing/2014/main" id="{3A41A79C-CACC-3DC6-B905-63EF71D8D8B8}"/>
              </a:ext>
            </a:extLst>
          </p:cNvPr>
          <p:cNvSpPr txBox="1"/>
          <p:nvPr userDrawn="1"/>
        </p:nvSpPr>
        <p:spPr>
          <a:xfrm>
            <a:off x="7319963" y="1348600"/>
            <a:ext cx="1871662" cy="184666"/>
          </a:xfrm>
          <a:prstGeom prst="rect">
            <a:avLst/>
          </a:prstGeom>
          <a:noFill/>
        </p:spPr>
        <p:txBody>
          <a:bodyPr wrap="square" lIns="0" tIns="0" rIns="0" bIns="0" rtlCol="0">
            <a:noAutofit/>
          </a:bodyPr>
          <a:lstStyle/>
          <a:p>
            <a:pPr algn="l"/>
            <a:r>
              <a:rPr lang="pt-BR" sz="1000" dirty="0">
                <a:solidFill>
                  <a:srgbClr val="9DA7B3"/>
                </a:solidFill>
                <a:latin typeface="Work Sans" pitchFamily="2" charset="0"/>
              </a:rPr>
              <a:t>Project Backgrounds</a:t>
            </a:r>
            <a:endParaRPr lang="en-GB" sz="1000" dirty="0" err="1">
              <a:solidFill>
                <a:srgbClr val="9DA7B3"/>
              </a:solidFill>
              <a:latin typeface="Work Sans" pitchFamily="2" charset="0"/>
            </a:endParaRPr>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813317"/>
            <a:ext cx="4158077" cy="142915"/>
          </a:xfrm>
          <a:prstGeom prst="rect">
            <a:avLst/>
          </a:prstGeom>
          <a:noFill/>
        </p:spPr>
        <p:txBody>
          <a:bodyPr wrap="square" lIns="0" tIns="0" rIns="0" bIns="0" rtlCol="0">
            <a:noAutofit/>
          </a:bodyPr>
          <a:lstStyle/>
          <a:p>
            <a:pPr algn="l"/>
            <a:r>
              <a:rPr lang="pt-BR" sz="1000" dirty="0">
                <a:solidFill>
                  <a:srgbClr val="9DA7B3"/>
                </a:solidFill>
                <a:latin typeface="Work Sans" pitchFamily="2" charset="0"/>
              </a:rPr>
              <a:t>Key </a:t>
            </a:r>
            <a:r>
              <a:rPr lang="pt-BR" sz="1000" dirty="0" err="1">
                <a:solidFill>
                  <a:srgbClr val="9DA7B3"/>
                </a:solidFill>
                <a:latin typeface="Work Sans" pitchFamily="2" charset="0"/>
              </a:rPr>
              <a:t>Areas</a:t>
            </a:r>
            <a:r>
              <a:rPr lang="pt-BR" sz="1000" dirty="0">
                <a:solidFill>
                  <a:srgbClr val="9DA7B3"/>
                </a:solidFill>
                <a:latin typeface="Work Sans" pitchFamily="2" charset="0"/>
              </a:rPr>
              <a:t> </a:t>
            </a:r>
            <a:r>
              <a:rPr lang="pt-BR" sz="1000" dirty="0" err="1">
                <a:solidFill>
                  <a:srgbClr val="9DA7B3"/>
                </a:solidFill>
                <a:latin typeface="Work Sans" pitchFamily="2" charset="0"/>
              </a:rPr>
              <a:t>of</a:t>
            </a:r>
            <a:r>
              <a:rPr lang="pt-BR" sz="1000" dirty="0">
                <a:solidFill>
                  <a:srgbClr val="9DA7B3"/>
                </a:solidFill>
                <a:latin typeface="Work Sans" pitchFamily="2" charset="0"/>
              </a:rPr>
              <a:t> Expertise, </a:t>
            </a:r>
            <a:r>
              <a:rPr lang="pt-BR" sz="1000" dirty="0" err="1">
                <a:solidFill>
                  <a:srgbClr val="9DA7B3"/>
                </a:solidFill>
                <a:latin typeface="Work Sans" pitchFamily="2" charset="0"/>
              </a:rPr>
              <a:t>Interests</a:t>
            </a:r>
            <a:r>
              <a:rPr lang="pt-BR" sz="1000" dirty="0">
                <a:solidFill>
                  <a:srgbClr val="9DA7B3"/>
                </a:solidFill>
                <a:latin typeface="Work Sans" pitchFamily="2" charset="0"/>
              </a:rPr>
              <a:t> </a:t>
            </a:r>
            <a:r>
              <a:rPr lang="pt-BR" sz="1000" dirty="0" err="1">
                <a:solidFill>
                  <a:srgbClr val="9DA7B3"/>
                </a:solidFill>
                <a:latin typeface="Work Sans" pitchFamily="2" charset="0"/>
              </a:rPr>
              <a:t>and</a:t>
            </a:r>
            <a:r>
              <a:rPr lang="pt-BR" sz="1000" dirty="0">
                <a:solidFill>
                  <a:srgbClr val="9DA7B3"/>
                </a:solidFill>
                <a:latin typeface="Work Sans" pitchFamily="2" charset="0"/>
              </a:rPr>
              <a:t> Skills</a:t>
            </a:r>
            <a:endParaRPr lang="en-GB" sz="1000" dirty="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516026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611044"/>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6061821"/>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5" name="Text Placeholder 12">
            <a:extLst>
              <a:ext uri="{FF2B5EF4-FFF2-40B4-BE49-F238E27FC236}">
                <a16:creationId xmlns:a16="http://schemas.microsoft.com/office/drawing/2014/main" id="{CEB895BD-CCCC-7B80-D00D-D70AC49A003E}"/>
              </a:ext>
            </a:extLst>
          </p:cNvPr>
          <p:cNvSpPr>
            <a:spLocks noGrp="1"/>
          </p:cNvSpPr>
          <p:nvPr>
            <p:ph type="body" sz="quarter" idx="32" hasCustomPrompt="1"/>
          </p:nvPr>
        </p:nvSpPr>
        <p:spPr>
          <a:xfrm>
            <a:off x="5014078" y="516026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6" name="Text Placeholder 12">
            <a:extLst>
              <a:ext uri="{FF2B5EF4-FFF2-40B4-BE49-F238E27FC236}">
                <a16:creationId xmlns:a16="http://schemas.microsoft.com/office/drawing/2014/main" id="{4C3E9E86-8FDC-92E2-246B-19047AF42205}"/>
              </a:ext>
            </a:extLst>
          </p:cNvPr>
          <p:cNvSpPr>
            <a:spLocks noGrp="1"/>
          </p:cNvSpPr>
          <p:nvPr>
            <p:ph type="body" sz="quarter" idx="33" hasCustomPrompt="1"/>
          </p:nvPr>
        </p:nvSpPr>
        <p:spPr>
          <a:xfrm>
            <a:off x="5014078" y="5611044"/>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7" name="Text Placeholder 12">
            <a:extLst>
              <a:ext uri="{FF2B5EF4-FFF2-40B4-BE49-F238E27FC236}">
                <a16:creationId xmlns:a16="http://schemas.microsoft.com/office/drawing/2014/main" id="{0C57DDA7-B943-B312-BA13-C41F8B17F8BA}"/>
              </a:ext>
            </a:extLst>
          </p:cNvPr>
          <p:cNvSpPr>
            <a:spLocks noGrp="1"/>
          </p:cNvSpPr>
          <p:nvPr>
            <p:ph type="body" sz="quarter" idx="34" hasCustomPrompt="1"/>
          </p:nvPr>
        </p:nvSpPr>
        <p:spPr>
          <a:xfrm>
            <a:off x="5014078" y="6061821"/>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16" name="Text Placeholder 12">
            <a:extLst>
              <a:ext uri="{FF2B5EF4-FFF2-40B4-BE49-F238E27FC236}">
                <a16:creationId xmlns:a16="http://schemas.microsoft.com/office/drawing/2014/main" id="{9CA330FA-CCF7-A0E5-F50E-6E91DF812D2D}"/>
              </a:ext>
            </a:extLst>
          </p:cNvPr>
          <p:cNvSpPr>
            <a:spLocks noGrp="1"/>
          </p:cNvSpPr>
          <p:nvPr>
            <p:ph type="body" sz="quarter" idx="35" hasCustomPrompt="1"/>
          </p:nvPr>
        </p:nvSpPr>
        <p:spPr>
          <a:xfrm>
            <a:off x="7319963" y="5363565"/>
            <a:ext cx="4608512" cy="1018185"/>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8" name="Text Placeholder 12">
            <a:extLst>
              <a:ext uri="{FF2B5EF4-FFF2-40B4-BE49-F238E27FC236}">
                <a16:creationId xmlns:a16="http://schemas.microsoft.com/office/drawing/2014/main" id="{3050CC42-509F-356D-82D5-5D9356BF01D6}"/>
              </a:ext>
            </a:extLst>
          </p:cNvPr>
          <p:cNvSpPr>
            <a:spLocks noGrp="1"/>
          </p:cNvSpPr>
          <p:nvPr>
            <p:ph type="body" sz="quarter" idx="36" hasCustomPrompt="1"/>
          </p:nvPr>
        </p:nvSpPr>
        <p:spPr>
          <a:xfrm>
            <a:off x="7319963" y="4281875"/>
            <a:ext cx="4248150" cy="326432"/>
          </a:xfrm>
        </p:spPr>
        <p:txBody>
          <a:bodyPr anchor="b">
            <a:noAutofit/>
          </a:bodyPr>
          <a:lstStyle>
            <a:lvl1pPr>
              <a:lnSpc>
                <a:spcPct val="90000"/>
              </a:lnSpc>
              <a:defRPr sz="1200" b="0">
                <a:solidFill>
                  <a:srgbClr val="0C2340"/>
                </a:solidFill>
                <a:latin typeface="Work Sans SemiBold" pitchFamily="2" charset="0"/>
              </a:defRPr>
            </a:lvl1pPr>
          </a:lstStyle>
          <a:p>
            <a:pPr lvl="0"/>
            <a:r>
              <a:rPr lang="en-GB" dirty="0"/>
              <a:t>Project Name</a:t>
            </a:r>
          </a:p>
        </p:txBody>
      </p:sp>
      <p:sp>
        <p:nvSpPr>
          <p:cNvPr id="19" name="Text Placeholder 12">
            <a:extLst>
              <a:ext uri="{FF2B5EF4-FFF2-40B4-BE49-F238E27FC236}">
                <a16:creationId xmlns:a16="http://schemas.microsoft.com/office/drawing/2014/main" id="{32AD40A4-CB9D-A307-F8CA-1A6AE65CDC82}"/>
              </a:ext>
            </a:extLst>
          </p:cNvPr>
          <p:cNvSpPr>
            <a:spLocks noGrp="1"/>
          </p:cNvSpPr>
          <p:nvPr>
            <p:ph type="body" sz="quarter" idx="37" hasCustomPrompt="1"/>
          </p:nvPr>
        </p:nvSpPr>
        <p:spPr>
          <a:xfrm>
            <a:off x="7319963" y="4992301"/>
            <a:ext cx="1853034" cy="209398"/>
          </a:xfrm>
        </p:spPr>
        <p:txBody>
          <a:bodyPr>
            <a:noAutofit/>
          </a:bodyPr>
          <a:lstStyle>
            <a:lvl1pPr>
              <a:defRPr sz="1000" b="0">
                <a:solidFill>
                  <a:srgbClr val="0C2340"/>
                </a:solidFill>
                <a:latin typeface="Work Sans" pitchFamily="2" charset="0"/>
              </a:defRPr>
            </a:lvl1pPr>
          </a:lstStyle>
          <a:p>
            <a:pPr lvl="0"/>
            <a:r>
              <a:rPr lang="en-GB" dirty="0"/>
              <a:t>Your role in the project</a:t>
            </a:r>
          </a:p>
        </p:txBody>
      </p:sp>
      <p:sp>
        <p:nvSpPr>
          <p:cNvPr id="20" name="Text Placeholder 12">
            <a:extLst>
              <a:ext uri="{FF2B5EF4-FFF2-40B4-BE49-F238E27FC236}">
                <a16:creationId xmlns:a16="http://schemas.microsoft.com/office/drawing/2014/main" id="{C416095D-D98A-0FCD-7E5F-9C547D3DCBF1}"/>
              </a:ext>
            </a:extLst>
          </p:cNvPr>
          <p:cNvSpPr>
            <a:spLocks noGrp="1"/>
          </p:cNvSpPr>
          <p:nvPr>
            <p:ph type="body" sz="quarter" idx="38" hasCustomPrompt="1"/>
          </p:nvPr>
        </p:nvSpPr>
        <p:spPr>
          <a:xfrm>
            <a:off x="9699944" y="5016899"/>
            <a:ext cx="1853034" cy="209398"/>
          </a:xfrm>
        </p:spPr>
        <p:txBody>
          <a:bodyPr>
            <a:noAutofit/>
          </a:bodyPr>
          <a:lstStyle>
            <a:lvl1pPr>
              <a:defRPr sz="1000" b="0">
                <a:solidFill>
                  <a:srgbClr val="0C2340"/>
                </a:solidFill>
                <a:latin typeface="Work Sans" pitchFamily="2" charset="0"/>
              </a:defRPr>
            </a:lvl1pPr>
          </a:lstStyle>
          <a:p>
            <a:pPr lvl="0"/>
            <a:r>
              <a:rPr lang="en-GB" dirty="0"/>
              <a:t>Industry Sector</a:t>
            </a:r>
          </a:p>
        </p:txBody>
      </p:sp>
      <p:sp>
        <p:nvSpPr>
          <p:cNvPr id="23" name="TextBox 22">
            <a:extLst>
              <a:ext uri="{FF2B5EF4-FFF2-40B4-BE49-F238E27FC236}">
                <a16:creationId xmlns:a16="http://schemas.microsoft.com/office/drawing/2014/main" id="{4139E4C0-BFE6-EF11-2701-1B05076378A0}"/>
              </a:ext>
            </a:extLst>
          </p:cNvPr>
          <p:cNvSpPr txBox="1"/>
          <p:nvPr userDrawn="1"/>
        </p:nvSpPr>
        <p:spPr>
          <a:xfrm>
            <a:off x="7319963" y="4810191"/>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My</a:t>
            </a:r>
            <a:r>
              <a:rPr lang="pt-BR" sz="1000" dirty="0">
                <a:solidFill>
                  <a:srgbClr val="9DA7B3"/>
                </a:solidFill>
                <a:latin typeface="Work Sans" pitchFamily="2" charset="0"/>
              </a:rPr>
              <a:t> Role</a:t>
            </a:r>
            <a:endParaRPr lang="en-GB" sz="1000" dirty="0" err="1">
              <a:solidFill>
                <a:srgbClr val="9DA7B3"/>
              </a:solidFill>
              <a:latin typeface="Work Sans" pitchFamily="2" charset="0"/>
            </a:endParaRPr>
          </a:p>
        </p:txBody>
      </p:sp>
      <p:sp>
        <p:nvSpPr>
          <p:cNvPr id="24" name="TextBox 23">
            <a:extLst>
              <a:ext uri="{FF2B5EF4-FFF2-40B4-BE49-F238E27FC236}">
                <a16:creationId xmlns:a16="http://schemas.microsoft.com/office/drawing/2014/main" id="{86D0900E-EFE3-2AD1-CE5C-9412D7BC5167}"/>
              </a:ext>
            </a:extLst>
          </p:cNvPr>
          <p:cNvSpPr txBox="1"/>
          <p:nvPr userDrawn="1"/>
        </p:nvSpPr>
        <p:spPr>
          <a:xfrm>
            <a:off x="9699944" y="4828992"/>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Industry</a:t>
            </a:r>
            <a:r>
              <a:rPr lang="pt-BR" sz="1000" dirty="0">
                <a:solidFill>
                  <a:srgbClr val="9DA7B3"/>
                </a:solidFill>
                <a:latin typeface="Work Sans" pitchFamily="2" charset="0"/>
              </a:rPr>
              <a:t> Sector</a:t>
            </a:r>
            <a:endParaRPr lang="en-GB" sz="1000" dirty="0" err="1">
              <a:solidFill>
                <a:srgbClr val="9DA7B3"/>
              </a:solidFill>
              <a:latin typeface="Work Sans" pitchFamily="2" charset="0"/>
            </a:endParaRPr>
          </a:p>
        </p:txBody>
      </p:sp>
      <p:cxnSp>
        <p:nvCxnSpPr>
          <p:cNvPr id="39" name="Straight Connector 38">
            <a:extLst>
              <a:ext uri="{FF2B5EF4-FFF2-40B4-BE49-F238E27FC236}">
                <a16:creationId xmlns:a16="http://schemas.microsoft.com/office/drawing/2014/main" id="{44DB3EFD-9789-8E02-E084-6307C1761B4B}"/>
              </a:ext>
            </a:extLst>
          </p:cNvPr>
          <p:cNvCxnSpPr>
            <a:cxnSpLocks/>
          </p:cNvCxnSpPr>
          <p:nvPr userDrawn="1"/>
        </p:nvCxnSpPr>
        <p:spPr>
          <a:xfrm>
            <a:off x="2658640" y="2974117"/>
            <a:ext cx="4158085" cy="0"/>
          </a:xfrm>
          <a:prstGeom prst="line">
            <a:avLst/>
          </a:prstGeom>
          <a:ln w="15875">
            <a:solidFill>
              <a:srgbClr val="DADEE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58FDF2-8B7C-8CEE-EF56-9AAD17E772F2}"/>
              </a:ext>
            </a:extLst>
          </p:cNvPr>
          <p:cNvCxnSpPr>
            <a:cxnSpLocks/>
          </p:cNvCxnSpPr>
          <p:nvPr userDrawn="1"/>
        </p:nvCxnSpPr>
        <p:spPr>
          <a:xfrm>
            <a:off x="2658640" y="1283168"/>
            <a:ext cx="4158085" cy="0"/>
          </a:xfrm>
          <a:prstGeom prst="line">
            <a:avLst/>
          </a:prstGeom>
          <a:ln w="15875">
            <a:solidFill>
              <a:srgbClr val="DADEE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C0F804-E678-3D4F-3D64-FF165455F9DA}"/>
              </a:ext>
            </a:extLst>
          </p:cNvPr>
          <p:cNvCxnSpPr>
            <a:cxnSpLocks/>
          </p:cNvCxnSpPr>
          <p:nvPr userDrawn="1"/>
        </p:nvCxnSpPr>
        <p:spPr>
          <a:xfrm>
            <a:off x="2658640" y="4769520"/>
            <a:ext cx="4158085" cy="0"/>
          </a:xfrm>
          <a:prstGeom prst="line">
            <a:avLst/>
          </a:prstGeom>
          <a:ln w="15875">
            <a:solidFill>
              <a:srgbClr val="DADEE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3B59E8-3D3F-FF90-769A-040FE097051D}"/>
              </a:ext>
            </a:extLst>
          </p:cNvPr>
          <p:cNvCxnSpPr>
            <a:cxnSpLocks/>
          </p:cNvCxnSpPr>
          <p:nvPr userDrawn="1"/>
        </p:nvCxnSpPr>
        <p:spPr>
          <a:xfrm>
            <a:off x="7319963" y="1287640"/>
            <a:ext cx="4608512" cy="0"/>
          </a:xfrm>
          <a:prstGeom prst="line">
            <a:avLst/>
          </a:prstGeom>
          <a:ln w="15875">
            <a:solidFill>
              <a:srgbClr val="DADEE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812C44-E882-D072-0FD1-2E8F5EC30307}"/>
              </a:ext>
            </a:extLst>
          </p:cNvPr>
          <p:cNvCxnSpPr>
            <a:cxnSpLocks/>
          </p:cNvCxnSpPr>
          <p:nvPr userDrawn="1"/>
        </p:nvCxnSpPr>
        <p:spPr>
          <a:xfrm>
            <a:off x="7319963" y="2177297"/>
            <a:ext cx="4608512" cy="0"/>
          </a:xfrm>
          <a:prstGeom prst="line">
            <a:avLst/>
          </a:prstGeom>
          <a:ln w="9525">
            <a:solidFill>
              <a:srgbClr val="0C234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B448638-7E59-CB34-E901-7C4F55716378}"/>
              </a:ext>
            </a:extLst>
          </p:cNvPr>
          <p:cNvCxnSpPr>
            <a:cxnSpLocks/>
          </p:cNvCxnSpPr>
          <p:nvPr userDrawn="1"/>
        </p:nvCxnSpPr>
        <p:spPr>
          <a:xfrm>
            <a:off x="7319963" y="4608307"/>
            <a:ext cx="4608512" cy="0"/>
          </a:xfrm>
          <a:prstGeom prst="line">
            <a:avLst/>
          </a:prstGeom>
          <a:ln w="9525">
            <a:solidFill>
              <a:srgbClr val="0C23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378110"/>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 Bio-Interests-Projects">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EA3B4AB4-68FF-FA6D-1CFB-18001846CE0A}"/>
              </a:ext>
            </a:extLst>
          </p:cNvPr>
          <p:cNvSpPr>
            <a:spLocks noGrp="1"/>
          </p:cNvSpPr>
          <p:nvPr userDrawn="1">
            <p:ph type="body" sz="quarter" idx="10" hasCustomPrompt="1"/>
          </p:nvPr>
        </p:nvSpPr>
        <p:spPr>
          <a:xfrm>
            <a:off x="2651125" y="1154096"/>
            <a:ext cx="1869241" cy="618593"/>
          </a:xfrm>
        </p:spPr>
        <p:txBody>
          <a:bodyPr anchor="t">
            <a:noAutofit/>
          </a:bodyPr>
          <a:lstStyle>
            <a:lvl1pPr>
              <a:defRPr sz="1200">
                <a:solidFill>
                  <a:srgbClr val="DA291C"/>
                </a:solidFill>
                <a:latin typeface="Work Sans" pitchFamily="2" charset="0"/>
              </a:defRPr>
            </a:lvl1pPr>
          </a:lstStyle>
          <a:p>
            <a:pPr lvl="0"/>
            <a:r>
              <a:rPr lang="en-GB" dirty="0"/>
              <a:t>Senior Consultant | PMO</a:t>
            </a:r>
          </a:p>
        </p:txBody>
      </p:sp>
      <p:sp>
        <p:nvSpPr>
          <p:cNvPr id="9" name="Text Placeholder 12">
            <a:extLst>
              <a:ext uri="{FF2B5EF4-FFF2-40B4-BE49-F238E27FC236}">
                <a16:creationId xmlns:a16="http://schemas.microsoft.com/office/drawing/2014/main" id="{DE87B7AE-93FF-93ED-D177-8A9C12BE1870}"/>
              </a:ext>
            </a:extLst>
          </p:cNvPr>
          <p:cNvSpPr>
            <a:spLocks noGrp="1"/>
          </p:cNvSpPr>
          <p:nvPr userDrawn="1">
            <p:ph type="body" sz="quarter" idx="11" hasCustomPrompt="1"/>
          </p:nvPr>
        </p:nvSpPr>
        <p:spPr>
          <a:xfrm>
            <a:off x="2640013" y="280681"/>
            <a:ext cx="1880353" cy="765516"/>
          </a:xfrm>
        </p:spPr>
        <p:txBody>
          <a:bodyPr anchor="b">
            <a:noAutofit/>
          </a:bodyPr>
          <a:lstStyle>
            <a:lvl1pPr>
              <a:lnSpc>
                <a:spcPct val="90000"/>
              </a:lnSpc>
              <a:defRPr sz="2800">
                <a:latin typeface="Work Sans Light" pitchFamily="2" charset="0"/>
              </a:defRPr>
            </a:lvl1pPr>
          </a:lstStyle>
          <a:p>
            <a:pPr lvl="0"/>
            <a:r>
              <a:rPr lang="en-GB" dirty="0"/>
              <a:t>Johnathan </a:t>
            </a:r>
            <a:r>
              <a:rPr lang="en-GB" dirty="0" err="1"/>
              <a:t>Doecher</a:t>
            </a:r>
            <a:endParaRPr lang="en-GB" dirty="0"/>
          </a:p>
        </p:txBody>
      </p:sp>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2648703" y="2111976"/>
            <a:ext cx="1871663" cy="1901209"/>
          </a:xfrm>
        </p:spPr>
        <p:txBody>
          <a:bodyPr>
            <a:noAutofit/>
          </a:bodyPr>
          <a:lstStyle>
            <a:lvl1pPr>
              <a:defRPr sz="1000" b="0">
                <a:solidFill>
                  <a:srgbClr val="0C2340"/>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897458"/>
            <a:ext cx="843527" cy="203762"/>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Bio</a:t>
            </a:r>
            <a:endParaRPr lang="en-GB" sz="1000" dirty="0" err="1">
              <a:solidFill>
                <a:srgbClr val="9DA7B3"/>
              </a:solidFill>
              <a:latin typeface="Work Sans" pitchFamily="2" charset="0"/>
            </a:endParaRPr>
          </a:p>
        </p:txBody>
      </p:sp>
      <p:sp>
        <p:nvSpPr>
          <p:cNvPr id="15" name="Text Placeholder 12">
            <a:extLst>
              <a:ext uri="{FF2B5EF4-FFF2-40B4-BE49-F238E27FC236}">
                <a16:creationId xmlns:a16="http://schemas.microsoft.com/office/drawing/2014/main" id="{C031AD90-9369-271A-A7E1-FC8D55805D61}"/>
              </a:ext>
            </a:extLst>
          </p:cNvPr>
          <p:cNvSpPr>
            <a:spLocks noGrp="1"/>
          </p:cNvSpPr>
          <p:nvPr userDrawn="1">
            <p:ph type="body" sz="quarter" idx="14" hasCustomPrompt="1"/>
          </p:nvPr>
        </p:nvSpPr>
        <p:spPr>
          <a:xfrm>
            <a:off x="5016500" y="1709227"/>
            <a:ext cx="6911975" cy="625500"/>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21" name="Picture Placeholder 20">
            <a:extLst>
              <a:ext uri="{FF2B5EF4-FFF2-40B4-BE49-F238E27FC236}">
                <a16:creationId xmlns:a16="http://schemas.microsoft.com/office/drawing/2014/main" id="{244514F0-0C53-0496-3500-9F13594F742D}"/>
              </a:ext>
            </a:extLst>
          </p:cNvPr>
          <p:cNvSpPr>
            <a:spLocks noGrp="1"/>
          </p:cNvSpPr>
          <p:nvPr userDrawn="1">
            <p:ph type="pic" sz="quarter" idx="18" hasCustomPrompt="1"/>
          </p:nvPr>
        </p:nvSpPr>
        <p:spPr>
          <a:xfrm>
            <a:off x="0" y="267046"/>
            <a:ext cx="2196985" cy="2196985"/>
          </a:xfrm>
          <a:prstGeom prst="rect">
            <a:avLst/>
          </a:prstGeom>
        </p:spPr>
        <p:txBody>
          <a:bodyPr anchor="ctr"/>
          <a:lstStyle>
            <a:lvl1pPr marL="0" indent="0" algn="ctr">
              <a:buNone/>
              <a:defRPr>
                <a:solidFill>
                  <a:srgbClr val="DA291C"/>
                </a:solidFill>
              </a:defRPr>
            </a:lvl1pPr>
          </a:lstStyle>
          <a:p>
            <a:r>
              <a:rPr lang="pt-BR" err="1"/>
              <a:t>Placeholder</a:t>
            </a:r>
            <a:r>
              <a:rPr lang="pt-BR"/>
              <a:t> Picture</a:t>
            </a:r>
            <a:endParaRPr lang="en-GB"/>
          </a:p>
        </p:txBody>
      </p:sp>
      <p:sp>
        <p:nvSpPr>
          <p:cNvPr id="26" name="Text Placeholder 12">
            <a:extLst>
              <a:ext uri="{FF2B5EF4-FFF2-40B4-BE49-F238E27FC236}">
                <a16:creationId xmlns:a16="http://schemas.microsoft.com/office/drawing/2014/main" id="{7674329E-0639-BDF9-F526-FA1427C8437E}"/>
              </a:ext>
            </a:extLst>
          </p:cNvPr>
          <p:cNvSpPr>
            <a:spLocks noGrp="1"/>
          </p:cNvSpPr>
          <p:nvPr>
            <p:ph type="body" sz="quarter" idx="23" hasCustomPrompt="1"/>
          </p:nvPr>
        </p:nvSpPr>
        <p:spPr>
          <a:xfrm>
            <a:off x="5016500" y="883830"/>
            <a:ext cx="6911975" cy="185055"/>
          </a:xfrm>
        </p:spPr>
        <p:txBody>
          <a:bodyPr anchor="b">
            <a:noAutofit/>
          </a:bodyPr>
          <a:lstStyle>
            <a:lvl1pPr>
              <a:lnSpc>
                <a:spcPct val="90000"/>
              </a:lnSpc>
              <a:defRPr sz="1000" b="0">
                <a:solidFill>
                  <a:srgbClr val="0C2340"/>
                </a:solidFill>
                <a:latin typeface="Work Sans SemiBold" pitchFamily="2" charset="0"/>
              </a:defRPr>
            </a:lvl1pPr>
          </a:lstStyle>
          <a:p>
            <a:pPr lvl="0"/>
            <a:r>
              <a:rPr lang="en-GB" dirty="0"/>
              <a:t>Project Name</a:t>
            </a:r>
          </a:p>
        </p:txBody>
      </p:sp>
      <p:sp>
        <p:nvSpPr>
          <p:cNvPr id="27" name="Text Placeholder 12">
            <a:extLst>
              <a:ext uri="{FF2B5EF4-FFF2-40B4-BE49-F238E27FC236}">
                <a16:creationId xmlns:a16="http://schemas.microsoft.com/office/drawing/2014/main" id="{1A7C295F-1E0F-5C45-9923-9E055482E3E1}"/>
              </a:ext>
            </a:extLst>
          </p:cNvPr>
          <p:cNvSpPr>
            <a:spLocks noGrp="1"/>
          </p:cNvSpPr>
          <p:nvPr>
            <p:ph type="body" sz="quarter" idx="24" hasCustomPrompt="1"/>
          </p:nvPr>
        </p:nvSpPr>
        <p:spPr>
          <a:xfrm>
            <a:off x="5016500" y="1396238"/>
            <a:ext cx="1853034" cy="209398"/>
          </a:xfrm>
        </p:spPr>
        <p:txBody>
          <a:bodyPr>
            <a:noAutofit/>
          </a:bodyPr>
          <a:lstStyle>
            <a:lvl1pPr>
              <a:defRPr sz="1000" b="0">
                <a:solidFill>
                  <a:srgbClr val="0C2340"/>
                </a:solidFill>
                <a:latin typeface="Work Sans" pitchFamily="2" charset="0"/>
              </a:defRPr>
            </a:lvl1pPr>
          </a:lstStyle>
          <a:p>
            <a:pPr lvl="0"/>
            <a:r>
              <a:rPr lang="en-GB" dirty="0"/>
              <a:t>Your role in the project</a:t>
            </a:r>
          </a:p>
        </p:txBody>
      </p:sp>
      <p:sp>
        <p:nvSpPr>
          <p:cNvPr id="28" name="Text Placeholder 12">
            <a:extLst>
              <a:ext uri="{FF2B5EF4-FFF2-40B4-BE49-F238E27FC236}">
                <a16:creationId xmlns:a16="http://schemas.microsoft.com/office/drawing/2014/main" id="{C5D79C60-756F-4EB1-08DB-C5974E2F429D}"/>
              </a:ext>
            </a:extLst>
          </p:cNvPr>
          <p:cNvSpPr>
            <a:spLocks noGrp="1"/>
          </p:cNvSpPr>
          <p:nvPr>
            <p:ph type="body" sz="quarter" idx="25" hasCustomPrompt="1"/>
          </p:nvPr>
        </p:nvSpPr>
        <p:spPr>
          <a:xfrm>
            <a:off x="7319963" y="1420836"/>
            <a:ext cx="4608512" cy="209398"/>
          </a:xfrm>
        </p:spPr>
        <p:txBody>
          <a:bodyPr>
            <a:noAutofit/>
          </a:bodyPr>
          <a:lstStyle>
            <a:lvl1pPr>
              <a:defRPr sz="1000" b="0">
                <a:solidFill>
                  <a:srgbClr val="0C2340"/>
                </a:solidFill>
                <a:latin typeface="Work Sans" pitchFamily="2" charset="0"/>
              </a:defRPr>
            </a:lvl1pPr>
          </a:lstStyle>
          <a:p>
            <a:pPr lvl="0"/>
            <a:r>
              <a:rPr lang="en-GB" dirty="0"/>
              <a:t>Industry Sector</a:t>
            </a:r>
          </a:p>
        </p:txBody>
      </p:sp>
      <p:sp>
        <p:nvSpPr>
          <p:cNvPr id="30" name="TextBox 29">
            <a:extLst>
              <a:ext uri="{FF2B5EF4-FFF2-40B4-BE49-F238E27FC236}">
                <a16:creationId xmlns:a16="http://schemas.microsoft.com/office/drawing/2014/main" id="{4D3DFE0A-B555-769C-10A7-EB22A91C26B9}"/>
              </a:ext>
            </a:extLst>
          </p:cNvPr>
          <p:cNvSpPr txBox="1"/>
          <p:nvPr userDrawn="1"/>
        </p:nvSpPr>
        <p:spPr>
          <a:xfrm>
            <a:off x="5016500" y="1214128"/>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My</a:t>
            </a:r>
            <a:r>
              <a:rPr lang="pt-BR" sz="1000" dirty="0">
                <a:solidFill>
                  <a:srgbClr val="9DA7B3"/>
                </a:solidFill>
                <a:latin typeface="Work Sans" pitchFamily="2" charset="0"/>
              </a:rPr>
              <a:t> Role</a:t>
            </a:r>
            <a:endParaRPr lang="en-GB" sz="1000" dirty="0" err="1">
              <a:solidFill>
                <a:srgbClr val="9DA7B3"/>
              </a:solidFill>
              <a:latin typeface="Work Sans" pitchFamily="2" charset="0"/>
            </a:endParaRPr>
          </a:p>
        </p:txBody>
      </p:sp>
      <p:sp>
        <p:nvSpPr>
          <p:cNvPr id="31" name="TextBox 30">
            <a:extLst>
              <a:ext uri="{FF2B5EF4-FFF2-40B4-BE49-F238E27FC236}">
                <a16:creationId xmlns:a16="http://schemas.microsoft.com/office/drawing/2014/main" id="{76E344D4-A027-A601-C876-648DAF2E13EC}"/>
              </a:ext>
            </a:extLst>
          </p:cNvPr>
          <p:cNvSpPr txBox="1"/>
          <p:nvPr userDrawn="1"/>
        </p:nvSpPr>
        <p:spPr>
          <a:xfrm>
            <a:off x="7319963" y="1232929"/>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Industry</a:t>
            </a:r>
            <a:r>
              <a:rPr lang="pt-BR" sz="1000" dirty="0">
                <a:solidFill>
                  <a:srgbClr val="9DA7B3"/>
                </a:solidFill>
                <a:latin typeface="Work Sans" pitchFamily="2" charset="0"/>
              </a:rPr>
              <a:t> Sector</a:t>
            </a:r>
            <a:endParaRPr lang="en-GB" sz="1000" dirty="0" err="1">
              <a:solidFill>
                <a:srgbClr val="9DA7B3"/>
              </a:solidFill>
              <a:latin typeface="Work Sans" pitchFamily="2" charset="0"/>
            </a:endParaRPr>
          </a:p>
        </p:txBody>
      </p:sp>
      <p:sp>
        <p:nvSpPr>
          <p:cNvPr id="38" name="TextBox 37">
            <a:extLst>
              <a:ext uri="{FF2B5EF4-FFF2-40B4-BE49-F238E27FC236}">
                <a16:creationId xmlns:a16="http://schemas.microsoft.com/office/drawing/2014/main" id="{3A41A79C-CACC-3DC6-B905-63EF71D8D8B8}"/>
              </a:ext>
            </a:extLst>
          </p:cNvPr>
          <p:cNvSpPr txBox="1"/>
          <p:nvPr userDrawn="1"/>
        </p:nvSpPr>
        <p:spPr>
          <a:xfrm>
            <a:off x="5016500" y="357823"/>
            <a:ext cx="1871662" cy="184666"/>
          </a:xfrm>
          <a:prstGeom prst="rect">
            <a:avLst/>
          </a:prstGeom>
          <a:noFill/>
        </p:spPr>
        <p:txBody>
          <a:bodyPr wrap="square" lIns="0" tIns="0" rIns="0" bIns="0" rtlCol="0">
            <a:noAutofit/>
          </a:bodyPr>
          <a:lstStyle/>
          <a:p>
            <a:pPr algn="l"/>
            <a:r>
              <a:rPr lang="pt-BR" sz="1000" dirty="0">
                <a:solidFill>
                  <a:srgbClr val="9DA7B3"/>
                </a:solidFill>
                <a:latin typeface="Work Sans" pitchFamily="2" charset="0"/>
              </a:rPr>
              <a:t>Project Backgrounds</a:t>
            </a:r>
            <a:endParaRPr lang="en-GB" sz="1000" dirty="0" err="1">
              <a:solidFill>
                <a:srgbClr val="9DA7B3"/>
              </a:solidFill>
              <a:latin typeface="Work Sans" pitchFamily="2" charset="0"/>
            </a:endParaRPr>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213676"/>
            <a:ext cx="1845519" cy="326432"/>
          </a:xfrm>
          <a:prstGeom prst="rect">
            <a:avLst/>
          </a:prstGeom>
          <a:noFill/>
        </p:spPr>
        <p:txBody>
          <a:bodyPr wrap="square" lIns="0" tIns="0" rIns="0" bIns="0" rtlCol="0">
            <a:noAutofit/>
          </a:bodyPr>
          <a:lstStyle/>
          <a:p>
            <a:pPr algn="l"/>
            <a:r>
              <a:rPr lang="pt-BR" sz="1000" dirty="0">
                <a:solidFill>
                  <a:srgbClr val="9DA7B3"/>
                </a:solidFill>
                <a:latin typeface="Work Sans" pitchFamily="2" charset="0"/>
              </a:rPr>
              <a:t>Key </a:t>
            </a:r>
            <a:r>
              <a:rPr lang="pt-BR" sz="1000" dirty="0" err="1">
                <a:solidFill>
                  <a:srgbClr val="9DA7B3"/>
                </a:solidFill>
                <a:latin typeface="Work Sans" pitchFamily="2" charset="0"/>
              </a:rPr>
              <a:t>Areas</a:t>
            </a:r>
            <a:r>
              <a:rPr lang="pt-BR" sz="1000" dirty="0">
                <a:solidFill>
                  <a:srgbClr val="9DA7B3"/>
                </a:solidFill>
                <a:latin typeface="Work Sans" pitchFamily="2" charset="0"/>
              </a:rPr>
              <a:t> </a:t>
            </a:r>
            <a:r>
              <a:rPr lang="pt-BR" sz="1000" dirty="0" err="1">
                <a:solidFill>
                  <a:srgbClr val="9DA7B3"/>
                </a:solidFill>
                <a:latin typeface="Work Sans" pitchFamily="2" charset="0"/>
              </a:rPr>
              <a:t>of</a:t>
            </a:r>
            <a:r>
              <a:rPr lang="pt-BR" sz="1000" dirty="0">
                <a:solidFill>
                  <a:srgbClr val="9DA7B3"/>
                </a:solidFill>
                <a:latin typeface="Work Sans" pitchFamily="2" charset="0"/>
              </a:rPr>
              <a:t> Expertise, </a:t>
            </a:r>
            <a:r>
              <a:rPr lang="pt-BR" sz="1000" dirty="0" err="1">
                <a:solidFill>
                  <a:srgbClr val="9DA7B3"/>
                </a:solidFill>
                <a:latin typeface="Work Sans" pitchFamily="2" charset="0"/>
              </a:rPr>
              <a:t>Interests</a:t>
            </a:r>
            <a:r>
              <a:rPr lang="pt-BR" sz="1000" dirty="0">
                <a:solidFill>
                  <a:srgbClr val="9DA7B3"/>
                </a:solidFill>
                <a:latin typeface="Work Sans" pitchFamily="2" charset="0"/>
              </a:rPr>
              <a:t> </a:t>
            </a:r>
            <a:r>
              <a:rPr lang="pt-BR" sz="1000" dirty="0" err="1">
                <a:solidFill>
                  <a:srgbClr val="9DA7B3"/>
                </a:solidFill>
                <a:latin typeface="Work Sans" pitchFamily="2" charset="0"/>
              </a:rPr>
              <a:t>and</a:t>
            </a:r>
            <a:r>
              <a:rPr lang="pt-BR" sz="1000" dirty="0">
                <a:solidFill>
                  <a:srgbClr val="9DA7B3"/>
                </a:solidFill>
                <a:latin typeface="Work Sans" pitchFamily="2" charset="0"/>
              </a:rPr>
              <a:t> Skills</a:t>
            </a:r>
            <a:endParaRPr lang="en-GB" sz="1000" dirty="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471082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161604"/>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5612381"/>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16" name="Text Placeholder 12">
            <a:extLst>
              <a:ext uri="{FF2B5EF4-FFF2-40B4-BE49-F238E27FC236}">
                <a16:creationId xmlns:a16="http://schemas.microsoft.com/office/drawing/2014/main" id="{9CA330FA-CCF7-A0E5-F50E-6E91DF812D2D}"/>
              </a:ext>
            </a:extLst>
          </p:cNvPr>
          <p:cNvSpPr>
            <a:spLocks noGrp="1"/>
          </p:cNvSpPr>
          <p:nvPr>
            <p:ph type="body" sz="quarter" idx="35" hasCustomPrompt="1"/>
          </p:nvPr>
        </p:nvSpPr>
        <p:spPr>
          <a:xfrm>
            <a:off x="5016500" y="3718729"/>
            <a:ext cx="6911975" cy="646007"/>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8" name="Text Placeholder 12">
            <a:extLst>
              <a:ext uri="{FF2B5EF4-FFF2-40B4-BE49-F238E27FC236}">
                <a16:creationId xmlns:a16="http://schemas.microsoft.com/office/drawing/2014/main" id="{3050CC42-509F-356D-82D5-5D9356BF01D6}"/>
              </a:ext>
            </a:extLst>
          </p:cNvPr>
          <p:cNvSpPr>
            <a:spLocks noGrp="1"/>
          </p:cNvSpPr>
          <p:nvPr>
            <p:ph type="body" sz="quarter" idx="36" hasCustomPrompt="1"/>
          </p:nvPr>
        </p:nvSpPr>
        <p:spPr>
          <a:xfrm>
            <a:off x="5016500" y="2893333"/>
            <a:ext cx="6911975" cy="185055"/>
          </a:xfrm>
        </p:spPr>
        <p:txBody>
          <a:bodyPr anchor="b">
            <a:noAutofit/>
          </a:bodyPr>
          <a:lstStyle>
            <a:lvl1pPr>
              <a:lnSpc>
                <a:spcPct val="90000"/>
              </a:lnSpc>
              <a:defRPr sz="1000" b="0">
                <a:solidFill>
                  <a:srgbClr val="0C2340"/>
                </a:solidFill>
                <a:latin typeface="Work Sans SemiBold" pitchFamily="2" charset="0"/>
              </a:defRPr>
            </a:lvl1pPr>
          </a:lstStyle>
          <a:p>
            <a:pPr lvl="0"/>
            <a:r>
              <a:rPr lang="en-GB" dirty="0"/>
              <a:t>Project Name</a:t>
            </a:r>
          </a:p>
        </p:txBody>
      </p:sp>
      <p:sp>
        <p:nvSpPr>
          <p:cNvPr id="19" name="Text Placeholder 12">
            <a:extLst>
              <a:ext uri="{FF2B5EF4-FFF2-40B4-BE49-F238E27FC236}">
                <a16:creationId xmlns:a16="http://schemas.microsoft.com/office/drawing/2014/main" id="{32AD40A4-CB9D-A307-F8CA-1A6AE65CDC82}"/>
              </a:ext>
            </a:extLst>
          </p:cNvPr>
          <p:cNvSpPr>
            <a:spLocks noGrp="1"/>
          </p:cNvSpPr>
          <p:nvPr>
            <p:ph type="body" sz="quarter" idx="37" hasCustomPrompt="1"/>
          </p:nvPr>
        </p:nvSpPr>
        <p:spPr>
          <a:xfrm>
            <a:off x="5016500" y="3405741"/>
            <a:ext cx="1853034" cy="209398"/>
          </a:xfrm>
        </p:spPr>
        <p:txBody>
          <a:bodyPr>
            <a:noAutofit/>
          </a:bodyPr>
          <a:lstStyle>
            <a:lvl1pPr>
              <a:defRPr sz="1000" b="0">
                <a:solidFill>
                  <a:srgbClr val="0C2340"/>
                </a:solidFill>
                <a:latin typeface="Work Sans" pitchFamily="2" charset="0"/>
              </a:defRPr>
            </a:lvl1pPr>
          </a:lstStyle>
          <a:p>
            <a:pPr lvl="0"/>
            <a:r>
              <a:rPr lang="en-GB" dirty="0"/>
              <a:t>Your role in the project</a:t>
            </a:r>
          </a:p>
        </p:txBody>
      </p:sp>
      <p:sp>
        <p:nvSpPr>
          <p:cNvPr id="20" name="Text Placeholder 12">
            <a:extLst>
              <a:ext uri="{FF2B5EF4-FFF2-40B4-BE49-F238E27FC236}">
                <a16:creationId xmlns:a16="http://schemas.microsoft.com/office/drawing/2014/main" id="{C416095D-D98A-0FCD-7E5F-9C547D3DCBF1}"/>
              </a:ext>
            </a:extLst>
          </p:cNvPr>
          <p:cNvSpPr>
            <a:spLocks noGrp="1"/>
          </p:cNvSpPr>
          <p:nvPr>
            <p:ph type="body" sz="quarter" idx="38" hasCustomPrompt="1"/>
          </p:nvPr>
        </p:nvSpPr>
        <p:spPr>
          <a:xfrm>
            <a:off x="7319963" y="3430339"/>
            <a:ext cx="4608512" cy="209398"/>
          </a:xfrm>
        </p:spPr>
        <p:txBody>
          <a:bodyPr>
            <a:noAutofit/>
          </a:bodyPr>
          <a:lstStyle>
            <a:lvl1pPr>
              <a:defRPr sz="1000" b="0">
                <a:solidFill>
                  <a:srgbClr val="0C2340"/>
                </a:solidFill>
                <a:latin typeface="Work Sans" pitchFamily="2" charset="0"/>
              </a:defRPr>
            </a:lvl1pPr>
          </a:lstStyle>
          <a:p>
            <a:pPr lvl="0"/>
            <a:r>
              <a:rPr lang="en-GB" dirty="0"/>
              <a:t>Industry Sector</a:t>
            </a:r>
          </a:p>
        </p:txBody>
      </p:sp>
      <p:sp>
        <p:nvSpPr>
          <p:cNvPr id="23" name="TextBox 22">
            <a:extLst>
              <a:ext uri="{FF2B5EF4-FFF2-40B4-BE49-F238E27FC236}">
                <a16:creationId xmlns:a16="http://schemas.microsoft.com/office/drawing/2014/main" id="{4139E4C0-BFE6-EF11-2701-1B05076378A0}"/>
              </a:ext>
            </a:extLst>
          </p:cNvPr>
          <p:cNvSpPr txBox="1"/>
          <p:nvPr userDrawn="1"/>
        </p:nvSpPr>
        <p:spPr>
          <a:xfrm>
            <a:off x="5016500" y="3223631"/>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My</a:t>
            </a:r>
            <a:r>
              <a:rPr lang="pt-BR" sz="1000" dirty="0">
                <a:solidFill>
                  <a:srgbClr val="9DA7B3"/>
                </a:solidFill>
                <a:latin typeface="Work Sans" pitchFamily="2" charset="0"/>
              </a:rPr>
              <a:t> Role</a:t>
            </a:r>
            <a:endParaRPr lang="en-GB" sz="1000" dirty="0" err="1">
              <a:solidFill>
                <a:srgbClr val="9DA7B3"/>
              </a:solidFill>
              <a:latin typeface="Work Sans" pitchFamily="2" charset="0"/>
            </a:endParaRPr>
          </a:p>
        </p:txBody>
      </p:sp>
      <p:sp>
        <p:nvSpPr>
          <p:cNvPr id="24" name="TextBox 23">
            <a:extLst>
              <a:ext uri="{FF2B5EF4-FFF2-40B4-BE49-F238E27FC236}">
                <a16:creationId xmlns:a16="http://schemas.microsoft.com/office/drawing/2014/main" id="{86D0900E-EFE3-2AD1-CE5C-9412D7BC5167}"/>
              </a:ext>
            </a:extLst>
          </p:cNvPr>
          <p:cNvSpPr txBox="1"/>
          <p:nvPr userDrawn="1"/>
        </p:nvSpPr>
        <p:spPr>
          <a:xfrm>
            <a:off x="7319963" y="3242432"/>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Industry</a:t>
            </a:r>
            <a:r>
              <a:rPr lang="pt-BR" sz="1000" dirty="0">
                <a:solidFill>
                  <a:srgbClr val="9DA7B3"/>
                </a:solidFill>
                <a:latin typeface="Work Sans" pitchFamily="2" charset="0"/>
              </a:rPr>
              <a:t> Sector</a:t>
            </a:r>
            <a:endParaRPr lang="en-GB" sz="1000" dirty="0" err="1">
              <a:solidFill>
                <a:srgbClr val="9DA7B3"/>
              </a:solidFill>
              <a:latin typeface="Work Sans" pitchFamily="2" charset="0"/>
            </a:endParaRPr>
          </a:p>
        </p:txBody>
      </p:sp>
      <p:sp>
        <p:nvSpPr>
          <p:cNvPr id="32" name="Text Placeholder 12">
            <a:extLst>
              <a:ext uri="{FF2B5EF4-FFF2-40B4-BE49-F238E27FC236}">
                <a16:creationId xmlns:a16="http://schemas.microsoft.com/office/drawing/2014/main" id="{FA083622-9ED5-4732-9E8D-537A1F93C4A0}"/>
              </a:ext>
            </a:extLst>
          </p:cNvPr>
          <p:cNvSpPr>
            <a:spLocks noGrp="1"/>
          </p:cNvSpPr>
          <p:nvPr>
            <p:ph type="body" sz="quarter" idx="39" hasCustomPrompt="1"/>
          </p:nvPr>
        </p:nvSpPr>
        <p:spPr>
          <a:xfrm>
            <a:off x="5016500" y="5774369"/>
            <a:ext cx="6911975" cy="646007"/>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33" name="Text Placeholder 12">
            <a:extLst>
              <a:ext uri="{FF2B5EF4-FFF2-40B4-BE49-F238E27FC236}">
                <a16:creationId xmlns:a16="http://schemas.microsoft.com/office/drawing/2014/main" id="{A021707D-B78F-8083-0B65-29B35D43DF67}"/>
              </a:ext>
            </a:extLst>
          </p:cNvPr>
          <p:cNvSpPr>
            <a:spLocks noGrp="1"/>
          </p:cNvSpPr>
          <p:nvPr>
            <p:ph type="body" sz="quarter" idx="40" hasCustomPrompt="1"/>
          </p:nvPr>
        </p:nvSpPr>
        <p:spPr>
          <a:xfrm>
            <a:off x="5016500" y="4948973"/>
            <a:ext cx="6911975" cy="185055"/>
          </a:xfrm>
        </p:spPr>
        <p:txBody>
          <a:bodyPr anchor="b">
            <a:noAutofit/>
          </a:bodyPr>
          <a:lstStyle>
            <a:lvl1pPr>
              <a:lnSpc>
                <a:spcPct val="90000"/>
              </a:lnSpc>
              <a:defRPr sz="1000" b="0">
                <a:solidFill>
                  <a:srgbClr val="0C2340"/>
                </a:solidFill>
                <a:latin typeface="Work Sans SemiBold" pitchFamily="2" charset="0"/>
              </a:defRPr>
            </a:lvl1pPr>
          </a:lstStyle>
          <a:p>
            <a:pPr lvl="0"/>
            <a:r>
              <a:rPr lang="en-GB" dirty="0"/>
              <a:t>Project Name</a:t>
            </a:r>
          </a:p>
        </p:txBody>
      </p:sp>
      <p:sp>
        <p:nvSpPr>
          <p:cNvPr id="34" name="Text Placeholder 12">
            <a:extLst>
              <a:ext uri="{FF2B5EF4-FFF2-40B4-BE49-F238E27FC236}">
                <a16:creationId xmlns:a16="http://schemas.microsoft.com/office/drawing/2014/main" id="{4B099147-DEC4-2DF7-0CA7-78FED9BA39CC}"/>
              </a:ext>
            </a:extLst>
          </p:cNvPr>
          <p:cNvSpPr>
            <a:spLocks noGrp="1"/>
          </p:cNvSpPr>
          <p:nvPr>
            <p:ph type="body" sz="quarter" idx="41" hasCustomPrompt="1"/>
          </p:nvPr>
        </p:nvSpPr>
        <p:spPr>
          <a:xfrm>
            <a:off x="5016500" y="5461381"/>
            <a:ext cx="1853034" cy="209398"/>
          </a:xfrm>
        </p:spPr>
        <p:txBody>
          <a:bodyPr>
            <a:noAutofit/>
          </a:bodyPr>
          <a:lstStyle>
            <a:lvl1pPr>
              <a:defRPr sz="1000" b="0">
                <a:solidFill>
                  <a:srgbClr val="0C2340"/>
                </a:solidFill>
                <a:latin typeface="Work Sans" pitchFamily="2" charset="0"/>
              </a:defRPr>
            </a:lvl1pPr>
          </a:lstStyle>
          <a:p>
            <a:pPr lvl="0"/>
            <a:r>
              <a:rPr lang="en-GB" dirty="0"/>
              <a:t>Your role in the project</a:t>
            </a:r>
          </a:p>
        </p:txBody>
      </p:sp>
      <p:sp>
        <p:nvSpPr>
          <p:cNvPr id="35" name="Text Placeholder 12">
            <a:extLst>
              <a:ext uri="{FF2B5EF4-FFF2-40B4-BE49-F238E27FC236}">
                <a16:creationId xmlns:a16="http://schemas.microsoft.com/office/drawing/2014/main" id="{A0D4E9AF-230D-005E-FE19-213EC5F21D60}"/>
              </a:ext>
            </a:extLst>
          </p:cNvPr>
          <p:cNvSpPr>
            <a:spLocks noGrp="1"/>
          </p:cNvSpPr>
          <p:nvPr>
            <p:ph type="body" sz="quarter" idx="42" hasCustomPrompt="1"/>
          </p:nvPr>
        </p:nvSpPr>
        <p:spPr>
          <a:xfrm>
            <a:off x="7319963" y="5485979"/>
            <a:ext cx="4608512" cy="209398"/>
          </a:xfrm>
        </p:spPr>
        <p:txBody>
          <a:bodyPr>
            <a:noAutofit/>
          </a:bodyPr>
          <a:lstStyle>
            <a:lvl1pPr>
              <a:defRPr sz="1000" b="0">
                <a:solidFill>
                  <a:srgbClr val="0C2340"/>
                </a:solidFill>
                <a:latin typeface="Work Sans" pitchFamily="2" charset="0"/>
              </a:defRPr>
            </a:lvl1pPr>
          </a:lstStyle>
          <a:p>
            <a:pPr lvl="0"/>
            <a:r>
              <a:rPr lang="en-GB" dirty="0"/>
              <a:t>Industry Sector</a:t>
            </a:r>
          </a:p>
        </p:txBody>
      </p:sp>
      <p:sp>
        <p:nvSpPr>
          <p:cNvPr id="36" name="TextBox 35">
            <a:extLst>
              <a:ext uri="{FF2B5EF4-FFF2-40B4-BE49-F238E27FC236}">
                <a16:creationId xmlns:a16="http://schemas.microsoft.com/office/drawing/2014/main" id="{5B988B3F-5793-D36C-C18C-4A76E09CB51F}"/>
              </a:ext>
            </a:extLst>
          </p:cNvPr>
          <p:cNvSpPr txBox="1"/>
          <p:nvPr userDrawn="1"/>
        </p:nvSpPr>
        <p:spPr>
          <a:xfrm>
            <a:off x="5016500" y="5279271"/>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My</a:t>
            </a:r>
            <a:r>
              <a:rPr lang="pt-BR" sz="1000" dirty="0">
                <a:solidFill>
                  <a:srgbClr val="9DA7B3"/>
                </a:solidFill>
                <a:latin typeface="Work Sans" pitchFamily="2" charset="0"/>
              </a:rPr>
              <a:t> Role</a:t>
            </a:r>
            <a:endParaRPr lang="en-GB" sz="1000" dirty="0" err="1">
              <a:solidFill>
                <a:srgbClr val="9DA7B3"/>
              </a:solidFill>
              <a:latin typeface="Work Sans" pitchFamily="2" charset="0"/>
            </a:endParaRPr>
          </a:p>
        </p:txBody>
      </p:sp>
      <p:sp>
        <p:nvSpPr>
          <p:cNvPr id="37" name="TextBox 36">
            <a:extLst>
              <a:ext uri="{FF2B5EF4-FFF2-40B4-BE49-F238E27FC236}">
                <a16:creationId xmlns:a16="http://schemas.microsoft.com/office/drawing/2014/main" id="{F8738507-CADE-66CA-4B1E-3E4B5FE31EC5}"/>
              </a:ext>
            </a:extLst>
          </p:cNvPr>
          <p:cNvSpPr txBox="1"/>
          <p:nvPr userDrawn="1"/>
        </p:nvSpPr>
        <p:spPr>
          <a:xfrm>
            <a:off x="7319963" y="5298072"/>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Industry</a:t>
            </a:r>
            <a:r>
              <a:rPr lang="pt-BR" sz="1000" dirty="0">
                <a:solidFill>
                  <a:srgbClr val="9DA7B3"/>
                </a:solidFill>
                <a:latin typeface="Work Sans" pitchFamily="2" charset="0"/>
              </a:rPr>
              <a:t> Sector</a:t>
            </a:r>
            <a:endParaRPr lang="en-GB" sz="1000" dirty="0" err="1">
              <a:solidFill>
                <a:srgbClr val="9DA7B3"/>
              </a:solidFill>
              <a:latin typeface="Work Sans" pitchFamily="2" charset="0"/>
            </a:endParaRPr>
          </a:p>
        </p:txBody>
      </p:sp>
      <p:cxnSp>
        <p:nvCxnSpPr>
          <p:cNvPr id="40" name="Straight Connector 39">
            <a:extLst>
              <a:ext uri="{FF2B5EF4-FFF2-40B4-BE49-F238E27FC236}">
                <a16:creationId xmlns:a16="http://schemas.microsoft.com/office/drawing/2014/main" id="{7B871E81-8036-A341-5E34-A971C9DAD8B9}"/>
              </a:ext>
            </a:extLst>
          </p:cNvPr>
          <p:cNvCxnSpPr>
            <a:cxnSpLocks/>
          </p:cNvCxnSpPr>
          <p:nvPr userDrawn="1"/>
        </p:nvCxnSpPr>
        <p:spPr>
          <a:xfrm>
            <a:off x="5016500" y="1090673"/>
            <a:ext cx="6911975" cy="0"/>
          </a:xfrm>
          <a:prstGeom prst="line">
            <a:avLst/>
          </a:prstGeom>
          <a:ln w="9525">
            <a:solidFill>
              <a:srgbClr val="0C234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05D75E-C57D-6979-C806-9A221EBF6B42}"/>
              </a:ext>
            </a:extLst>
          </p:cNvPr>
          <p:cNvCxnSpPr>
            <a:cxnSpLocks/>
          </p:cNvCxnSpPr>
          <p:nvPr userDrawn="1"/>
        </p:nvCxnSpPr>
        <p:spPr>
          <a:xfrm>
            <a:off x="5016500" y="3100176"/>
            <a:ext cx="6911975" cy="0"/>
          </a:xfrm>
          <a:prstGeom prst="line">
            <a:avLst/>
          </a:prstGeom>
          <a:ln w="9525">
            <a:solidFill>
              <a:srgbClr val="0C234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F65C361-72AB-B94A-5BB5-9D21C47FEDE9}"/>
              </a:ext>
            </a:extLst>
          </p:cNvPr>
          <p:cNvCxnSpPr>
            <a:cxnSpLocks/>
          </p:cNvCxnSpPr>
          <p:nvPr userDrawn="1"/>
        </p:nvCxnSpPr>
        <p:spPr>
          <a:xfrm>
            <a:off x="5016500" y="5155816"/>
            <a:ext cx="6911975" cy="0"/>
          </a:xfrm>
          <a:prstGeom prst="line">
            <a:avLst/>
          </a:prstGeom>
          <a:ln w="9525">
            <a:solidFill>
              <a:srgbClr val="0C2340"/>
            </a:solidFill>
          </a:ln>
        </p:spPr>
        <p:style>
          <a:lnRef idx="1">
            <a:schemeClr val="accent1"/>
          </a:lnRef>
          <a:fillRef idx="0">
            <a:schemeClr val="accent1"/>
          </a:fillRef>
          <a:effectRef idx="0">
            <a:schemeClr val="accent1"/>
          </a:effectRef>
          <a:fontRef idx="minor">
            <a:schemeClr val="tx1"/>
          </a:fontRef>
        </p:style>
      </p:cxnSp>
      <p:sp>
        <p:nvSpPr>
          <p:cNvPr id="56" name="Text Placeholder 12">
            <a:extLst>
              <a:ext uri="{FF2B5EF4-FFF2-40B4-BE49-F238E27FC236}">
                <a16:creationId xmlns:a16="http://schemas.microsoft.com/office/drawing/2014/main" id="{95467878-FD0A-AFEE-5144-8DD126378B36}"/>
              </a:ext>
            </a:extLst>
          </p:cNvPr>
          <p:cNvSpPr>
            <a:spLocks noGrp="1"/>
          </p:cNvSpPr>
          <p:nvPr>
            <p:ph type="body" sz="quarter" idx="43" hasCustomPrompt="1"/>
          </p:nvPr>
        </p:nvSpPr>
        <p:spPr>
          <a:xfrm>
            <a:off x="2648703" y="606315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pic>
        <p:nvPicPr>
          <p:cNvPr id="58" name="Graphic 57">
            <a:extLst>
              <a:ext uri="{FF2B5EF4-FFF2-40B4-BE49-F238E27FC236}">
                <a16:creationId xmlns:a16="http://schemas.microsoft.com/office/drawing/2014/main" id="{FC4D0A49-CC51-4724-F56C-4F47D0AE276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661015"/>
            <a:ext cx="2196985" cy="2196985"/>
          </a:xfrm>
          <a:prstGeom prst="rect">
            <a:avLst/>
          </a:prstGeom>
        </p:spPr>
      </p:pic>
      <p:pic>
        <p:nvPicPr>
          <p:cNvPr id="60" name="Graphic 59">
            <a:extLst>
              <a:ext uri="{FF2B5EF4-FFF2-40B4-BE49-F238E27FC236}">
                <a16:creationId xmlns:a16="http://schemas.microsoft.com/office/drawing/2014/main" id="{AC46D7DF-89E4-875A-2950-9CDE7F93546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2464031"/>
            <a:ext cx="2196985" cy="2196985"/>
          </a:xfrm>
          <a:prstGeom prst="rect">
            <a:avLst/>
          </a:prstGeom>
        </p:spPr>
      </p:pic>
    </p:spTree>
    <p:extLst>
      <p:ext uri="{BB962C8B-B14F-4D97-AF65-F5344CB8AC3E}">
        <p14:creationId xmlns:p14="http://schemas.microsoft.com/office/powerpoint/2010/main" val="3881073131"/>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Date-BG Image">
    <p:bg>
      <p:bgPr>
        <a:solidFill>
          <a:srgbClr val="0C234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FE0AB7-5FA1-45A9-393E-3566C605A245}"/>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colorTemperature colorTemp="4463"/>
                    </a14:imgEffect>
                    <a14:imgEffect>
                      <a14:saturation sat="30000"/>
                    </a14:imgEffect>
                    <a14:imgEffect>
                      <a14:brightnessContrast bright="-42000"/>
                    </a14:imgEffect>
                  </a14:imgLayer>
                </a14:imgProps>
              </a:ex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Picture Placeholder 20">
            <a:extLst>
              <a:ext uri="{FF2B5EF4-FFF2-40B4-BE49-F238E27FC236}">
                <a16:creationId xmlns:a16="http://schemas.microsoft.com/office/drawing/2014/main" id="{13C6D243-F3BA-C134-B8E7-D96C1C6154A8}"/>
              </a:ext>
            </a:extLst>
          </p:cNvPr>
          <p:cNvSpPr>
            <a:spLocks noGrp="1"/>
          </p:cNvSpPr>
          <p:nvPr>
            <p:ph type="pic" sz="quarter" idx="14" hasCustomPrompt="1"/>
          </p:nvPr>
        </p:nvSpPr>
        <p:spPr>
          <a:xfrm>
            <a:off x="1" y="0"/>
            <a:ext cx="12191999"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9" name="Text Placeholder 15">
            <a:extLst>
              <a:ext uri="{FF2B5EF4-FFF2-40B4-BE49-F238E27FC236}">
                <a16:creationId xmlns:a16="http://schemas.microsoft.com/office/drawing/2014/main" id="{35BECDA2-A294-9F51-81F9-5ECFA0D85F09}"/>
              </a:ext>
            </a:extLst>
          </p:cNvPr>
          <p:cNvSpPr>
            <a:spLocks noGrp="1"/>
          </p:cNvSpPr>
          <p:nvPr>
            <p:ph type="body" sz="quarter" idx="10" hasCustomPrompt="1"/>
          </p:nvPr>
        </p:nvSpPr>
        <p:spPr>
          <a:xfrm>
            <a:off x="252411" y="2260600"/>
            <a:ext cx="7053063" cy="1978555"/>
          </a:xfrm>
          <a:prstGeom prst="rect">
            <a:avLst/>
          </a:prstGeom>
          <a:noFill/>
        </p:spPr>
        <p:txBody>
          <a:bodyPr wrap="square" lIns="0" tIns="0" rIns="0" bIns="0" rtlCol="0">
            <a:spAutoFit/>
          </a:bodyPr>
          <a:lstStyle>
            <a:lvl1pPr>
              <a:defRPr kumimoji="0" lang="en-GB" sz="80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11" name="Text Placeholder 15">
            <a:extLst>
              <a:ext uri="{FF2B5EF4-FFF2-40B4-BE49-F238E27FC236}">
                <a16:creationId xmlns:a16="http://schemas.microsoft.com/office/drawing/2014/main" id="{8217C2C6-8136-A09A-19AA-8E5A9E828430}"/>
              </a:ext>
            </a:extLst>
          </p:cNvPr>
          <p:cNvSpPr>
            <a:spLocks noGrp="1"/>
          </p:cNvSpPr>
          <p:nvPr>
            <p:ph type="body" sz="quarter" idx="13" hasCustomPrompt="1"/>
          </p:nvPr>
        </p:nvSpPr>
        <p:spPr>
          <a:xfrm>
            <a:off x="10215897" y="6410627"/>
            <a:ext cx="1712578" cy="221599"/>
          </a:xfrm>
          <a:prstGeom prst="rect">
            <a:avLst/>
          </a:prstGeom>
          <a:noFill/>
        </p:spPr>
        <p:txBody>
          <a:bodyPr wrap="square" lIns="0" tIns="0" rIns="0" bIns="0" anchor="b">
            <a:spAutoFit/>
          </a:bodyPr>
          <a:lstStyle>
            <a:lvl1pPr marL="0" indent="0" algn="r">
              <a:buNone/>
              <a:defRPr lang="en-GB" sz="1600" i="0" u="none" strike="noStrike" baseline="0" dirty="0">
                <a:solidFill>
                  <a:srgbClr val="FFFFFF"/>
                </a:solidFill>
                <a:latin typeface="+mn-lt"/>
              </a:defRPr>
            </a:lvl1pPr>
          </a:lstStyle>
          <a:p>
            <a:pPr marL="0" lvl="0"/>
            <a:r>
              <a:rPr lang="en-GB" dirty="0"/>
              <a:t>Month/Year</a:t>
            </a:r>
          </a:p>
        </p:txBody>
      </p:sp>
      <p:sp>
        <p:nvSpPr>
          <p:cNvPr id="2" name="TextBox 7">
            <a:extLst>
              <a:ext uri="{FF2B5EF4-FFF2-40B4-BE49-F238E27FC236}">
                <a16:creationId xmlns:a16="http://schemas.microsoft.com/office/drawing/2014/main" id="{39CC1082-57A7-F5AD-646C-14D02BC020CD}"/>
              </a:ext>
            </a:extLst>
          </p:cNvPr>
          <p:cNvSpPr txBox="1"/>
          <p:nvPr userDrawn="1"/>
        </p:nvSpPr>
        <p:spPr>
          <a:xfrm>
            <a:off x="267656" y="6414218"/>
            <a:ext cx="4458755" cy="218008"/>
          </a:xfrm>
          <a:prstGeom prst="rect">
            <a:avLst/>
          </a:prstGeom>
        </p:spPr>
        <p:txBody>
          <a:bodyPr lIns="0" tIns="0" rIns="0" bIns="0" rtlCol="0" anchor="b">
            <a:spAutoFit/>
          </a:bodyPr>
          <a:lstStyle/>
          <a:p>
            <a:pPr>
              <a:lnSpc>
                <a:spcPts val="1688"/>
              </a:lnSpc>
            </a:pPr>
            <a:r>
              <a:rPr lang="en-US" sz="1600" dirty="0">
                <a:solidFill>
                  <a:schemeClr val="bg1"/>
                </a:solidFill>
                <a:latin typeface="Work Sans SemiBold" pitchFamily="2" charset="0"/>
              </a:rPr>
              <a:t>Here to Dare.</a:t>
            </a:r>
          </a:p>
        </p:txBody>
      </p:sp>
      <p:grpSp>
        <p:nvGrpSpPr>
          <p:cNvPr id="3" name="Graphic 6">
            <a:extLst>
              <a:ext uri="{FF2B5EF4-FFF2-40B4-BE49-F238E27FC236}">
                <a16:creationId xmlns:a16="http://schemas.microsoft.com/office/drawing/2014/main" id="{5D27770E-F84D-A6FA-CA4A-FEDB3E14A685}"/>
              </a:ext>
            </a:extLst>
          </p:cNvPr>
          <p:cNvGrpSpPr/>
          <p:nvPr userDrawn="1"/>
        </p:nvGrpSpPr>
        <p:grpSpPr>
          <a:xfrm>
            <a:off x="267657" y="333623"/>
            <a:ext cx="630106" cy="439331"/>
            <a:chOff x="3414712" y="1223962"/>
            <a:chExt cx="5362003" cy="3738562"/>
          </a:xfrm>
          <a:solidFill>
            <a:srgbClr val="DA291C"/>
          </a:solidFill>
        </p:grpSpPr>
        <p:sp>
          <p:nvSpPr>
            <p:cNvPr id="5" name="Freeform: Shape 22">
              <a:extLst>
                <a:ext uri="{FF2B5EF4-FFF2-40B4-BE49-F238E27FC236}">
                  <a16:creationId xmlns:a16="http://schemas.microsoft.com/office/drawing/2014/main" id="{E9A994E1-F5B3-DD58-A81E-3612E05D5EA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0" name="Freeform: Shape 23">
              <a:extLst>
                <a:ext uri="{FF2B5EF4-FFF2-40B4-BE49-F238E27FC236}">
                  <a16:creationId xmlns:a16="http://schemas.microsoft.com/office/drawing/2014/main" id="{F33909FA-2D5D-C97C-0858-0F6C674202C2}"/>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2" name="Freeform: Shape 24">
              <a:extLst>
                <a:ext uri="{FF2B5EF4-FFF2-40B4-BE49-F238E27FC236}">
                  <a16:creationId xmlns:a16="http://schemas.microsoft.com/office/drawing/2014/main" id="{BFD60533-10EA-D812-908E-431C781370AF}"/>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3" name="Freeform: Shape 25">
              <a:extLst>
                <a:ext uri="{FF2B5EF4-FFF2-40B4-BE49-F238E27FC236}">
                  <a16:creationId xmlns:a16="http://schemas.microsoft.com/office/drawing/2014/main" id="{9DD05948-35C7-1628-AC4A-43D9FDCBBB98}"/>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220378822"/>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 Bio-Interests-Professional BG">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2648703" y="2111976"/>
            <a:ext cx="1871663" cy="1901209"/>
          </a:xfrm>
        </p:spPr>
        <p:txBody>
          <a:bodyPr>
            <a:noAutofit/>
          </a:bodyPr>
          <a:lstStyle>
            <a:lvl1pPr>
              <a:defRPr sz="1000" b="0">
                <a:solidFill>
                  <a:srgbClr val="0C2340"/>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897458"/>
            <a:ext cx="843527" cy="203762"/>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Bio</a:t>
            </a:r>
            <a:endParaRPr lang="en-GB" sz="1000" dirty="0" err="1">
              <a:solidFill>
                <a:srgbClr val="9DA7B3"/>
              </a:solidFill>
              <a:latin typeface="Work Sans" pitchFamily="2" charset="0"/>
            </a:endParaRPr>
          </a:p>
        </p:txBody>
      </p:sp>
      <p:sp>
        <p:nvSpPr>
          <p:cNvPr id="15" name="Text Placeholder 12">
            <a:extLst>
              <a:ext uri="{FF2B5EF4-FFF2-40B4-BE49-F238E27FC236}">
                <a16:creationId xmlns:a16="http://schemas.microsoft.com/office/drawing/2014/main" id="{C031AD90-9369-271A-A7E1-FC8D55805D61}"/>
              </a:ext>
            </a:extLst>
          </p:cNvPr>
          <p:cNvSpPr>
            <a:spLocks noGrp="1"/>
          </p:cNvSpPr>
          <p:nvPr userDrawn="1">
            <p:ph type="body" sz="quarter" idx="14" hasCustomPrompt="1"/>
          </p:nvPr>
        </p:nvSpPr>
        <p:spPr>
          <a:xfrm>
            <a:off x="5016500" y="2111976"/>
            <a:ext cx="6911975" cy="4269773"/>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r>
              <a:rPr lang="en-GB" dirty="0" err="1"/>
              <a:t>magn</a:t>
            </a:r>
            <a:r>
              <a:rPr lang="en-GB" dirty="0"/>
              <a:t>.</a:t>
            </a:r>
          </a:p>
        </p:txBody>
      </p:sp>
      <p:sp>
        <p:nvSpPr>
          <p:cNvPr id="21" name="Picture Placeholder 20">
            <a:extLst>
              <a:ext uri="{FF2B5EF4-FFF2-40B4-BE49-F238E27FC236}">
                <a16:creationId xmlns:a16="http://schemas.microsoft.com/office/drawing/2014/main" id="{244514F0-0C53-0496-3500-9F13594F742D}"/>
              </a:ext>
            </a:extLst>
          </p:cNvPr>
          <p:cNvSpPr>
            <a:spLocks noGrp="1"/>
          </p:cNvSpPr>
          <p:nvPr userDrawn="1">
            <p:ph type="pic" sz="quarter" idx="18" hasCustomPrompt="1"/>
          </p:nvPr>
        </p:nvSpPr>
        <p:spPr>
          <a:xfrm>
            <a:off x="0" y="267046"/>
            <a:ext cx="2196985" cy="2196985"/>
          </a:xfrm>
          <a:prstGeom prst="rect">
            <a:avLst/>
          </a:prstGeom>
        </p:spPr>
        <p:txBody>
          <a:bodyPr anchor="ctr"/>
          <a:lstStyle>
            <a:lvl1pPr marL="0" indent="0" algn="ctr">
              <a:buNone/>
              <a:defRPr>
                <a:solidFill>
                  <a:srgbClr val="DA291C"/>
                </a:solidFill>
              </a:defRPr>
            </a:lvl1pPr>
          </a:lstStyle>
          <a:p>
            <a:r>
              <a:rPr lang="pt-BR" err="1"/>
              <a:t>Placeholder</a:t>
            </a:r>
            <a:r>
              <a:rPr lang="pt-BR"/>
              <a:t> Picture</a:t>
            </a:r>
            <a:endParaRPr lang="en-GB"/>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213676"/>
            <a:ext cx="1845519" cy="326432"/>
          </a:xfrm>
          <a:prstGeom prst="rect">
            <a:avLst/>
          </a:prstGeom>
          <a:noFill/>
        </p:spPr>
        <p:txBody>
          <a:bodyPr wrap="square" lIns="0" tIns="0" rIns="0" bIns="0" rtlCol="0">
            <a:noAutofit/>
          </a:bodyPr>
          <a:lstStyle/>
          <a:p>
            <a:pPr algn="l"/>
            <a:r>
              <a:rPr lang="pt-BR" sz="1000" dirty="0">
                <a:solidFill>
                  <a:srgbClr val="9DA7B3"/>
                </a:solidFill>
                <a:latin typeface="Work Sans" pitchFamily="2" charset="0"/>
              </a:rPr>
              <a:t>Key </a:t>
            </a:r>
            <a:r>
              <a:rPr lang="pt-BR" sz="1000" dirty="0" err="1">
                <a:solidFill>
                  <a:srgbClr val="9DA7B3"/>
                </a:solidFill>
                <a:latin typeface="Work Sans" pitchFamily="2" charset="0"/>
              </a:rPr>
              <a:t>Areas</a:t>
            </a:r>
            <a:r>
              <a:rPr lang="pt-BR" sz="1000" dirty="0">
                <a:solidFill>
                  <a:srgbClr val="9DA7B3"/>
                </a:solidFill>
                <a:latin typeface="Work Sans" pitchFamily="2" charset="0"/>
              </a:rPr>
              <a:t> </a:t>
            </a:r>
            <a:r>
              <a:rPr lang="pt-BR" sz="1000" dirty="0" err="1">
                <a:solidFill>
                  <a:srgbClr val="9DA7B3"/>
                </a:solidFill>
                <a:latin typeface="Work Sans" pitchFamily="2" charset="0"/>
              </a:rPr>
              <a:t>of</a:t>
            </a:r>
            <a:r>
              <a:rPr lang="pt-BR" sz="1000" dirty="0">
                <a:solidFill>
                  <a:srgbClr val="9DA7B3"/>
                </a:solidFill>
                <a:latin typeface="Work Sans" pitchFamily="2" charset="0"/>
              </a:rPr>
              <a:t> Expertise, </a:t>
            </a:r>
            <a:r>
              <a:rPr lang="pt-BR" sz="1000" dirty="0" err="1">
                <a:solidFill>
                  <a:srgbClr val="9DA7B3"/>
                </a:solidFill>
                <a:latin typeface="Work Sans" pitchFamily="2" charset="0"/>
              </a:rPr>
              <a:t>Interests</a:t>
            </a:r>
            <a:r>
              <a:rPr lang="pt-BR" sz="1000" dirty="0">
                <a:solidFill>
                  <a:srgbClr val="9DA7B3"/>
                </a:solidFill>
                <a:latin typeface="Work Sans" pitchFamily="2" charset="0"/>
              </a:rPr>
              <a:t> </a:t>
            </a:r>
            <a:r>
              <a:rPr lang="pt-BR" sz="1000" dirty="0" err="1">
                <a:solidFill>
                  <a:srgbClr val="9DA7B3"/>
                </a:solidFill>
                <a:latin typeface="Work Sans" pitchFamily="2" charset="0"/>
              </a:rPr>
              <a:t>and</a:t>
            </a:r>
            <a:r>
              <a:rPr lang="pt-BR" sz="1000" dirty="0">
                <a:solidFill>
                  <a:srgbClr val="9DA7B3"/>
                </a:solidFill>
                <a:latin typeface="Work Sans" pitchFamily="2" charset="0"/>
              </a:rPr>
              <a:t> Skills</a:t>
            </a:r>
            <a:endParaRPr lang="en-GB" sz="1000" dirty="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471082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161604"/>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5612381"/>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56" name="Text Placeholder 12">
            <a:extLst>
              <a:ext uri="{FF2B5EF4-FFF2-40B4-BE49-F238E27FC236}">
                <a16:creationId xmlns:a16="http://schemas.microsoft.com/office/drawing/2014/main" id="{95467878-FD0A-AFEE-5144-8DD126378B36}"/>
              </a:ext>
            </a:extLst>
          </p:cNvPr>
          <p:cNvSpPr>
            <a:spLocks noGrp="1"/>
          </p:cNvSpPr>
          <p:nvPr>
            <p:ph type="body" sz="quarter" idx="43" hasCustomPrompt="1"/>
          </p:nvPr>
        </p:nvSpPr>
        <p:spPr>
          <a:xfrm>
            <a:off x="2648703" y="606315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2" name="TextBox 1">
            <a:extLst>
              <a:ext uri="{FF2B5EF4-FFF2-40B4-BE49-F238E27FC236}">
                <a16:creationId xmlns:a16="http://schemas.microsoft.com/office/drawing/2014/main" id="{19271715-8CC9-1CCA-AE2D-0A3672D6F022}"/>
              </a:ext>
            </a:extLst>
          </p:cNvPr>
          <p:cNvSpPr txBox="1"/>
          <p:nvPr userDrawn="1"/>
        </p:nvSpPr>
        <p:spPr>
          <a:xfrm>
            <a:off x="5016500" y="1897458"/>
            <a:ext cx="2232025" cy="203762"/>
          </a:xfrm>
          <a:prstGeom prst="rect">
            <a:avLst/>
          </a:prstGeom>
          <a:noFill/>
        </p:spPr>
        <p:txBody>
          <a:bodyPr wrap="square" lIns="0" tIns="0" rIns="0" bIns="0" rtlCol="0">
            <a:noAutofit/>
          </a:bodyPr>
          <a:lstStyle/>
          <a:p>
            <a:pPr algn="l"/>
            <a:r>
              <a:rPr lang="pt-BR" sz="1000" dirty="0">
                <a:solidFill>
                  <a:srgbClr val="9DA7B3"/>
                </a:solidFill>
                <a:latin typeface="Work Sans" pitchFamily="2" charset="0"/>
              </a:rPr>
              <a:t>Professional Background</a:t>
            </a:r>
            <a:endParaRPr lang="en-GB" sz="1000" dirty="0" err="1">
              <a:solidFill>
                <a:srgbClr val="9DA7B3"/>
              </a:solidFill>
              <a:latin typeface="Work Sans" pitchFamily="2" charset="0"/>
            </a:endParaRPr>
          </a:p>
        </p:txBody>
      </p:sp>
      <p:sp>
        <p:nvSpPr>
          <p:cNvPr id="3" name="Text Placeholder 12">
            <a:extLst>
              <a:ext uri="{FF2B5EF4-FFF2-40B4-BE49-F238E27FC236}">
                <a16:creationId xmlns:a16="http://schemas.microsoft.com/office/drawing/2014/main" id="{C1E8C4AF-EAAB-724F-6F25-7494F9A149B9}"/>
              </a:ext>
            </a:extLst>
          </p:cNvPr>
          <p:cNvSpPr>
            <a:spLocks noGrp="1"/>
          </p:cNvSpPr>
          <p:nvPr>
            <p:ph type="body" sz="quarter" idx="10" hasCustomPrompt="1"/>
          </p:nvPr>
        </p:nvSpPr>
        <p:spPr>
          <a:xfrm>
            <a:off x="7319963" y="296863"/>
            <a:ext cx="1871662" cy="1095057"/>
          </a:xfrm>
        </p:spPr>
        <p:txBody>
          <a:bodyPr anchor="b">
            <a:noAutofit/>
          </a:bodyPr>
          <a:lstStyle>
            <a:lvl1pPr>
              <a:defRPr sz="1600">
                <a:solidFill>
                  <a:srgbClr val="DA291C"/>
                </a:solidFill>
                <a:latin typeface="Work Sans" pitchFamily="2" charset="0"/>
              </a:defRPr>
            </a:lvl1pPr>
          </a:lstStyle>
          <a:p>
            <a:pPr lvl="0"/>
            <a:r>
              <a:rPr lang="en-GB" dirty="0"/>
              <a:t>Senior Consultant | PMO</a:t>
            </a:r>
          </a:p>
        </p:txBody>
      </p:sp>
      <p:sp>
        <p:nvSpPr>
          <p:cNvPr id="4" name="Text Placeholder 12">
            <a:extLst>
              <a:ext uri="{FF2B5EF4-FFF2-40B4-BE49-F238E27FC236}">
                <a16:creationId xmlns:a16="http://schemas.microsoft.com/office/drawing/2014/main" id="{3E452D4B-FD06-BEBE-4A82-9659721F0016}"/>
              </a:ext>
            </a:extLst>
          </p:cNvPr>
          <p:cNvSpPr>
            <a:spLocks noGrp="1"/>
          </p:cNvSpPr>
          <p:nvPr>
            <p:ph type="body" sz="quarter" idx="11" hasCustomPrompt="1"/>
          </p:nvPr>
        </p:nvSpPr>
        <p:spPr>
          <a:xfrm>
            <a:off x="2640013" y="312774"/>
            <a:ext cx="4535487" cy="1131498"/>
          </a:xfrm>
        </p:spPr>
        <p:txBody>
          <a:bodyPr anchor="b">
            <a:noAutofit/>
          </a:bodyPr>
          <a:lstStyle>
            <a:lvl1pPr>
              <a:lnSpc>
                <a:spcPct val="80000"/>
              </a:lnSpc>
              <a:defRPr sz="4400">
                <a:latin typeface="Work Sans Light" pitchFamily="2" charset="0"/>
              </a:defRPr>
            </a:lvl1pPr>
          </a:lstStyle>
          <a:p>
            <a:pPr lvl="0"/>
            <a:r>
              <a:rPr lang="en-GB" dirty="0"/>
              <a:t>Johnathan </a:t>
            </a:r>
            <a:r>
              <a:rPr lang="en-GB" dirty="0" err="1"/>
              <a:t>Doecher</a:t>
            </a:r>
            <a:endParaRPr lang="en-GB" dirty="0"/>
          </a:p>
        </p:txBody>
      </p:sp>
      <p:grpSp>
        <p:nvGrpSpPr>
          <p:cNvPr id="13" name="Group 12">
            <a:extLst>
              <a:ext uri="{FF2B5EF4-FFF2-40B4-BE49-F238E27FC236}">
                <a16:creationId xmlns:a16="http://schemas.microsoft.com/office/drawing/2014/main" id="{E4D09C9D-0F0C-E6AC-A9A8-1390A48755A8}"/>
              </a:ext>
            </a:extLst>
          </p:cNvPr>
          <p:cNvGrpSpPr/>
          <p:nvPr userDrawn="1"/>
        </p:nvGrpSpPr>
        <p:grpSpPr>
          <a:xfrm>
            <a:off x="-1" y="2485348"/>
            <a:ext cx="2196985" cy="4393969"/>
            <a:chOff x="-15876" y="2481435"/>
            <a:chExt cx="2212861" cy="4425722"/>
          </a:xfrm>
        </p:grpSpPr>
        <p:pic>
          <p:nvPicPr>
            <p:cNvPr id="6" name="Graphic 5">
              <a:extLst>
                <a:ext uri="{FF2B5EF4-FFF2-40B4-BE49-F238E27FC236}">
                  <a16:creationId xmlns:a16="http://schemas.microsoft.com/office/drawing/2014/main" id="{36317C01-D2BA-0F42-DE59-BF523EAAAC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76" y="4694296"/>
              <a:ext cx="2212861" cy="2212861"/>
            </a:xfrm>
            <a:prstGeom prst="rect">
              <a:avLst/>
            </a:prstGeom>
          </p:spPr>
        </p:pic>
        <p:pic>
          <p:nvPicPr>
            <p:cNvPr id="11" name="Graphic 10">
              <a:extLst>
                <a:ext uri="{FF2B5EF4-FFF2-40B4-BE49-F238E27FC236}">
                  <a16:creationId xmlns:a16="http://schemas.microsoft.com/office/drawing/2014/main" id="{7C6CDF2C-F840-999C-9065-D002080DBB3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6" y="2481435"/>
              <a:ext cx="2212861" cy="2212861"/>
            </a:xfrm>
            <a:prstGeom prst="rect">
              <a:avLst/>
            </a:prstGeom>
          </p:spPr>
        </p:pic>
      </p:grpSp>
    </p:spTree>
    <p:extLst>
      <p:ext uri="{BB962C8B-B14F-4D97-AF65-F5344CB8AC3E}">
        <p14:creationId xmlns:p14="http://schemas.microsoft.com/office/powerpoint/2010/main" val="691459346"/>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 Bio-Academic BG-Interests-Projects">
    <p:bg>
      <p:bgPr>
        <a:solidFill>
          <a:srgbClr val="0C2340"/>
        </a:solidFill>
        <a:effectLst/>
      </p:bgPr>
    </p:bg>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EA3B4AB4-68FF-FA6D-1CFB-18001846CE0A}"/>
              </a:ext>
            </a:extLst>
          </p:cNvPr>
          <p:cNvSpPr>
            <a:spLocks noGrp="1"/>
          </p:cNvSpPr>
          <p:nvPr userDrawn="1">
            <p:ph type="body" sz="quarter" idx="10" hasCustomPrompt="1"/>
          </p:nvPr>
        </p:nvSpPr>
        <p:spPr>
          <a:xfrm>
            <a:off x="2651124" y="898579"/>
            <a:ext cx="6540501" cy="184666"/>
          </a:xfrm>
        </p:spPr>
        <p:txBody>
          <a:bodyPr anchor="b">
            <a:noAutofit/>
          </a:bodyPr>
          <a:lstStyle>
            <a:lvl1pPr>
              <a:defRPr sz="1200">
                <a:solidFill>
                  <a:schemeClr val="bg1"/>
                </a:solidFill>
                <a:latin typeface="Work Sans SemiBold" pitchFamily="2" charset="0"/>
              </a:defRPr>
            </a:lvl1pPr>
          </a:lstStyle>
          <a:p>
            <a:pPr lvl="0"/>
            <a:r>
              <a:rPr lang="en-GB" dirty="0"/>
              <a:t>Senior Consultant | PMO</a:t>
            </a:r>
          </a:p>
        </p:txBody>
      </p:sp>
      <p:sp>
        <p:nvSpPr>
          <p:cNvPr id="9" name="Text Placeholder 12">
            <a:extLst>
              <a:ext uri="{FF2B5EF4-FFF2-40B4-BE49-F238E27FC236}">
                <a16:creationId xmlns:a16="http://schemas.microsoft.com/office/drawing/2014/main" id="{DE87B7AE-93FF-93ED-D177-8A9C12BE1870}"/>
              </a:ext>
            </a:extLst>
          </p:cNvPr>
          <p:cNvSpPr>
            <a:spLocks noGrp="1"/>
          </p:cNvSpPr>
          <p:nvPr userDrawn="1">
            <p:ph type="body" sz="quarter" idx="11" hasCustomPrompt="1"/>
          </p:nvPr>
        </p:nvSpPr>
        <p:spPr>
          <a:xfrm>
            <a:off x="2640013" y="312774"/>
            <a:ext cx="6551612" cy="518173"/>
          </a:xfrm>
        </p:spPr>
        <p:txBody>
          <a:bodyPr anchor="b">
            <a:noAutofit/>
          </a:bodyPr>
          <a:lstStyle>
            <a:lvl1pPr>
              <a:defRPr sz="3600">
                <a:solidFill>
                  <a:schemeClr val="bg1"/>
                </a:solidFill>
                <a:latin typeface="Work Sans Light" pitchFamily="2" charset="0"/>
              </a:defRPr>
            </a:lvl1pPr>
          </a:lstStyle>
          <a:p>
            <a:pPr lvl="0"/>
            <a:r>
              <a:rPr lang="en-GB" dirty="0"/>
              <a:t>Johnathan </a:t>
            </a:r>
            <a:r>
              <a:rPr lang="en-GB" dirty="0" err="1"/>
              <a:t>Doecher</a:t>
            </a:r>
            <a:endParaRPr lang="en-GB" dirty="0"/>
          </a:p>
        </p:txBody>
      </p:sp>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3646630" y="1322289"/>
            <a:ext cx="3170095" cy="985863"/>
          </a:xfrm>
        </p:spPr>
        <p:txBody>
          <a:bodyPr>
            <a:noAutofit/>
          </a:bodyPr>
          <a:lstStyle>
            <a:lvl1pPr>
              <a:defRPr sz="1000" b="0">
                <a:solidFill>
                  <a:schemeClr val="bg1"/>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322289"/>
            <a:ext cx="843527" cy="319928"/>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Bio</a:t>
            </a:r>
            <a:endParaRPr lang="en-GB" sz="1000" dirty="0" err="1">
              <a:solidFill>
                <a:srgbClr val="9DA7B3"/>
              </a:solidFill>
              <a:latin typeface="Work Sans" pitchFamily="2" charset="0"/>
            </a:endParaRPr>
          </a:p>
        </p:txBody>
      </p:sp>
      <p:sp>
        <p:nvSpPr>
          <p:cNvPr id="13" name="Text Placeholder 12">
            <a:extLst>
              <a:ext uri="{FF2B5EF4-FFF2-40B4-BE49-F238E27FC236}">
                <a16:creationId xmlns:a16="http://schemas.microsoft.com/office/drawing/2014/main" id="{32F0B99D-B996-C718-D026-A9A0F59DA670}"/>
              </a:ext>
            </a:extLst>
          </p:cNvPr>
          <p:cNvSpPr>
            <a:spLocks noGrp="1"/>
          </p:cNvSpPr>
          <p:nvPr userDrawn="1">
            <p:ph type="body" sz="quarter" idx="13" hasCustomPrompt="1"/>
          </p:nvPr>
        </p:nvSpPr>
        <p:spPr>
          <a:xfrm>
            <a:off x="3646863" y="3038385"/>
            <a:ext cx="3178552" cy="985863"/>
          </a:xfrm>
        </p:spPr>
        <p:txBody>
          <a:bodyPr>
            <a:noAutofit/>
          </a:bodyPr>
          <a:lstStyle>
            <a:lvl1pPr>
              <a:defRPr sz="1000" b="0">
                <a:solidFill>
                  <a:schemeClr val="bg1"/>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5" name="Text Placeholder 12">
            <a:extLst>
              <a:ext uri="{FF2B5EF4-FFF2-40B4-BE49-F238E27FC236}">
                <a16:creationId xmlns:a16="http://schemas.microsoft.com/office/drawing/2014/main" id="{C031AD90-9369-271A-A7E1-FC8D55805D61}"/>
              </a:ext>
            </a:extLst>
          </p:cNvPr>
          <p:cNvSpPr>
            <a:spLocks noGrp="1"/>
          </p:cNvSpPr>
          <p:nvPr userDrawn="1">
            <p:ph type="body" sz="quarter" idx="14" hasCustomPrompt="1"/>
          </p:nvPr>
        </p:nvSpPr>
        <p:spPr>
          <a:xfrm>
            <a:off x="7319963" y="2897245"/>
            <a:ext cx="4608512" cy="985863"/>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7" name="TextBox 16">
            <a:extLst>
              <a:ext uri="{FF2B5EF4-FFF2-40B4-BE49-F238E27FC236}">
                <a16:creationId xmlns:a16="http://schemas.microsoft.com/office/drawing/2014/main" id="{18A93103-F36E-2845-2509-7B9BEACE9B3F}"/>
              </a:ext>
            </a:extLst>
          </p:cNvPr>
          <p:cNvSpPr txBox="1"/>
          <p:nvPr userDrawn="1"/>
        </p:nvSpPr>
        <p:spPr>
          <a:xfrm>
            <a:off x="2640014" y="3038385"/>
            <a:ext cx="824546" cy="319928"/>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Academic</a:t>
            </a:r>
            <a:r>
              <a:rPr lang="pt-BR" sz="1000" dirty="0">
                <a:solidFill>
                  <a:srgbClr val="9DA7B3"/>
                </a:solidFill>
                <a:latin typeface="Work Sans" pitchFamily="2" charset="0"/>
              </a:rPr>
              <a:t> Background</a:t>
            </a:r>
            <a:endParaRPr lang="en-GB" sz="1000" dirty="0" err="1">
              <a:solidFill>
                <a:srgbClr val="9DA7B3"/>
              </a:solidFill>
              <a:latin typeface="Work Sans" pitchFamily="2" charset="0"/>
            </a:endParaRPr>
          </a:p>
        </p:txBody>
      </p:sp>
      <p:sp>
        <p:nvSpPr>
          <p:cNvPr id="21" name="Picture Placeholder 20">
            <a:extLst>
              <a:ext uri="{FF2B5EF4-FFF2-40B4-BE49-F238E27FC236}">
                <a16:creationId xmlns:a16="http://schemas.microsoft.com/office/drawing/2014/main" id="{244514F0-0C53-0496-3500-9F13594F742D}"/>
              </a:ext>
            </a:extLst>
          </p:cNvPr>
          <p:cNvSpPr>
            <a:spLocks noGrp="1"/>
          </p:cNvSpPr>
          <p:nvPr userDrawn="1">
            <p:ph type="pic" sz="quarter" idx="18" hasCustomPrompt="1"/>
          </p:nvPr>
        </p:nvSpPr>
        <p:spPr>
          <a:xfrm>
            <a:off x="0" y="267958"/>
            <a:ext cx="2196985" cy="2196985"/>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6" name="Text Placeholder 12">
            <a:extLst>
              <a:ext uri="{FF2B5EF4-FFF2-40B4-BE49-F238E27FC236}">
                <a16:creationId xmlns:a16="http://schemas.microsoft.com/office/drawing/2014/main" id="{7674329E-0639-BDF9-F526-FA1427C8437E}"/>
              </a:ext>
            </a:extLst>
          </p:cNvPr>
          <p:cNvSpPr>
            <a:spLocks noGrp="1"/>
          </p:cNvSpPr>
          <p:nvPr>
            <p:ph type="body" sz="quarter" idx="23" hasCustomPrompt="1"/>
          </p:nvPr>
        </p:nvSpPr>
        <p:spPr>
          <a:xfrm>
            <a:off x="7319963" y="1815555"/>
            <a:ext cx="4248150" cy="326432"/>
          </a:xfrm>
        </p:spPr>
        <p:txBody>
          <a:bodyPr anchor="b">
            <a:noAutofit/>
          </a:bodyPr>
          <a:lstStyle>
            <a:lvl1pPr>
              <a:lnSpc>
                <a:spcPct val="90000"/>
              </a:lnSpc>
              <a:defRPr sz="1200" b="0">
                <a:solidFill>
                  <a:schemeClr val="bg1"/>
                </a:solidFill>
                <a:latin typeface="Work Sans SemiBold" pitchFamily="2" charset="0"/>
              </a:defRPr>
            </a:lvl1pPr>
          </a:lstStyle>
          <a:p>
            <a:pPr lvl="0"/>
            <a:r>
              <a:rPr lang="en-GB" dirty="0"/>
              <a:t>Project Name</a:t>
            </a:r>
          </a:p>
        </p:txBody>
      </p:sp>
      <p:sp>
        <p:nvSpPr>
          <p:cNvPr id="27" name="Text Placeholder 12">
            <a:extLst>
              <a:ext uri="{FF2B5EF4-FFF2-40B4-BE49-F238E27FC236}">
                <a16:creationId xmlns:a16="http://schemas.microsoft.com/office/drawing/2014/main" id="{1A7C295F-1E0F-5C45-9923-9E055482E3E1}"/>
              </a:ext>
            </a:extLst>
          </p:cNvPr>
          <p:cNvSpPr>
            <a:spLocks noGrp="1"/>
          </p:cNvSpPr>
          <p:nvPr>
            <p:ph type="body" sz="quarter" idx="24" hasCustomPrompt="1"/>
          </p:nvPr>
        </p:nvSpPr>
        <p:spPr>
          <a:xfrm>
            <a:off x="7319963" y="2525981"/>
            <a:ext cx="1853034" cy="209398"/>
          </a:xfrm>
        </p:spPr>
        <p:txBody>
          <a:bodyPr>
            <a:noAutofit/>
          </a:bodyPr>
          <a:lstStyle>
            <a:lvl1pPr>
              <a:defRPr sz="1000" b="0">
                <a:solidFill>
                  <a:schemeClr val="bg1"/>
                </a:solidFill>
                <a:latin typeface="Work Sans" pitchFamily="2" charset="0"/>
              </a:defRPr>
            </a:lvl1pPr>
          </a:lstStyle>
          <a:p>
            <a:pPr lvl="0"/>
            <a:r>
              <a:rPr lang="en-GB" dirty="0"/>
              <a:t>Your role in the project</a:t>
            </a:r>
          </a:p>
        </p:txBody>
      </p:sp>
      <p:sp>
        <p:nvSpPr>
          <p:cNvPr id="28" name="Text Placeholder 12">
            <a:extLst>
              <a:ext uri="{FF2B5EF4-FFF2-40B4-BE49-F238E27FC236}">
                <a16:creationId xmlns:a16="http://schemas.microsoft.com/office/drawing/2014/main" id="{C5D79C60-756F-4EB1-08DB-C5974E2F429D}"/>
              </a:ext>
            </a:extLst>
          </p:cNvPr>
          <p:cNvSpPr>
            <a:spLocks noGrp="1"/>
          </p:cNvSpPr>
          <p:nvPr>
            <p:ph type="body" sz="quarter" idx="25" hasCustomPrompt="1"/>
          </p:nvPr>
        </p:nvSpPr>
        <p:spPr>
          <a:xfrm>
            <a:off x="9699944" y="2550579"/>
            <a:ext cx="1853034" cy="209398"/>
          </a:xfrm>
        </p:spPr>
        <p:txBody>
          <a:bodyPr>
            <a:noAutofit/>
          </a:bodyPr>
          <a:lstStyle>
            <a:lvl1pPr>
              <a:defRPr sz="1000" b="0">
                <a:solidFill>
                  <a:schemeClr val="bg1"/>
                </a:solidFill>
                <a:latin typeface="Work Sans" pitchFamily="2" charset="0"/>
              </a:defRPr>
            </a:lvl1pPr>
          </a:lstStyle>
          <a:p>
            <a:pPr lvl="0"/>
            <a:r>
              <a:rPr lang="en-GB" dirty="0"/>
              <a:t>Industry Sector</a:t>
            </a:r>
          </a:p>
        </p:txBody>
      </p:sp>
      <p:sp>
        <p:nvSpPr>
          <p:cNvPr id="30" name="TextBox 29">
            <a:extLst>
              <a:ext uri="{FF2B5EF4-FFF2-40B4-BE49-F238E27FC236}">
                <a16:creationId xmlns:a16="http://schemas.microsoft.com/office/drawing/2014/main" id="{4D3DFE0A-B555-769C-10A7-EB22A91C26B9}"/>
              </a:ext>
            </a:extLst>
          </p:cNvPr>
          <p:cNvSpPr txBox="1"/>
          <p:nvPr userDrawn="1"/>
        </p:nvSpPr>
        <p:spPr>
          <a:xfrm>
            <a:off x="7319963" y="2343871"/>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My</a:t>
            </a:r>
            <a:r>
              <a:rPr lang="pt-BR" sz="1000" dirty="0">
                <a:solidFill>
                  <a:srgbClr val="9DA7B3"/>
                </a:solidFill>
                <a:latin typeface="Work Sans" pitchFamily="2" charset="0"/>
              </a:rPr>
              <a:t> Role</a:t>
            </a:r>
            <a:endParaRPr lang="en-GB" sz="1000" dirty="0" err="1">
              <a:solidFill>
                <a:srgbClr val="9DA7B3"/>
              </a:solidFill>
              <a:latin typeface="Work Sans" pitchFamily="2" charset="0"/>
            </a:endParaRPr>
          </a:p>
        </p:txBody>
      </p:sp>
      <p:sp>
        <p:nvSpPr>
          <p:cNvPr id="31" name="TextBox 30">
            <a:extLst>
              <a:ext uri="{FF2B5EF4-FFF2-40B4-BE49-F238E27FC236}">
                <a16:creationId xmlns:a16="http://schemas.microsoft.com/office/drawing/2014/main" id="{76E344D4-A027-A601-C876-648DAF2E13EC}"/>
              </a:ext>
            </a:extLst>
          </p:cNvPr>
          <p:cNvSpPr txBox="1"/>
          <p:nvPr userDrawn="1"/>
        </p:nvSpPr>
        <p:spPr>
          <a:xfrm>
            <a:off x="9699944" y="2362672"/>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Industry</a:t>
            </a:r>
            <a:r>
              <a:rPr lang="pt-BR" sz="1000" dirty="0">
                <a:solidFill>
                  <a:srgbClr val="9DA7B3"/>
                </a:solidFill>
                <a:latin typeface="Work Sans" pitchFamily="2" charset="0"/>
              </a:rPr>
              <a:t> Sector</a:t>
            </a:r>
            <a:endParaRPr lang="en-GB" sz="1000" dirty="0" err="1">
              <a:solidFill>
                <a:srgbClr val="9DA7B3"/>
              </a:solidFill>
              <a:latin typeface="Work Sans" pitchFamily="2" charset="0"/>
            </a:endParaRPr>
          </a:p>
        </p:txBody>
      </p:sp>
      <p:sp>
        <p:nvSpPr>
          <p:cNvPr id="38" name="TextBox 37">
            <a:extLst>
              <a:ext uri="{FF2B5EF4-FFF2-40B4-BE49-F238E27FC236}">
                <a16:creationId xmlns:a16="http://schemas.microsoft.com/office/drawing/2014/main" id="{3A41A79C-CACC-3DC6-B905-63EF71D8D8B8}"/>
              </a:ext>
            </a:extLst>
          </p:cNvPr>
          <p:cNvSpPr txBox="1"/>
          <p:nvPr userDrawn="1"/>
        </p:nvSpPr>
        <p:spPr>
          <a:xfrm>
            <a:off x="7319963" y="1348600"/>
            <a:ext cx="1871662" cy="184666"/>
          </a:xfrm>
          <a:prstGeom prst="rect">
            <a:avLst/>
          </a:prstGeom>
          <a:noFill/>
        </p:spPr>
        <p:txBody>
          <a:bodyPr wrap="square" lIns="0" tIns="0" rIns="0" bIns="0" rtlCol="0">
            <a:noAutofit/>
          </a:bodyPr>
          <a:lstStyle/>
          <a:p>
            <a:pPr algn="l"/>
            <a:r>
              <a:rPr lang="pt-BR" sz="1000" dirty="0">
                <a:solidFill>
                  <a:srgbClr val="9DA7B3"/>
                </a:solidFill>
                <a:latin typeface="Work Sans" pitchFamily="2" charset="0"/>
              </a:rPr>
              <a:t>Project Backgrounds</a:t>
            </a:r>
            <a:endParaRPr lang="en-GB" sz="1000" dirty="0" err="1">
              <a:solidFill>
                <a:srgbClr val="9DA7B3"/>
              </a:solidFill>
              <a:latin typeface="Work Sans" pitchFamily="2" charset="0"/>
            </a:endParaRPr>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813317"/>
            <a:ext cx="4158077" cy="142915"/>
          </a:xfrm>
          <a:prstGeom prst="rect">
            <a:avLst/>
          </a:prstGeom>
          <a:noFill/>
        </p:spPr>
        <p:txBody>
          <a:bodyPr wrap="square" lIns="0" tIns="0" rIns="0" bIns="0" rtlCol="0">
            <a:noAutofit/>
          </a:bodyPr>
          <a:lstStyle/>
          <a:p>
            <a:pPr algn="l"/>
            <a:r>
              <a:rPr lang="pt-BR" sz="1000" dirty="0">
                <a:solidFill>
                  <a:srgbClr val="9DA7B3"/>
                </a:solidFill>
                <a:latin typeface="Work Sans" pitchFamily="2" charset="0"/>
              </a:rPr>
              <a:t>Key </a:t>
            </a:r>
            <a:r>
              <a:rPr lang="pt-BR" sz="1000" dirty="0" err="1">
                <a:solidFill>
                  <a:srgbClr val="9DA7B3"/>
                </a:solidFill>
                <a:latin typeface="Work Sans" pitchFamily="2" charset="0"/>
              </a:rPr>
              <a:t>Areas</a:t>
            </a:r>
            <a:r>
              <a:rPr lang="pt-BR" sz="1000" dirty="0">
                <a:solidFill>
                  <a:srgbClr val="9DA7B3"/>
                </a:solidFill>
                <a:latin typeface="Work Sans" pitchFamily="2" charset="0"/>
              </a:rPr>
              <a:t> </a:t>
            </a:r>
            <a:r>
              <a:rPr lang="pt-BR" sz="1000" dirty="0" err="1">
                <a:solidFill>
                  <a:srgbClr val="9DA7B3"/>
                </a:solidFill>
                <a:latin typeface="Work Sans" pitchFamily="2" charset="0"/>
              </a:rPr>
              <a:t>of</a:t>
            </a:r>
            <a:r>
              <a:rPr lang="pt-BR" sz="1000" dirty="0">
                <a:solidFill>
                  <a:srgbClr val="9DA7B3"/>
                </a:solidFill>
                <a:latin typeface="Work Sans" pitchFamily="2" charset="0"/>
              </a:rPr>
              <a:t> Expertise, </a:t>
            </a:r>
            <a:r>
              <a:rPr lang="pt-BR" sz="1000" dirty="0" err="1">
                <a:solidFill>
                  <a:srgbClr val="9DA7B3"/>
                </a:solidFill>
                <a:latin typeface="Work Sans" pitchFamily="2" charset="0"/>
              </a:rPr>
              <a:t>Interests</a:t>
            </a:r>
            <a:r>
              <a:rPr lang="pt-BR" sz="1000" dirty="0">
                <a:solidFill>
                  <a:srgbClr val="9DA7B3"/>
                </a:solidFill>
                <a:latin typeface="Work Sans" pitchFamily="2" charset="0"/>
              </a:rPr>
              <a:t> </a:t>
            </a:r>
            <a:r>
              <a:rPr lang="pt-BR" sz="1000" dirty="0" err="1">
                <a:solidFill>
                  <a:srgbClr val="9DA7B3"/>
                </a:solidFill>
                <a:latin typeface="Work Sans" pitchFamily="2" charset="0"/>
              </a:rPr>
              <a:t>and</a:t>
            </a:r>
            <a:r>
              <a:rPr lang="pt-BR" sz="1000" dirty="0">
                <a:solidFill>
                  <a:srgbClr val="9DA7B3"/>
                </a:solidFill>
                <a:latin typeface="Work Sans" pitchFamily="2" charset="0"/>
              </a:rPr>
              <a:t> Skills</a:t>
            </a:r>
            <a:endParaRPr lang="en-GB" sz="1000" dirty="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516026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611044"/>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6061821"/>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5" name="Text Placeholder 12">
            <a:extLst>
              <a:ext uri="{FF2B5EF4-FFF2-40B4-BE49-F238E27FC236}">
                <a16:creationId xmlns:a16="http://schemas.microsoft.com/office/drawing/2014/main" id="{CEB895BD-CCCC-7B80-D00D-D70AC49A003E}"/>
              </a:ext>
            </a:extLst>
          </p:cNvPr>
          <p:cNvSpPr>
            <a:spLocks noGrp="1"/>
          </p:cNvSpPr>
          <p:nvPr>
            <p:ph type="body" sz="quarter" idx="32" hasCustomPrompt="1"/>
          </p:nvPr>
        </p:nvSpPr>
        <p:spPr>
          <a:xfrm>
            <a:off x="5014078" y="516026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6" name="Text Placeholder 12">
            <a:extLst>
              <a:ext uri="{FF2B5EF4-FFF2-40B4-BE49-F238E27FC236}">
                <a16:creationId xmlns:a16="http://schemas.microsoft.com/office/drawing/2014/main" id="{4C3E9E86-8FDC-92E2-246B-19047AF42205}"/>
              </a:ext>
            </a:extLst>
          </p:cNvPr>
          <p:cNvSpPr>
            <a:spLocks noGrp="1"/>
          </p:cNvSpPr>
          <p:nvPr>
            <p:ph type="body" sz="quarter" idx="33" hasCustomPrompt="1"/>
          </p:nvPr>
        </p:nvSpPr>
        <p:spPr>
          <a:xfrm>
            <a:off x="5014078" y="5611044"/>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7" name="Text Placeholder 12">
            <a:extLst>
              <a:ext uri="{FF2B5EF4-FFF2-40B4-BE49-F238E27FC236}">
                <a16:creationId xmlns:a16="http://schemas.microsoft.com/office/drawing/2014/main" id="{0C57DDA7-B943-B312-BA13-C41F8B17F8BA}"/>
              </a:ext>
            </a:extLst>
          </p:cNvPr>
          <p:cNvSpPr>
            <a:spLocks noGrp="1"/>
          </p:cNvSpPr>
          <p:nvPr>
            <p:ph type="body" sz="quarter" idx="34" hasCustomPrompt="1"/>
          </p:nvPr>
        </p:nvSpPr>
        <p:spPr>
          <a:xfrm>
            <a:off x="5014078" y="6061821"/>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16" name="Text Placeholder 12">
            <a:extLst>
              <a:ext uri="{FF2B5EF4-FFF2-40B4-BE49-F238E27FC236}">
                <a16:creationId xmlns:a16="http://schemas.microsoft.com/office/drawing/2014/main" id="{9CA330FA-CCF7-A0E5-F50E-6E91DF812D2D}"/>
              </a:ext>
            </a:extLst>
          </p:cNvPr>
          <p:cNvSpPr>
            <a:spLocks noGrp="1"/>
          </p:cNvSpPr>
          <p:nvPr>
            <p:ph type="body" sz="quarter" idx="35" hasCustomPrompt="1"/>
          </p:nvPr>
        </p:nvSpPr>
        <p:spPr>
          <a:xfrm>
            <a:off x="7319963" y="5363565"/>
            <a:ext cx="4608512" cy="1018185"/>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8" name="Text Placeholder 12">
            <a:extLst>
              <a:ext uri="{FF2B5EF4-FFF2-40B4-BE49-F238E27FC236}">
                <a16:creationId xmlns:a16="http://schemas.microsoft.com/office/drawing/2014/main" id="{3050CC42-509F-356D-82D5-5D9356BF01D6}"/>
              </a:ext>
            </a:extLst>
          </p:cNvPr>
          <p:cNvSpPr>
            <a:spLocks noGrp="1"/>
          </p:cNvSpPr>
          <p:nvPr>
            <p:ph type="body" sz="quarter" idx="36" hasCustomPrompt="1"/>
          </p:nvPr>
        </p:nvSpPr>
        <p:spPr>
          <a:xfrm>
            <a:off x="7319963" y="4281875"/>
            <a:ext cx="4248150" cy="326432"/>
          </a:xfrm>
        </p:spPr>
        <p:txBody>
          <a:bodyPr anchor="b">
            <a:noAutofit/>
          </a:bodyPr>
          <a:lstStyle>
            <a:lvl1pPr>
              <a:lnSpc>
                <a:spcPct val="90000"/>
              </a:lnSpc>
              <a:defRPr sz="1200" b="0">
                <a:solidFill>
                  <a:schemeClr val="bg1"/>
                </a:solidFill>
                <a:latin typeface="Work Sans SemiBold" pitchFamily="2" charset="0"/>
              </a:defRPr>
            </a:lvl1pPr>
          </a:lstStyle>
          <a:p>
            <a:pPr lvl="0"/>
            <a:r>
              <a:rPr lang="en-GB" dirty="0"/>
              <a:t>Project Name</a:t>
            </a:r>
          </a:p>
        </p:txBody>
      </p:sp>
      <p:sp>
        <p:nvSpPr>
          <p:cNvPr id="19" name="Text Placeholder 12">
            <a:extLst>
              <a:ext uri="{FF2B5EF4-FFF2-40B4-BE49-F238E27FC236}">
                <a16:creationId xmlns:a16="http://schemas.microsoft.com/office/drawing/2014/main" id="{32AD40A4-CB9D-A307-F8CA-1A6AE65CDC82}"/>
              </a:ext>
            </a:extLst>
          </p:cNvPr>
          <p:cNvSpPr>
            <a:spLocks noGrp="1"/>
          </p:cNvSpPr>
          <p:nvPr>
            <p:ph type="body" sz="quarter" idx="37" hasCustomPrompt="1"/>
          </p:nvPr>
        </p:nvSpPr>
        <p:spPr>
          <a:xfrm>
            <a:off x="7319963" y="4992301"/>
            <a:ext cx="1853034" cy="209398"/>
          </a:xfrm>
        </p:spPr>
        <p:txBody>
          <a:bodyPr>
            <a:noAutofit/>
          </a:bodyPr>
          <a:lstStyle>
            <a:lvl1pPr>
              <a:defRPr sz="1000" b="0">
                <a:solidFill>
                  <a:schemeClr val="bg1"/>
                </a:solidFill>
                <a:latin typeface="Work Sans" pitchFamily="2" charset="0"/>
              </a:defRPr>
            </a:lvl1pPr>
          </a:lstStyle>
          <a:p>
            <a:pPr lvl="0"/>
            <a:r>
              <a:rPr lang="en-GB" dirty="0"/>
              <a:t>Your role in the project</a:t>
            </a:r>
          </a:p>
        </p:txBody>
      </p:sp>
      <p:sp>
        <p:nvSpPr>
          <p:cNvPr id="20" name="Text Placeholder 12">
            <a:extLst>
              <a:ext uri="{FF2B5EF4-FFF2-40B4-BE49-F238E27FC236}">
                <a16:creationId xmlns:a16="http://schemas.microsoft.com/office/drawing/2014/main" id="{C416095D-D98A-0FCD-7E5F-9C547D3DCBF1}"/>
              </a:ext>
            </a:extLst>
          </p:cNvPr>
          <p:cNvSpPr>
            <a:spLocks noGrp="1"/>
          </p:cNvSpPr>
          <p:nvPr>
            <p:ph type="body" sz="quarter" idx="38" hasCustomPrompt="1"/>
          </p:nvPr>
        </p:nvSpPr>
        <p:spPr>
          <a:xfrm>
            <a:off x="9699944" y="5016899"/>
            <a:ext cx="1853034" cy="209398"/>
          </a:xfrm>
        </p:spPr>
        <p:txBody>
          <a:bodyPr>
            <a:noAutofit/>
          </a:bodyPr>
          <a:lstStyle>
            <a:lvl1pPr>
              <a:defRPr sz="1000" b="0">
                <a:solidFill>
                  <a:schemeClr val="bg1"/>
                </a:solidFill>
                <a:latin typeface="Work Sans" pitchFamily="2" charset="0"/>
              </a:defRPr>
            </a:lvl1pPr>
          </a:lstStyle>
          <a:p>
            <a:pPr lvl="0"/>
            <a:r>
              <a:rPr lang="en-GB" dirty="0"/>
              <a:t>Industry Sector</a:t>
            </a:r>
          </a:p>
        </p:txBody>
      </p:sp>
      <p:sp>
        <p:nvSpPr>
          <p:cNvPr id="23" name="TextBox 22">
            <a:extLst>
              <a:ext uri="{FF2B5EF4-FFF2-40B4-BE49-F238E27FC236}">
                <a16:creationId xmlns:a16="http://schemas.microsoft.com/office/drawing/2014/main" id="{4139E4C0-BFE6-EF11-2701-1B05076378A0}"/>
              </a:ext>
            </a:extLst>
          </p:cNvPr>
          <p:cNvSpPr txBox="1"/>
          <p:nvPr userDrawn="1"/>
        </p:nvSpPr>
        <p:spPr>
          <a:xfrm>
            <a:off x="7319963" y="4810191"/>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My</a:t>
            </a:r>
            <a:r>
              <a:rPr lang="pt-BR" sz="1000" dirty="0">
                <a:solidFill>
                  <a:srgbClr val="9DA7B3"/>
                </a:solidFill>
                <a:latin typeface="Work Sans" pitchFamily="2" charset="0"/>
              </a:rPr>
              <a:t> Role</a:t>
            </a:r>
            <a:endParaRPr lang="en-GB" sz="1000" dirty="0" err="1">
              <a:solidFill>
                <a:srgbClr val="9DA7B3"/>
              </a:solidFill>
              <a:latin typeface="Work Sans" pitchFamily="2" charset="0"/>
            </a:endParaRPr>
          </a:p>
        </p:txBody>
      </p:sp>
      <p:sp>
        <p:nvSpPr>
          <p:cNvPr id="24" name="TextBox 23">
            <a:extLst>
              <a:ext uri="{FF2B5EF4-FFF2-40B4-BE49-F238E27FC236}">
                <a16:creationId xmlns:a16="http://schemas.microsoft.com/office/drawing/2014/main" id="{86D0900E-EFE3-2AD1-CE5C-9412D7BC5167}"/>
              </a:ext>
            </a:extLst>
          </p:cNvPr>
          <p:cNvSpPr txBox="1"/>
          <p:nvPr userDrawn="1"/>
        </p:nvSpPr>
        <p:spPr>
          <a:xfrm>
            <a:off x="9699944" y="4828992"/>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Industry</a:t>
            </a:r>
            <a:r>
              <a:rPr lang="pt-BR" sz="1000" dirty="0">
                <a:solidFill>
                  <a:srgbClr val="9DA7B3"/>
                </a:solidFill>
                <a:latin typeface="Work Sans" pitchFamily="2" charset="0"/>
              </a:rPr>
              <a:t> Sector</a:t>
            </a:r>
            <a:endParaRPr lang="en-GB" sz="1000" dirty="0" err="1">
              <a:solidFill>
                <a:srgbClr val="9DA7B3"/>
              </a:solidFill>
              <a:latin typeface="Work Sans" pitchFamily="2" charset="0"/>
            </a:endParaRPr>
          </a:p>
        </p:txBody>
      </p:sp>
      <p:cxnSp>
        <p:nvCxnSpPr>
          <p:cNvPr id="39" name="Straight Connector 38">
            <a:extLst>
              <a:ext uri="{FF2B5EF4-FFF2-40B4-BE49-F238E27FC236}">
                <a16:creationId xmlns:a16="http://schemas.microsoft.com/office/drawing/2014/main" id="{44DB3EFD-9789-8E02-E084-6307C1761B4B}"/>
              </a:ext>
            </a:extLst>
          </p:cNvPr>
          <p:cNvCxnSpPr>
            <a:cxnSpLocks/>
          </p:cNvCxnSpPr>
          <p:nvPr userDrawn="1"/>
        </p:nvCxnSpPr>
        <p:spPr>
          <a:xfrm>
            <a:off x="2658640" y="2974117"/>
            <a:ext cx="4158085" cy="0"/>
          </a:xfrm>
          <a:prstGeom prst="line">
            <a:avLst/>
          </a:prstGeom>
          <a:ln w="15875">
            <a:solidFill>
              <a:srgbClr val="9DA7B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58FDF2-8B7C-8CEE-EF56-9AAD17E772F2}"/>
              </a:ext>
            </a:extLst>
          </p:cNvPr>
          <p:cNvCxnSpPr>
            <a:cxnSpLocks/>
          </p:cNvCxnSpPr>
          <p:nvPr userDrawn="1"/>
        </p:nvCxnSpPr>
        <p:spPr>
          <a:xfrm>
            <a:off x="2658640" y="1283168"/>
            <a:ext cx="4158085" cy="0"/>
          </a:xfrm>
          <a:prstGeom prst="line">
            <a:avLst/>
          </a:prstGeom>
          <a:ln w="15875">
            <a:solidFill>
              <a:srgbClr val="9DA7B3"/>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C0F804-E678-3D4F-3D64-FF165455F9DA}"/>
              </a:ext>
            </a:extLst>
          </p:cNvPr>
          <p:cNvCxnSpPr>
            <a:cxnSpLocks/>
          </p:cNvCxnSpPr>
          <p:nvPr userDrawn="1"/>
        </p:nvCxnSpPr>
        <p:spPr>
          <a:xfrm>
            <a:off x="2658640" y="4769520"/>
            <a:ext cx="4158085" cy="0"/>
          </a:xfrm>
          <a:prstGeom prst="line">
            <a:avLst/>
          </a:prstGeom>
          <a:ln w="15875">
            <a:solidFill>
              <a:srgbClr val="9DA7B3"/>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3B59E8-3D3F-FF90-769A-040FE097051D}"/>
              </a:ext>
            </a:extLst>
          </p:cNvPr>
          <p:cNvCxnSpPr>
            <a:cxnSpLocks/>
          </p:cNvCxnSpPr>
          <p:nvPr userDrawn="1"/>
        </p:nvCxnSpPr>
        <p:spPr>
          <a:xfrm>
            <a:off x="7319963" y="1287640"/>
            <a:ext cx="4608512" cy="0"/>
          </a:xfrm>
          <a:prstGeom prst="line">
            <a:avLst/>
          </a:prstGeom>
          <a:ln w="15875">
            <a:solidFill>
              <a:srgbClr val="9DA7B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812C44-E882-D072-0FD1-2E8F5EC30307}"/>
              </a:ext>
            </a:extLst>
          </p:cNvPr>
          <p:cNvCxnSpPr>
            <a:cxnSpLocks/>
          </p:cNvCxnSpPr>
          <p:nvPr userDrawn="1"/>
        </p:nvCxnSpPr>
        <p:spPr>
          <a:xfrm>
            <a:off x="7319963" y="2177297"/>
            <a:ext cx="460851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B448638-7E59-CB34-E901-7C4F55716378}"/>
              </a:ext>
            </a:extLst>
          </p:cNvPr>
          <p:cNvCxnSpPr>
            <a:cxnSpLocks/>
          </p:cNvCxnSpPr>
          <p:nvPr userDrawn="1"/>
        </p:nvCxnSpPr>
        <p:spPr>
          <a:xfrm>
            <a:off x="7319963" y="4608307"/>
            <a:ext cx="460851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5EF86504-5E24-2779-2561-8487547D70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467837"/>
            <a:ext cx="2196984" cy="2196984"/>
          </a:xfrm>
          <a:prstGeom prst="rect">
            <a:avLst/>
          </a:prstGeom>
        </p:spPr>
      </p:pic>
      <p:pic>
        <p:nvPicPr>
          <p:cNvPr id="7" name="Graphic 6">
            <a:extLst>
              <a:ext uri="{FF2B5EF4-FFF2-40B4-BE49-F238E27FC236}">
                <a16:creationId xmlns:a16="http://schemas.microsoft.com/office/drawing/2014/main" id="{0AEDAA7C-3CAE-441B-DE5C-21DA44062B5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661016"/>
            <a:ext cx="2196984" cy="2196984"/>
          </a:xfrm>
          <a:prstGeom prst="rect">
            <a:avLst/>
          </a:prstGeom>
        </p:spPr>
      </p:pic>
    </p:spTree>
    <p:extLst>
      <p:ext uri="{BB962C8B-B14F-4D97-AF65-F5344CB8AC3E}">
        <p14:creationId xmlns:p14="http://schemas.microsoft.com/office/powerpoint/2010/main" val="2524357811"/>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 Bio-Interests-Projects">
    <p:bg>
      <p:bgPr>
        <a:solidFill>
          <a:srgbClr val="0C2340"/>
        </a:solidFill>
        <a:effectLst/>
      </p:bgPr>
    </p:bg>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EA3B4AB4-68FF-FA6D-1CFB-18001846CE0A}"/>
              </a:ext>
            </a:extLst>
          </p:cNvPr>
          <p:cNvSpPr>
            <a:spLocks noGrp="1"/>
          </p:cNvSpPr>
          <p:nvPr userDrawn="1">
            <p:ph type="body" sz="quarter" idx="10" hasCustomPrompt="1"/>
          </p:nvPr>
        </p:nvSpPr>
        <p:spPr>
          <a:xfrm>
            <a:off x="2651125" y="1154096"/>
            <a:ext cx="1869241" cy="618593"/>
          </a:xfrm>
        </p:spPr>
        <p:txBody>
          <a:bodyPr anchor="t">
            <a:noAutofit/>
          </a:bodyPr>
          <a:lstStyle>
            <a:lvl1pPr>
              <a:defRPr sz="1200">
                <a:solidFill>
                  <a:schemeClr val="bg1"/>
                </a:solidFill>
                <a:latin typeface="Work Sans SemiBold" pitchFamily="2" charset="0"/>
              </a:defRPr>
            </a:lvl1pPr>
          </a:lstStyle>
          <a:p>
            <a:pPr lvl="0"/>
            <a:r>
              <a:rPr lang="en-GB" dirty="0"/>
              <a:t>Senior Consultant | PMO</a:t>
            </a:r>
          </a:p>
        </p:txBody>
      </p:sp>
      <p:sp>
        <p:nvSpPr>
          <p:cNvPr id="9" name="Text Placeholder 12">
            <a:extLst>
              <a:ext uri="{FF2B5EF4-FFF2-40B4-BE49-F238E27FC236}">
                <a16:creationId xmlns:a16="http://schemas.microsoft.com/office/drawing/2014/main" id="{DE87B7AE-93FF-93ED-D177-8A9C12BE1870}"/>
              </a:ext>
            </a:extLst>
          </p:cNvPr>
          <p:cNvSpPr>
            <a:spLocks noGrp="1"/>
          </p:cNvSpPr>
          <p:nvPr userDrawn="1">
            <p:ph type="body" sz="quarter" idx="11" hasCustomPrompt="1"/>
          </p:nvPr>
        </p:nvSpPr>
        <p:spPr>
          <a:xfrm>
            <a:off x="2640013" y="280681"/>
            <a:ext cx="1880353" cy="765516"/>
          </a:xfrm>
        </p:spPr>
        <p:txBody>
          <a:bodyPr anchor="b">
            <a:noAutofit/>
          </a:bodyPr>
          <a:lstStyle>
            <a:lvl1pPr>
              <a:lnSpc>
                <a:spcPct val="90000"/>
              </a:lnSpc>
              <a:defRPr sz="2800">
                <a:solidFill>
                  <a:schemeClr val="bg1"/>
                </a:solidFill>
                <a:latin typeface="Work Sans Light" pitchFamily="2" charset="0"/>
              </a:defRPr>
            </a:lvl1pPr>
          </a:lstStyle>
          <a:p>
            <a:pPr lvl="0"/>
            <a:r>
              <a:rPr lang="en-GB" dirty="0"/>
              <a:t>Johnathan </a:t>
            </a:r>
            <a:r>
              <a:rPr lang="en-GB" dirty="0" err="1"/>
              <a:t>Doecher</a:t>
            </a:r>
            <a:endParaRPr lang="en-GB" dirty="0"/>
          </a:p>
        </p:txBody>
      </p:sp>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2648703" y="2111976"/>
            <a:ext cx="1871663" cy="1901209"/>
          </a:xfrm>
        </p:spPr>
        <p:txBody>
          <a:bodyPr>
            <a:noAutofit/>
          </a:bodyPr>
          <a:lstStyle>
            <a:lvl1pPr>
              <a:defRPr sz="1000" b="0">
                <a:solidFill>
                  <a:schemeClr val="bg1"/>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897458"/>
            <a:ext cx="843527" cy="203762"/>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Bio</a:t>
            </a:r>
            <a:endParaRPr lang="en-GB" sz="1000" dirty="0" err="1">
              <a:solidFill>
                <a:srgbClr val="9DA7B3"/>
              </a:solidFill>
              <a:latin typeface="Work Sans" pitchFamily="2" charset="0"/>
            </a:endParaRPr>
          </a:p>
        </p:txBody>
      </p:sp>
      <p:sp>
        <p:nvSpPr>
          <p:cNvPr id="15" name="Text Placeholder 12">
            <a:extLst>
              <a:ext uri="{FF2B5EF4-FFF2-40B4-BE49-F238E27FC236}">
                <a16:creationId xmlns:a16="http://schemas.microsoft.com/office/drawing/2014/main" id="{C031AD90-9369-271A-A7E1-FC8D55805D61}"/>
              </a:ext>
            </a:extLst>
          </p:cNvPr>
          <p:cNvSpPr>
            <a:spLocks noGrp="1"/>
          </p:cNvSpPr>
          <p:nvPr userDrawn="1">
            <p:ph type="body" sz="quarter" idx="14" hasCustomPrompt="1"/>
          </p:nvPr>
        </p:nvSpPr>
        <p:spPr>
          <a:xfrm>
            <a:off x="5016500" y="1709227"/>
            <a:ext cx="6911975" cy="625500"/>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21" name="Picture Placeholder 20">
            <a:extLst>
              <a:ext uri="{FF2B5EF4-FFF2-40B4-BE49-F238E27FC236}">
                <a16:creationId xmlns:a16="http://schemas.microsoft.com/office/drawing/2014/main" id="{244514F0-0C53-0496-3500-9F13594F742D}"/>
              </a:ext>
            </a:extLst>
          </p:cNvPr>
          <p:cNvSpPr>
            <a:spLocks noGrp="1"/>
          </p:cNvSpPr>
          <p:nvPr userDrawn="1">
            <p:ph type="pic" sz="quarter" idx="18" hasCustomPrompt="1"/>
          </p:nvPr>
        </p:nvSpPr>
        <p:spPr>
          <a:xfrm>
            <a:off x="0" y="269605"/>
            <a:ext cx="2196985" cy="2196985"/>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6" name="Text Placeholder 12">
            <a:extLst>
              <a:ext uri="{FF2B5EF4-FFF2-40B4-BE49-F238E27FC236}">
                <a16:creationId xmlns:a16="http://schemas.microsoft.com/office/drawing/2014/main" id="{7674329E-0639-BDF9-F526-FA1427C8437E}"/>
              </a:ext>
            </a:extLst>
          </p:cNvPr>
          <p:cNvSpPr>
            <a:spLocks noGrp="1"/>
          </p:cNvSpPr>
          <p:nvPr>
            <p:ph type="body" sz="quarter" idx="23" hasCustomPrompt="1"/>
          </p:nvPr>
        </p:nvSpPr>
        <p:spPr>
          <a:xfrm>
            <a:off x="5016500" y="883830"/>
            <a:ext cx="6911975" cy="185055"/>
          </a:xfrm>
        </p:spPr>
        <p:txBody>
          <a:bodyPr anchor="b">
            <a:noAutofit/>
          </a:bodyPr>
          <a:lstStyle>
            <a:lvl1pPr>
              <a:lnSpc>
                <a:spcPct val="90000"/>
              </a:lnSpc>
              <a:defRPr sz="1000" b="0">
                <a:solidFill>
                  <a:schemeClr val="bg1"/>
                </a:solidFill>
                <a:latin typeface="Work Sans SemiBold" pitchFamily="2" charset="0"/>
              </a:defRPr>
            </a:lvl1pPr>
          </a:lstStyle>
          <a:p>
            <a:pPr lvl="0"/>
            <a:r>
              <a:rPr lang="en-GB" dirty="0"/>
              <a:t>Project Name</a:t>
            </a:r>
          </a:p>
        </p:txBody>
      </p:sp>
      <p:sp>
        <p:nvSpPr>
          <p:cNvPr id="27" name="Text Placeholder 12">
            <a:extLst>
              <a:ext uri="{FF2B5EF4-FFF2-40B4-BE49-F238E27FC236}">
                <a16:creationId xmlns:a16="http://schemas.microsoft.com/office/drawing/2014/main" id="{1A7C295F-1E0F-5C45-9923-9E055482E3E1}"/>
              </a:ext>
            </a:extLst>
          </p:cNvPr>
          <p:cNvSpPr>
            <a:spLocks noGrp="1"/>
          </p:cNvSpPr>
          <p:nvPr>
            <p:ph type="body" sz="quarter" idx="24" hasCustomPrompt="1"/>
          </p:nvPr>
        </p:nvSpPr>
        <p:spPr>
          <a:xfrm>
            <a:off x="5016500" y="1396238"/>
            <a:ext cx="1853034" cy="209398"/>
          </a:xfrm>
        </p:spPr>
        <p:txBody>
          <a:bodyPr>
            <a:noAutofit/>
          </a:bodyPr>
          <a:lstStyle>
            <a:lvl1pPr>
              <a:defRPr sz="1000" b="0">
                <a:solidFill>
                  <a:schemeClr val="bg1"/>
                </a:solidFill>
                <a:latin typeface="Work Sans" pitchFamily="2" charset="0"/>
              </a:defRPr>
            </a:lvl1pPr>
          </a:lstStyle>
          <a:p>
            <a:pPr lvl="0"/>
            <a:r>
              <a:rPr lang="en-GB" dirty="0"/>
              <a:t>Your role in the project</a:t>
            </a:r>
          </a:p>
        </p:txBody>
      </p:sp>
      <p:sp>
        <p:nvSpPr>
          <p:cNvPr id="28" name="Text Placeholder 12">
            <a:extLst>
              <a:ext uri="{FF2B5EF4-FFF2-40B4-BE49-F238E27FC236}">
                <a16:creationId xmlns:a16="http://schemas.microsoft.com/office/drawing/2014/main" id="{C5D79C60-756F-4EB1-08DB-C5974E2F429D}"/>
              </a:ext>
            </a:extLst>
          </p:cNvPr>
          <p:cNvSpPr>
            <a:spLocks noGrp="1"/>
          </p:cNvSpPr>
          <p:nvPr>
            <p:ph type="body" sz="quarter" idx="25" hasCustomPrompt="1"/>
          </p:nvPr>
        </p:nvSpPr>
        <p:spPr>
          <a:xfrm>
            <a:off x="7319963" y="1420836"/>
            <a:ext cx="4608512" cy="209398"/>
          </a:xfrm>
        </p:spPr>
        <p:txBody>
          <a:bodyPr>
            <a:noAutofit/>
          </a:bodyPr>
          <a:lstStyle>
            <a:lvl1pPr>
              <a:defRPr sz="1000" b="0">
                <a:solidFill>
                  <a:schemeClr val="bg1"/>
                </a:solidFill>
                <a:latin typeface="Work Sans" pitchFamily="2" charset="0"/>
              </a:defRPr>
            </a:lvl1pPr>
          </a:lstStyle>
          <a:p>
            <a:pPr lvl="0"/>
            <a:r>
              <a:rPr lang="en-GB" dirty="0"/>
              <a:t>Industry Sector</a:t>
            </a:r>
          </a:p>
        </p:txBody>
      </p:sp>
      <p:sp>
        <p:nvSpPr>
          <p:cNvPr id="30" name="TextBox 29">
            <a:extLst>
              <a:ext uri="{FF2B5EF4-FFF2-40B4-BE49-F238E27FC236}">
                <a16:creationId xmlns:a16="http://schemas.microsoft.com/office/drawing/2014/main" id="{4D3DFE0A-B555-769C-10A7-EB22A91C26B9}"/>
              </a:ext>
            </a:extLst>
          </p:cNvPr>
          <p:cNvSpPr txBox="1"/>
          <p:nvPr userDrawn="1"/>
        </p:nvSpPr>
        <p:spPr>
          <a:xfrm>
            <a:off x="5016500" y="1214128"/>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My</a:t>
            </a:r>
            <a:r>
              <a:rPr lang="pt-BR" sz="1000" dirty="0">
                <a:solidFill>
                  <a:srgbClr val="9DA7B3"/>
                </a:solidFill>
                <a:latin typeface="Work Sans" pitchFamily="2" charset="0"/>
              </a:rPr>
              <a:t> Role</a:t>
            </a:r>
            <a:endParaRPr lang="en-GB" sz="1000" dirty="0" err="1">
              <a:solidFill>
                <a:srgbClr val="9DA7B3"/>
              </a:solidFill>
              <a:latin typeface="Work Sans" pitchFamily="2" charset="0"/>
            </a:endParaRPr>
          </a:p>
        </p:txBody>
      </p:sp>
      <p:sp>
        <p:nvSpPr>
          <p:cNvPr id="31" name="TextBox 30">
            <a:extLst>
              <a:ext uri="{FF2B5EF4-FFF2-40B4-BE49-F238E27FC236}">
                <a16:creationId xmlns:a16="http://schemas.microsoft.com/office/drawing/2014/main" id="{76E344D4-A027-A601-C876-648DAF2E13EC}"/>
              </a:ext>
            </a:extLst>
          </p:cNvPr>
          <p:cNvSpPr txBox="1"/>
          <p:nvPr userDrawn="1"/>
        </p:nvSpPr>
        <p:spPr>
          <a:xfrm>
            <a:off x="7319963" y="1232929"/>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Industry</a:t>
            </a:r>
            <a:r>
              <a:rPr lang="pt-BR" sz="1000" dirty="0">
                <a:solidFill>
                  <a:srgbClr val="9DA7B3"/>
                </a:solidFill>
                <a:latin typeface="Work Sans" pitchFamily="2" charset="0"/>
              </a:rPr>
              <a:t> Sector</a:t>
            </a:r>
            <a:endParaRPr lang="en-GB" sz="1000" dirty="0" err="1">
              <a:solidFill>
                <a:srgbClr val="9DA7B3"/>
              </a:solidFill>
              <a:latin typeface="Work Sans" pitchFamily="2" charset="0"/>
            </a:endParaRPr>
          </a:p>
        </p:txBody>
      </p:sp>
      <p:sp>
        <p:nvSpPr>
          <p:cNvPr id="38" name="TextBox 37">
            <a:extLst>
              <a:ext uri="{FF2B5EF4-FFF2-40B4-BE49-F238E27FC236}">
                <a16:creationId xmlns:a16="http://schemas.microsoft.com/office/drawing/2014/main" id="{3A41A79C-CACC-3DC6-B905-63EF71D8D8B8}"/>
              </a:ext>
            </a:extLst>
          </p:cNvPr>
          <p:cNvSpPr txBox="1"/>
          <p:nvPr userDrawn="1"/>
        </p:nvSpPr>
        <p:spPr>
          <a:xfrm>
            <a:off x="5016500" y="357823"/>
            <a:ext cx="1871662" cy="184666"/>
          </a:xfrm>
          <a:prstGeom prst="rect">
            <a:avLst/>
          </a:prstGeom>
          <a:noFill/>
        </p:spPr>
        <p:txBody>
          <a:bodyPr wrap="square" lIns="0" tIns="0" rIns="0" bIns="0" rtlCol="0">
            <a:noAutofit/>
          </a:bodyPr>
          <a:lstStyle/>
          <a:p>
            <a:pPr algn="l"/>
            <a:r>
              <a:rPr lang="pt-BR" sz="1000" dirty="0">
                <a:solidFill>
                  <a:schemeClr val="bg1"/>
                </a:solidFill>
                <a:latin typeface="Work Sans" pitchFamily="2" charset="0"/>
              </a:rPr>
              <a:t>Project Backgrounds</a:t>
            </a:r>
            <a:endParaRPr lang="en-GB" sz="1000" dirty="0" err="1">
              <a:solidFill>
                <a:schemeClr val="bg1"/>
              </a:solidFill>
              <a:latin typeface="Work Sans" pitchFamily="2" charset="0"/>
            </a:endParaRPr>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213676"/>
            <a:ext cx="1845519" cy="326432"/>
          </a:xfrm>
          <a:prstGeom prst="rect">
            <a:avLst/>
          </a:prstGeom>
          <a:noFill/>
        </p:spPr>
        <p:txBody>
          <a:bodyPr wrap="square" lIns="0" tIns="0" rIns="0" bIns="0" rtlCol="0">
            <a:noAutofit/>
          </a:bodyPr>
          <a:lstStyle/>
          <a:p>
            <a:pPr algn="l"/>
            <a:r>
              <a:rPr lang="pt-BR" sz="1000" dirty="0">
                <a:solidFill>
                  <a:srgbClr val="9DA7B3"/>
                </a:solidFill>
                <a:latin typeface="Work Sans" pitchFamily="2" charset="0"/>
              </a:rPr>
              <a:t>Key </a:t>
            </a:r>
            <a:r>
              <a:rPr lang="pt-BR" sz="1000" dirty="0" err="1">
                <a:solidFill>
                  <a:srgbClr val="9DA7B3"/>
                </a:solidFill>
                <a:latin typeface="Work Sans" pitchFamily="2" charset="0"/>
              </a:rPr>
              <a:t>Areas</a:t>
            </a:r>
            <a:r>
              <a:rPr lang="pt-BR" sz="1000" dirty="0">
                <a:solidFill>
                  <a:srgbClr val="9DA7B3"/>
                </a:solidFill>
                <a:latin typeface="Work Sans" pitchFamily="2" charset="0"/>
              </a:rPr>
              <a:t> </a:t>
            </a:r>
            <a:r>
              <a:rPr lang="pt-BR" sz="1000" dirty="0" err="1">
                <a:solidFill>
                  <a:srgbClr val="9DA7B3"/>
                </a:solidFill>
                <a:latin typeface="Work Sans" pitchFamily="2" charset="0"/>
              </a:rPr>
              <a:t>of</a:t>
            </a:r>
            <a:r>
              <a:rPr lang="pt-BR" sz="1000" dirty="0">
                <a:solidFill>
                  <a:srgbClr val="9DA7B3"/>
                </a:solidFill>
                <a:latin typeface="Work Sans" pitchFamily="2" charset="0"/>
              </a:rPr>
              <a:t> Expertise, </a:t>
            </a:r>
            <a:r>
              <a:rPr lang="pt-BR" sz="1000" dirty="0" err="1">
                <a:solidFill>
                  <a:srgbClr val="9DA7B3"/>
                </a:solidFill>
                <a:latin typeface="Work Sans" pitchFamily="2" charset="0"/>
              </a:rPr>
              <a:t>Interests</a:t>
            </a:r>
            <a:r>
              <a:rPr lang="pt-BR" sz="1000" dirty="0">
                <a:solidFill>
                  <a:srgbClr val="9DA7B3"/>
                </a:solidFill>
                <a:latin typeface="Work Sans" pitchFamily="2" charset="0"/>
              </a:rPr>
              <a:t> </a:t>
            </a:r>
            <a:r>
              <a:rPr lang="pt-BR" sz="1000" dirty="0" err="1">
                <a:solidFill>
                  <a:srgbClr val="9DA7B3"/>
                </a:solidFill>
                <a:latin typeface="Work Sans" pitchFamily="2" charset="0"/>
              </a:rPr>
              <a:t>and</a:t>
            </a:r>
            <a:r>
              <a:rPr lang="pt-BR" sz="1000" dirty="0">
                <a:solidFill>
                  <a:srgbClr val="9DA7B3"/>
                </a:solidFill>
                <a:latin typeface="Work Sans" pitchFamily="2" charset="0"/>
              </a:rPr>
              <a:t> Skills</a:t>
            </a:r>
            <a:endParaRPr lang="en-GB" sz="1000" dirty="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471082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161604"/>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5612381"/>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16" name="Text Placeholder 12">
            <a:extLst>
              <a:ext uri="{FF2B5EF4-FFF2-40B4-BE49-F238E27FC236}">
                <a16:creationId xmlns:a16="http://schemas.microsoft.com/office/drawing/2014/main" id="{9CA330FA-CCF7-A0E5-F50E-6E91DF812D2D}"/>
              </a:ext>
            </a:extLst>
          </p:cNvPr>
          <p:cNvSpPr>
            <a:spLocks noGrp="1"/>
          </p:cNvSpPr>
          <p:nvPr>
            <p:ph type="body" sz="quarter" idx="35" hasCustomPrompt="1"/>
          </p:nvPr>
        </p:nvSpPr>
        <p:spPr>
          <a:xfrm>
            <a:off x="5016500" y="3718729"/>
            <a:ext cx="6911975" cy="646007"/>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8" name="Text Placeholder 12">
            <a:extLst>
              <a:ext uri="{FF2B5EF4-FFF2-40B4-BE49-F238E27FC236}">
                <a16:creationId xmlns:a16="http://schemas.microsoft.com/office/drawing/2014/main" id="{3050CC42-509F-356D-82D5-5D9356BF01D6}"/>
              </a:ext>
            </a:extLst>
          </p:cNvPr>
          <p:cNvSpPr>
            <a:spLocks noGrp="1"/>
          </p:cNvSpPr>
          <p:nvPr>
            <p:ph type="body" sz="quarter" idx="36" hasCustomPrompt="1"/>
          </p:nvPr>
        </p:nvSpPr>
        <p:spPr>
          <a:xfrm>
            <a:off x="5016500" y="2893333"/>
            <a:ext cx="6911975" cy="185055"/>
          </a:xfrm>
        </p:spPr>
        <p:txBody>
          <a:bodyPr anchor="b">
            <a:noAutofit/>
          </a:bodyPr>
          <a:lstStyle>
            <a:lvl1pPr>
              <a:lnSpc>
                <a:spcPct val="90000"/>
              </a:lnSpc>
              <a:defRPr sz="1000" b="0">
                <a:solidFill>
                  <a:schemeClr val="bg1"/>
                </a:solidFill>
                <a:latin typeface="Work Sans SemiBold" pitchFamily="2" charset="0"/>
              </a:defRPr>
            </a:lvl1pPr>
          </a:lstStyle>
          <a:p>
            <a:pPr lvl="0"/>
            <a:r>
              <a:rPr lang="en-GB" dirty="0"/>
              <a:t>Project Name</a:t>
            </a:r>
          </a:p>
        </p:txBody>
      </p:sp>
      <p:sp>
        <p:nvSpPr>
          <p:cNvPr id="19" name="Text Placeholder 12">
            <a:extLst>
              <a:ext uri="{FF2B5EF4-FFF2-40B4-BE49-F238E27FC236}">
                <a16:creationId xmlns:a16="http://schemas.microsoft.com/office/drawing/2014/main" id="{32AD40A4-CB9D-A307-F8CA-1A6AE65CDC82}"/>
              </a:ext>
            </a:extLst>
          </p:cNvPr>
          <p:cNvSpPr>
            <a:spLocks noGrp="1"/>
          </p:cNvSpPr>
          <p:nvPr>
            <p:ph type="body" sz="quarter" idx="37" hasCustomPrompt="1"/>
          </p:nvPr>
        </p:nvSpPr>
        <p:spPr>
          <a:xfrm>
            <a:off x="5016500" y="3405741"/>
            <a:ext cx="1853034" cy="209398"/>
          </a:xfrm>
        </p:spPr>
        <p:txBody>
          <a:bodyPr>
            <a:noAutofit/>
          </a:bodyPr>
          <a:lstStyle>
            <a:lvl1pPr>
              <a:defRPr sz="1000" b="0">
                <a:solidFill>
                  <a:schemeClr val="bg1"/>
                </a:solidFill>
                <a:latin typeface="Work Sans" pitchFamily="2" charset="0"/>
              </a:defRPr>
            </a:lvl1pPr>
          </a:lstStyle>
          <a:p>
            <a:pPr lvl="0"/>
            <a:r>
              <a:rPr lang="en-GB" dirty="0"/>
              <a:t>Your role in the project</a:t>
            </a:r>
          </a:p>
        </p:txBody>
      </p:sp>
      <p:sp>
        <p:nvSpPr>
          <p:cNvPr id="20" name="Text Placeholder 12">
            <a:extLst>
              <a:ext uri="{FF2B5EF4-FFF2-40B4-BE49-F238E27FC236}">
                <a16:creationId xmlns:a16="http://schemas.microsoft.com/office/drawing/2014/main" id="{C416095D-D98A-0FCD-7E5F-9C547D3DCBF1}"/>
              </a:ext>
            </a:extLst>
          </p:cNvPr>
          <p:cNvSpPr>
            <a:spLocks noGrp="1"/>
          </p:cNvSpPr>
          <p:nvPr>
            <p:ph type="body" sz="quarter" idx="38" hasCustomPrompt="1"/>
          </p:nvPr>
        </p:nvSpPr>
        <p:spPr>
          <a:xfrm>
            <a:off x="7319963" y="3430339"/>
            <a:ext cx="4608512" cy="209398"/>
          </a:xfrm>
        </p:spPr>
        <p:txBody>
          <a:bodyPr>
            <a:noAutofit/>
          </a:bodyPr>
          <a:lstStyle>
            <a:lvl1pPr>
              <a:defRPr sz="1000" b="0">
                <a:solidFill>
                  <a:schemeClr val="bg1"/>
                </a:solidFill>
                <a:latin typeface="Work Sans" pitchFamily="2" charset="0"/>
              </a:defRPr>
            </a:lvl1pPr>
          </a:lstStyle>
          <a:p>
            <a:pPr lvl="0"/>
            <a:r>
              <a:rPr lang="en-GB" dirty="0"/>
              <a:t>Industry Sector</a:t>
            </a:r>
          </a:p>
        </p:txBody>
      </p:sp>
      <p:sp>
        <p:nvSpPr>
          <p:cNvPr id="23" name="TextBox 22">
            <a:extLst>
              <a:ext uri="{FF2B5EF4-FFF2-40B4-BE49-F238E27FC236}">
                <a16:creationId xmlns:a16="http://schemas.microsoft.com/office/drawing/2014/main" id="{4139E4C0-BFE6-EF11-2701-1B05076378A0}"/>
              </a:ext>
            </a:extLst>
          </p:cNvPr>
          <p:cNvSpPr txBox="1"/>
          <p:nvPr userDrawn="1"/>
        </p:nvSpPr>
        <p:spPr>
          <a:xfrm>
            <a:off x="5016500" y="3223631"/>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My</a:t>
            </a:r>
            <a:r>
              <a:rPr lang="pt-BR" sz="1000" dirty="0">
                <a:solidFill>
                  <a:srgbClr val="9DA7B3"/>
                </a:solidFill>
                <a:latin typeface="Work Sans" pitchFamily="2" charset="0"/>
              </a:rPr>
              <a:t> Role</a:t>
            </a:r>
            <a:endParaRPr lang="en-GB" sz="1000" dirty="0" err="1">
              <a:solidFill>
                <a:srgbClr val="9DA7B3"/>
              </a:solidFill>
              <a:latin typeface="Work Sans" pitchFamily="2" charset="0"/>
            </a:endParaRPr>
          </a:p>
        </p:txBody>
      </p:sp>
      <p:sp>
        <p:nvSpPr>
          <p:cNvPr id="24" name="TextBox 23">
            <a:extLst>
              <a:ext uri="{FF2B5EF4-FFF2-40B4-BE49-F238E27FC236}">
                <a16:creationId xmlns:a16="http://schemas.microsoft.com/office/drawing/2014/main" id="{86D0900E-EFE3-2AD1-CE5C-9412D7BC5167}"/>
              </a:ext>
            </a:extLst>
          </p:cNvPr>
          <p:cNvSpPr txBox="1"/>
          <p:nvPr userDrawn="1"/>
        </p:nvSpPr>
        <p:spPr>
          <a:xfrm>
            <a:off x="7319963" y="3242432"/>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Industry</a:t>
            </a:r>
            <a:r>
              <a:rPr lang="pt-BR" sz="1000" dirty="0">
                <a:solidFill>
                  <a:srgbClr val="9DA7B3"/>
                </a:solidFill>
                <a:latin typeface="Work Sans" pitchFamily="2" charset="0"/>
              </a:rPr>
              <a:t> Sector</a:t>
            </a:r>
            <a:endParaRPr lang="en-GB" sz="1000" dirty="0" err="1">
              <a:solidFill>
                <a:srgbClr val="9DA7B3"/>
              </a:solidFill>
              <a:latin typeface="Work Sans" pitchFamily="2" charset="0"/>
            </a:endParaRPr>
          </a:p>
        </p:txBody>
      </p:sp>
      <p:sp>
        <p:nvSpPr>
          <p:cNvPr id="32" name="Text Placeholder 12">
            <a:extLst>
              <a:ext uri="{FF2B5EF4-FFF2-40B4-BE49-F238E27FC236}">
                <a16:creationId xmlns:a16="http://schemas.microsoft.com/office/drawing/2014/main" id="{FA083622-9ED5-4732-9E8D-537A1F93C4A0}"/>
              </a:ext>
            </a:extLst>
          </p:cNvPr>
          <p:cNvSpPr>
            <a:spLocks noGrp="1"/>
          </p:cNvSpPr>
          <p:nvPr>
            <p:ph type="body" sz="quarter" idx="39" hasCustomPrompt="1"/>
          </p:nvPr>
        </p:nvSpPr>
        <p:spPr>
          <a:xfrm>
            <a:off x="5016500" y="5774369"/>
            <a:ext cx="6911975" cy="646007"/>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33" name="Text Placeholder 12">
            <a:extLst>
              <a:ext uri="{FF2B5EF4-FFF2-40B4-BE49-F238E27FC236}">
                <a16:creationId xmlns:a16="http://schemas.microsoft.com/office/drawing/2014/main" id="{A021707D-B78F-8083-0B65-29B35D43DF67}"/>
              </a:ext>
            </a:extLst>
          </p:cNvPr>
          <p:cNvSpPr>
            <a:spLocks noGrp="1"/>
          </p:cNvSpPr>
          <p:nvPr>
            <p:ph type="body" sz="quarter" idx="40" hasCustomPrompt="1"/>
          </p:nvPr>
        </p:nvSpPr>
        <p:spPr>
          <a:xfrm>
            <a:off x="5016500" y="4948973"/>
            <a:ext cx="6911975" cy="185055"/>
          </a:xfrm>
        </p:spPr>
        <p:txBody>
          <a:bodyPr anchor="b">
            <a:noAutofit/>
          </a:bodyPr>
          <a:lstStyle>
            <a:lvl1pPr>
              <a:lnSpc>
                <a:spcPct val="90000"/>
              </a:lnSpc>
              <a:defRPr sz="1000" b="0">
                <a:solidFill>
                  <a:schemeClr val="bg1"/>
                </a:solidFill>
                <a:latin typeface="Work Sans SemiBold" pitchFamily="2" charset="0"/>
              </a:defRPr>
            </a:lvl1pPr>
          </a:lstStyle>
          <a:p>
            <a:pPr lvl="0"/>
            <a:r>
              <a:rPr lang="en-GB" dirty="0"/>
              <a:t>Project Name</a:t>
            </a:r>
          </a:p>
        </p:txBody>
      </p:sp>
      <p:sp>
        <p:nvSpPr>
          <p:cNvPr id="34" name="Text Placeholder 12">
            <a:extLst>
              <a:ext uri="{FF2B5EF4-FFF2-40B4-BE49-F238E27FC236}">
                <a16:creationId xmlns:a16="http://schemas.microsoft.com/office/drawing/2014/main" id="{4B099147-DEC4-2DF7-0CA7-78FED9BA39CC}"/>
              </a:ext>
            </a:extLst>
          </p:cNvPr>
          <p:cNvSpPr>
            <a:spLocks noGrp="1"/>
          </p:cNvSpPr>
          <p:nvPr>
            <p:ph type="body" sz="quarter" idx="41" hasCustomPrompt="1"/>
          </p:nvPr>
        </p:nvSpPr>
        <p:spPr>
          <a:xfrm>
            <a:off x="5016500" y="5461381"/>
            <a:ext cx="1853034" cy="209398"/>
          </a:xfrm>
        </p:spPr>
        <p:txBody>
          <a:bodyPr>
            <a:noAutofit/>
          </a:bodyPr>
          <a:lstStyle>
            <a:lvl1pPr>
              <a:defRPr sz="1000" b="0">
                <a:solidFill>
                  <a:schemeClr val="bg1"/>
                </a:solidFill>
                <a:latin typeface="Work Sans" pitchFamily="2" charset="0"/>
              </a:defRPr>
            </a:lvl1pPr>
          </a:lstStyle>
          <a:p>
            <a:pPr lvl="0"/>
            <a:r>
              <a:rPr lang="en-GB" dirty="0"/>
              <a:t>Your role in the project</a:t>
            </a:r>
          </a:p>
        </p:txBody>
      </p:sp>
      <p:sp>
        <p:nvSpPr>
          <p:cNvPr id="35" name="Text Placeholder 12">
            <a:extLst>
              <a:ext uri="{FF2B5EF4-FFF2-40B4-BE49-F238E27FC236}">
                <a16:creationId xmlns:a16="http://schemas.microsoft.com/office/drawing/2014/main" id="{A0D4E9AF-230D-005E-FE19-213EC5F21D60}"/>
              </a:ext>
            </a:extLst>
          </p:cNvPr>
          <p:cNvSpPr>
            <a:spLocks noGrp="1"/>
          </p:cNvSpPr>
          <p:nvPr>
            <p:ph type="body" sz="quarter" idx="42" hasCustomPrompt="1"/>
          </p:nvPr>
        </p:nvSpPr>
        <p:spPr>
          <a:xfrm>
            <a:off x="7319963" y="5485979"/>
            <a:ext cx="4608512" cy="209398"/>
          </a:xfrm>
        </p:spPr>
        <p:txBody>
          <a:bodyPr>
            <a:noAutofit/>
          </a:bodyPr>
          <a:lstStyle>
            <a:lvl1pPr>
              <a:defRPr sz="1000" b="0">
                <a:solidFill>
                  <a:schemeClr val="bg1"/>
                </a:solidFill>
                <a:latin typeface="Work Sans" pitchFamily="2" charset="0"/>
              </a:defRPr>
            </a:lvl1pPr>
          </a:lstStyle>
          <a:p>
            <a:pPr lvl="0"/>
            <a:r>
              <a:rPr lang="en-GB" dirty="0"/>
              <a:t>Industry Sector</a:t>
            </a:r>
          </a:p>
        </p:txBody>
      </p:sp>
      <p:sp>
        <p:nvSpPr>
          <p:cNvPr id="36" name="TextBox 35">
            <a:extLst>
              <a:ext uri="{FF2B5EF4-FFF2-40B4-BE49-F238E27FC236}">
                <a16:creationId xmlns:a16="http://schemas.microsoft.com/office/drawing/2014/main" id="{5B988B3F-5793-D36C-C18C-4A76E09CB51F}"/>
              </a:ext>
            </a:extLst>
          </p:cNvPr>
          <p:cNvSpPr txBox="1"/>
          <p:nvPr userDrawn="1"/>
        </p:nvSpPr>
        <p:spPr>
          <a:xfrm>
            <a:off x="5016500" y="5279271"/>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My</a:t>
            </a:r>
            <a:r>
              <a:rPr lang="pt-BR" sz="1000" dirty="0">
                <a:solidFill>
                  <a:srgbClr val="9DA7B3"/>
                </a:solidFill>
                <a:latin typeface="Work Sans" pitchFamily="2" charset="0"/>
              </a:rPr>
              <a:t> Role</a:t>
            </a:r>
            <a:endParaRPr lang="en-GB" sz="1000" dirty="0" err="1">
              <a:solidFill>
                <a:srgbClr val="9DA7B3"/>
              </a:solidFill>
              <a:latin typeface="Work Sans" pitchFamily="2" charset="0"/>
            </a:endParaRPr>
          </a:p>
        </p:txBody>
      </p:sp>
      <p:sp>
        <p:nvSpPr>
          <p:cNvPr id="37" name="TextBox 36">
            <a:extLst>
              <a:ext uri="{FF2B5EF4-FFF2-40B4-BE49-F238E27FC236}">
                <a16:creationId xmlns:a16="http://schemas.microsoft.com/office/drawing/2014/main" id="{F8738507-CADE-66CA-4B1E-3E4B5FE31EC5}"/>
              </a:ext>
            </a:extLst>
          </p:cNvPr>
          <p:cNvSpPr txBox="1"/>
          <p:nvPr userDrawn="1"/>
        </p:nvSpPr>
        <p:spPr>
          <a:xfrm>
            <a:off x="7319963" y="5298072"/>
            <a:ext cx="1871662" cy="184666"/>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Industry</a:t>
            </a:r>
            <a:r>
              <a:rPr lang="pt-BR" sz="1000" dirty="0">
                <a:solidFill>
                  <a:srgbClr val="9DA7B3"/>
                </a:solidFill>
                <a:latin typeface="Work Sans" pitchFamily="2" charset="0"/>
              </a:rPr>
              <a:t> Sector</a:t>
            </a:r>
            <a:endParaRPr lang="en-GB" sz="1000" dirty="0" err="1">
              <a:solidFill>
                <a:srgbClr val="9DA7B3"/>
              </a:solidFill>
              <a:latin typeface="Work Sans" pitchFamily="2" charset="0"/>
            </a:endParaRPr>
          </a:p>
        </p:txBody>
      </p:sp>
      <p:cxnSp>
        <p:nvCxnSpPr>
          <p:cNvPr id="40" name="Straight Connector 39">
            <a:extLst>
              <a:ext uri="{FF2B5EF4-FFF2-40B4-BE49-F238E27FC236}">
                <a16:creationId xmlns:a16="http://schemas.microsoft.com/office/drawing/2014/main" id="{7B871E81-8036-A341-5E34-A971C9DAD8B9}"/>
              </a:ext>
            </a:extLst>
          </p:cNvPr>
          <p:cNvCxnSpPr>
            <a:cxnSpLocks/>
          </p:cNvCxnSpPr>
          <p:nvPr userDrawn="1"/>
        </p:nvCxnSpPr>
        <p:spPr>
          <a:xfrm>
            <a:off x="5016500" y="1090673"/>
            <a:ext cx="691197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05D75E-C57D-6979-C806-9A221EBF6B42}"/>
              </a:ext>
            </a:extLst>
          </p:cNvPr>
          <p:cNvCxnSpPr>
            <a:cxnSpLocks/>
          </p:cNvCxnSpPr>
          <p:nvPr userDrawn="1"/>
        </p:nvCxnSpPr>
        <p:spPr>
          <a:xfrm>
            <a:off x="5016500" y="3100176"/>
            <a:ext cx="691197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F65C361-72AB-B94A-5BB5-9D21C47FEDE9}"/>
              </a:ext>
            </a:extLst>
          </p:cNvPr>
          <p:cNvCxnSpPr>
            <a:cxnSpLocks/>
          </p:cNvCxnSpPr>
          <p:nvPr userDrawn="1"/>
        </p:nvCxnSpPr>
        <p:spPr>
          <a:xfrm>
            <a:off x="5016500" y="5155816"/>
            <a:ext cx="691197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ext Placeholder 12">
            <a:extLst>
              <a:ext uri="{FF2B5EF4-FFF2-40B4-BE49-F238E27FC236}">
                <a16:creationId xmlns:a16="http://schemas.microsoft.com/office/drawing/2014/main" id="{95467878-FD0A-AFEE-5144-8DD126378B36}"/>
              </a:ext>
            </a:extLst>
          </p:cNvPr>
          <p:cNvSpPr>
            <a:spLocks noGrp="1"/>
          </p:cNvSpPr>
          <p:nvPr>
            <p:ph type="body" sz="quarter" idx="43" hasCustomPrompt="1"/>
          </p:nvPr>
        </p:nvSpPr>
        <p:spPr>
          <a:xfrm>
            <a:off x="2648703" y="606315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pic>
        <p:nvPicPr>
          <p:cNvPr id="5" name="Graphic 4">
            <a:extLst>
              <a:ext uri="{FF2B5EF4-FFF2-40B4-BE49-F238E27FC236}">
                <a16:creationId xmlns:a16="http://schemas.microsoft.com/office/drawing/2014/main" id="{67F7E974-AFB6-C7F4-80C9-4770E4D967C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465310"/>
            <a:ext cx="2196985" cy="2196985"/>
          </a:xfrm>
          <a:prstGeom prst="rect">
            <a:avLst/>
          </a:prstGeom>
        </p:spPr>
      </p:pic>
      <p:pic>
        <p:nvPicPr>
          <p:cNvPr id="7" name="Graphic 6">
            <a:extLst>
              <a:ext uri="{FF2B5EF4-FFF2-40B4-BE49-F238E27FC236}">
                <a16:creationId xmlns:a16="http://schemas.microsoft.com/office/drawing/2014/main" id="{4192CFD4-162A-CA08-8EDD-76835C477A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661015"/>
            <a:ext cx="2196985" cy="2196985"/>
          </a:xfrm>
          <a:prstGeom prst="rect">
            <a:avLst/>
          </a:prstGeom>
        </p:spPr>
      </p:pic>
    </p:spTree>
    <p:extLst>
      <p:ext uri="{BB962C8B-B14F-4D97-AF65-F5344CB8AC3E}">
        <p14:creationId xmlns:p14="http://schemas.microsoft.com/office/powerpoint/2010/main" val="2682725652"/>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 Bio-Interests-Professional BG">
    <p:bg>
      <p:bgPr>
        <a:solidFill>
          <a:srgbClr val="0C2340"/>
        </a:solidFill>
        <a:effectLst/>
      </p:bgPr>
    </p:bg>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2648703" y="2111976"/>
            <a:ext cx="1871663" cy="1901209"/>
          </a:xfrm>
        </p:spPr>
        <p:txBody>
          <a:bodyPr>
            <a:noAutofit/>
          </a:bodyPr>
          <a:lstStyle>
            <a:lvl1pPr>
              <a:defRPr sz="1000" b="0">
                <a:solidFill>
                  <a:schemeClr val="bg1"/>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897458"/>
            <a:ext cx="843527" cy="203762"/>
          </a:xfrm>
          <a:prstGeom prst="rect">
            <a:avLst/>
          </a:prstGeom>
          <a:noFill/>
        </p:spPr>
        <p:txBody>
          <a:bodyPr wrap="square" lIns="0" tIns="0" rIns="0" bIns="0" rtlCol="0">
            <a:noAutofit/>
          </a:bodyPr>
          <a:lstStyle/>
          <a:p>
            <a:pPr algn="l"/>
            <a:r>
              <a:rPr lang="pt-BR" sz="1000" dirty="0" err="1">
                <a:solidFill>
                  <a:srgbClr val="9DA7B3"/>
                </a:solidFill>
                <a:latin typeface="Work Sans" pitchFamily="2" charset="0"/>
              </a:rPr>
              <a:t>Bio</a:t>
            </a:r>
            <a:endParaRPr lang="en-GB" sz="1000" dirty="0" err="1">
              <a:solidFill>
                <a:srgbClr val="9DA7B3"/>
              </a:solidFill>
              <a:latin typeface="Work Sans" pitchFamily="2" charset="0"/>
            </a:endParaRPr>
          </a:p>
        </p:txBody>
      </p:sp>
      <p:sp>
        <p:nvSpPr>
          <p:cNvPr id="21" name="Picture Placeholder 20">
            <a:extLst>
              <a:ext uri="{FF2B5EF4-FFF2-40B4-BE49-F238E27FC236}">
                <a16:creationId xmlns:a16="http://schemas.microsoft.com/office/drawing/2014/main" id="{244514F0-0C53-0496-3500-9F13594F742D}"/>
              </a:ext>
            </a:extLst>
          </p:cNvPr>
          <p:cNvSpPr>
            <a:spLocks noGrp="1"/>
          </p:cNvSpPr>
          <p:nvPr userDrawn="1">
            <p:ph type="pic" sz="quarter" idx="18" hasCustomPrompt="1"/>
          </p:nvPr>
        </p:nvSpPr>
        <p:spPr>
          <a:xfrm>
            <a:off x="0" y="269605"/>
            <a:ext cx="2196985" cy="2196985"/>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213676"/>
            <a:ext cx="1845519" cy="326432"/>
          </a:xfrm>
          <a:prstGeom prst="rect">
            <a:avLst/>
          </a:prstGeom>
          <a:noFill/>
        </p:spPr>
        <p:txBody>
          <a:bodyPr wrap="square" lIns="0" tIns="0" rIns="0" bIns="0" rtlCol="0">
            <a:noAutofit/>
          </a:bodyPr>
          <a:lstStyle/>
          <a:p>
            <a:pPr algn="l"/>
            <a:r>
              <a:rPr lang="pt-BR" sz="1000" dirty="0">
                <a:solidFill>
                  <a:srgbClr val="9DA7B3"/>
                </a:solidFill>
                <a:latin typeface="Work Sans" pitchFamily="2" charset="0"/>
              </a:rPr>
              <a:t>Key </a:t>
            </a:r>
            <a:r>
              <a:rPr lang="pt-BR" sz="1000" dirty="0" err="1">
                <a:solidFill>
                  <a:srgbClr val="9DA7B3"/>
                </a:solidFill>
                <a:latin typeface="Work Sans" pitchFamily="2" charset="0"/>
              </a:rPr>
              <a:t>Areas</a:t>
            </a:r>
            <a:r>
              <a:rPr lang="pt-BR" sz="1000" dirty="0">
                <a:solidFill>
                  <a:srgbClr val="9DA7B3"/>
                </a:solidFill>
                <a:latin typeface="Work Sans" pitchFamily="2" charset="0"/>
              </a:rPr>
              <a:t> </a:t>
            </a:r>
            <a:r>
              <a:rPr lang="pt-BR" sz="1000" dirty="0" err="1">
                <a:solidFill>
                  <a:srgbClr val="9DA7B3"/>
                </a:solidFill>
                <a:latin typeface="Work Sans" pitchFamily="2" charset="0"/>
              </a:rPr>
              <a:t>of</a:t>
            </a:r>
            <a:r>
              <a:rPr lang="pt-BR" sz="1000" dirty="0">
                <a:solidFill>
                  <a:srgbClr val="9DA7B3"/>
                </a:solidFill>
                <a:latin typeface="Work Sans" pitchFamily="2" charset="0"/>
              </a:rPr>
              <a:t> Expertise, </a:t>
            </a:r>
            <a:r>
              <a:rPr lang="pt-BR" sz="1000" dirty="0" err="1">
                <a:solidFill>
                  <a:srgbClr val="9DA7B3"/>
                </a:solidFill>
                <a:latin typeface="Work Sans" pitchFamily="2" charset="0"/>
              </a:rPr>
              <a:t>Interests</a:t>
            </a:r>
            <a:r>
              <a:rPr lang="pt-BR" sz="1000" dirty="0">
                <a:solidFill>
                  <a:srgbClr val="9DA7B3"/>
                </a:solidFill>
                <a:latin typeface="Work Sans" pitchFamily="2" charset="0"/>
              </a:rPr>
              <a:t> </a:t>
            </a:r>
            <a:r>
              <a:rPr lang="pt-BR" sz="1000" dirty="0" err="1">
                <a:solidFill>
                  <a:srgbClr val="9DA7B3"/>
                </a:solidFill>
                <a:latin typeface="Work Sans" pitchFamily="2" charset="0"/>
              </a:rPr>
              <a:t>and</a:t>
            </a:r>
            <a:r>
              <a:rPr lang="pt-BR" sz="1000" dirty="0">
                <a:solidFill>
                  <a:srgbClr val="9DA7B3"/>
                </a:solidFill>
                <a:latin typeface="Work Sans" pitchFamily="2" charset="0"/>
              </a:rPr>
              <a:t> Skills</a:t>
            </a:r>
            <a:endParaRPr lang="en-GB" sz="1000" dirty="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471082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161604"/>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5612381"/>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56" name="Text Placeholder 12">
            <a:extLst>
              <a:ext uri="{FF2B5EF4-FFF2-40B4-BE49-F238E27FC236}">
                <a16:creationId xmlns:a16="http://schemas.microsoft.com/office/drawing/2014/main" id="{95467878-FD0A-AFEE-5144-8DD126378B36}"/>
              </a:ext>
            </a:extLst>
          </p:cNvPr>
          <p:cNvSpPr>
            <a:spLocks noGrp="1"/>
          </p:cNvSpPr>
          <p:nvPr>
            <p:ph type="body" sz="quarter" idx="43" hasCustomPrompt="1"/>
          </p:nvPr>
        </p:nvSpPr>
        <p:spPr>
          <a:xfrm>
            <a:off x="2648703" y="606315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2" name="Text Placeholder 12">
            <a:extLst>
              <a:ext uri="{FF2B5EF4-FFF2-40B4-BE49-F238E27FC236}">
                <a16:creationId xmlns:a16="http://schemas.microsoft.com/office/drawing/2014/main" id="{69BA5872-7F3D-CCD6-D83E-7939F8C0E651}"/>
              </a:ext>
            </a:extLst>
          </p:cNvPr>
          <p:cNvSpPr>
            <a:spLocks noGrp="1"/>
          </p:cNvSpPr>
          <p:nvPr>
            <p:ph type="body" sz="quarter" idx="14" hasCustomPrompt="1"/>
          </p:nvPr>
        </p:nvSpPr>
        <p:spPr>
          <a:xfrm>
            <a:off x="5016500" y="2111976"/>
            <a:ext cx="6911975" cy="4269773"/>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r>
              <a:rPr lang="en-GB" dirty="0" err="1"/>
              <a:t>magn</a:t>
            </a:r>
            <a:r>
              <a:rPr lang="en-GB" dirty="0"/>
              <a:t>.</a:t>
            </a:r>
          </a:p>
        </p:txBody>
      </p:sp>
      <p:sp>
        <p:nvSpPr>
          <p:cNvPr id="3" name="TextBox 2">
            <a:extLst>
              <a:ext uri="{FF2B5EF4-FFF2-40B4-BE49-F238E27FC236}">
                <a16:creationId xmlns:a16="http://schemas.microsoft.com/office/drawing/2014/main" id="{2B8C87F1-FE75-57D1-AE93-CD855A3EE1D0}"/>
              </a:ext>
            </a:extLst>
          </p:cNvPr>
          <p:cNvSpPr txBox="1"/>
          <p:nvPr userDrawn="1"/>
        </p:nvSpPr>
        <p:spPr>
          <a:xfrm>
            <a:off x="5016500" y="1897458"/>
            <a:ext cx="2232025" cy="203762"/>
          </a:xfrm>
          <a:prstGeom prst="rect">
            <a:avLst/>
          </a:prstGeom>
          <a:noFill/>
        </p:spPr>
        <p:txBody>
          <a:bodyPr wrap="square" lIns="0" tIns="0" rIns="0" bIns="0" rtlCol="0">
            <a:noAutofit/>
          </a:bodyPr>
          <a:lstStyle/>
          <a:p>
            <a:pPr algn="l"/>
            <a:r>
              <a:rPr lang="pt-BR" sz="1000" dirty="0">
                <a:solidFill>
                  <a:srgbClr val="9DA7B3"/>
                </a:solidFill>
                <a:latin typeface="Work Sans" pitchFamily="2" charset="0"/>
              </a:rPr>
              <a:t>Professional Background</a:t>
            </a:r>
            <a:endParaRPr lang="en-GB" sz="1000" dirty="0" err="1">
              <a:solidFill>
                <a:srgbClr val="9DA7B3"/>
              </a:solidFill>
              <a:latin typeface="Work Sans" pitchFamily="2" charset="0"/>
            </a:endParaRPr>
          </a:p>
        </p:txBody>
      </p:sp>
      <p:sp>
        <p:nvSpPr>
          <p:cNvPr id="4" name="Text Placeholder 12">
            <a:extLst>
              <a:ext uri="{FF2B5EF4-FFF2-40B4-BE49-F238E27FC236}">
                <a16:creationId xmlns:a16="http://schemas.microsoft.com/office/drawing/2014/main" id="{F0F31AC1-B6E1-704E-DA75-02DF31F9C925}"/>
              </a:ext>
            </a:extLst>
          </p:cNvPr>
          <p:cNvSpPr>
            <a:spLocks noGrp="1"/>
          </p:cNvSpPr>
          <p:nvPr>
            <p:ph type="body" sz="quarter" idx="10" hasCustomPrompt="1"/>
          </p:nvPr>
        </p:nvSpPr>
        <p:spPr>
          <a:xfrm>
            <a:off x="7319963" y="296863"/>
            <a:ext cx="1871662" cy="1095057"/>
          </a:xfrm>
        </p:spPr>
        <p:txBody>
          <a:bodyPr anchor="b">
            <a:noAutofit/>
          </a:bodyPr>
          <a:lstStyle>
            <a:lvl1pPr>
              <a:defRPr sz="1600">
                <a:solidFill>
                  <a:schemeClr val="bg1"/>
                </a:solidFill>
                <a:latin typeface="Work Sans SemiBold" pitchFamily="2" charset="0"/>
              </a:defRPr>
            </a:lvl1pPr>
          </a:lstStyle>
          <a:p>
            <a:pPr lvl="0"/>
            <a:r>
              <a:rPr lang="en-GB" dirty="0"/>
              <a:t>Senior Consultant | PMO</a:t>
            </a:r>
          </a:p>
        </p:txBody>
      </p:sp>
      <p:sp>
        <p:nvSpPr>
          <p:cNvPr id="6" name="Text Placeholder 12">
            <a:extLst>
              <a:ext uri="{FF2B5EF4-FFF2-40B4-BE49-F238E27FC236}">
                <a16:creationId xmlns:a16="http://schemas.microsoft.com/office/drawing/2014/main" id="{B0B3E1DF-232C-8975-537E-CA49CCDEB965}"/>
              </a:ext>
            </a:extLst>
          </p:cNvPr>
          <p:cNvSpPr>
            <a:spLocks noGrp="1"/>
          </p:cNvSpPr>
          <p:nvPr>
            <p:ph type="body" sz="quarter" idx="11" hasCustomPrompt="1"/>
          </p:nvPr>
        </p:nvSpPr>
        <p:spPr>
          <a:xfrm>
            <a:off x="2640013" y="312774"/>
            <a:ext cx="4535487" cy="1131498"/>
          </a:xfrm>
        </p:spPr>
        <p:txBody>
          <a:bodyPr anchor="b">
            <a:noAutofit/>
          </a:bodyPr>
          <a:lstStyle>
            <a:lvl1pPr>
              <a:lnSpc>
                <a:spcPct val="80000"/>
              </a:lnSpc>
              <a:defRPr sz="4400">
                <a:solidFill>
                  <a:schemeClr val="bg1"/>
                </a:solidFill>
                <a:latin typeface="Work Sans Light" pitchFamily="2" charset="0"/>
              </a:defRPr>
            </a:lvl1pPr>
          </a:lstStyle>
          <a:p>
            <a:pPr lvl="0"/>
            <a:r>
              <a:rPr lang="en-GB" dirty="0"/>
              <a:t>Johnathan </a:t>
            </a:r>
            <a:r>
              <a:rPr lang="en-GB" dirty="0" err="1"/>
              <a:t>Doecher</a:t>
            </a:r>
            <a:endParaRPr lang="en-GB" dirty="0"/>
          </a:p>
        </p:txBody>
      </p:sp>
      <p:grpSp>
        <p:nvGrpSpPr>
          <p:cNvPr id="22" name="Group 21">
            <a:extLst>
              <a:ext uri="{FF2B5EF4-FFF2-40B4-BE49-F238E27FC236}">
                <a16:creationId xmlns:a16="http://schemas.microsoft.com/office/drawing/2014/main" id="{BB221E58-E929-DB00-7122-45FD244BEB6D}"/>
              </a:ext>
            </a:extLst>
          </p:cNvPr>
          <p:cNvGrpSpPr/>
          <p:nvPr userDrawn="1"/>
        </p:nvGrpSpPr>
        <p:grpSpPr>
          <a:xfrm>
            <a:off x="1" y="2465310"/>
            <a:ext cx="2196984" cy="4393968"/>
            <a:chOff x="5014912" y="2347912"/>
            <a:chExt cx="2162175" cy="4324350"/>
          </a:xfrm>
        </p:grpSpPr>
        <p:pic>
          <p:nvPicPr>
            <p:cNvPr id="13" name="Graphic 12">
              <a:extLst>
                <a:ext uri="{FF2B5EF4-FFF2-40B4-BE49-F238E27FC236}">
                  <a16:creationId xmlns:a16="http://schemas.microsoft.com/office/drawing/2014/main" id="{4A1AE871-09F5-1B56-3AA7-17600DE46E6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14912" y="2347912"/>
              <a:ext cx="2162175" cy="2162175"/>
            </a:xfrm>
            <a:prstGeom prst="rect">
              <a:avLst/>
            </a:prstGeom>
          </p:spPr>
        </p:pic>
        <p:pic>
          <p:nvPicPr>
            <p:cNvPr id="17" name="Graphic 16">
              <a:extLst>
                <a:ext uri="{FF2B5EF4-FFF2-40B4-BE49-F238E27FC236}">
                  <a16:creationId xmlns:a16="http://schemas.microsoft.com/office/drawing/2014/main" id="{CDA134EF-B452-FA8E-B8D4-E5391F526A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4912" y="4510087"/>
              <a:ext cx="2162175" cy="2162175"/>
            </a:xfrm>
            <a:prstGeom prst="rect">
              <a:avLst/>
            </a:prstGeom>
          </p:spPr>
        </p:pic>
      </p:grpSp>
    </p:spTree>
    <p:extLst>
      <p:ext uri="{BB962C8B-B14F-4D97-AF65-F5344CB8AC3E}">
        <p14:creationId xmlns:p14="http://schemas.microsoft.com/office/powerpoint/2010/main" val="1394170499"/>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 Name-Role-Contact-Static BG">
    <p:spTree>
      <p:nvGrpSpPr>
        <p:cNvPr id="1" name=""/>
        <p:cNvGrpSpPr/>
        <p:nvPr/>
      </p:nvGrpSpPr>
      <p:grpSpPr>
        <a:xfrm>
          <a:off x="0" y="0"/>
          <a:ext cx="0" cy="0"/>
          <a:chOff x="0" y="0"/>
          <a:chExt cx="0" cy="0"/>
        </a:xfrm>
      </p:grpSpPr>
      <p:pic>
        <p:nvPicPr>
          <p:cNvPr id="2" name="Picture 1" descr="A close-up of a blue and white swirly object&#10;&#10;Description automatically generated">
            <a:extLst>
              <a:ext uri="{FF2B5EF4-FFF2-40B4-BE49-F238E27FC236}">
                <a16:creationId xmlns:a16="http://schemas.microsoft.com/office/drawing/2014/main" id="{F98E01C4-C644-6B37-A67D-B8C1C804D7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98"/>
          <a:stretch/>
        </p:blipFill>
        <p:spPr>
          <a:xfrm>
            <a:off x="4792368" y="-1"/>
            <a:ext cx="7399633" cy="6871721"/>
          </a:xfrm>
          <a:prstGeom prst="rect">
            <a:avLst/>
          </a:prstGeom>
        </p:spPr>
      </p:pic>
      <p:sp>
        <p:nvSpPr>
          <p:cNvPr id="4" name="Rectangle 3">
            <a:extLst>
              <a:ext uri="{FF2B5EF4-FFF2-40B4-BE49-F238E27FC236}">
                <a16:creationId xmlns:a16="http://schemas.microsoft.com/office/drawing/2014/main" id="{C269D381-BFD5-D547-EE92-50CA5588240C}"/>
              </a:ext>
            </a:extLst>
          </p:cNvPr>
          <p:cNvSpPr/>
          <p:nvPr userDrawn="1"/>
        </p:nvSpPr>
        <p:spPr>
          <a:xfrm rot="5400000">
            <a:off x="1065801" y="-1065803"/>
            <a:ext cx="6871722" cy="9003327"/>
          </a:xfrm>
          <a:prstGeom prst="rect">
            <a:avLst/>
          </a:prstGeom>
          <a:gradFill>
            <a:gsLst>
              <a:gs pos="0">
                <a:srgbClr val="0C2340">
                  <a:alpha val="0"/>
                </a:srgbClr>
              </a:gs>
              <a:gs pos="46000">
                <a:srgbClr val="0C234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solidFill>
                <a:schemeClr val="bg1"/>
              </a:solidFill>
            </a:endParaRPr>
          </a:p>
        </p:txBody>
      </p:sp>
      <p:sp>
        <p:nvSpPr>
          <p:cNvPr id="12" name="TextBox 11">
            <a:extLst>
              <a:ext uri="{FF2B5EF4-FFF2-40B4-BE49-F238E27FC236}">
                <a16:creationId xmlns:a16="http://schemas.microsoft.com/office/drawing/2014/main" id="{EECEA5B7-FA62-3096-DCB1-3AD5EDC0F07D}"/>
              </a:ext>
            </a:extLst>
          </p:cNvPr>
          <p:cNvSpPr txBox="1"/>
          <p:nvPr userDrawn="1"/>
        </p:nvSpPr>
        <p:spPr>
          <a:xfrm>
            <a:off x="263525" y="2720252"/>
            <a:ext cx="4231729" cy="608436"/>
          </a:xfrm>
          <a:prstGeom prst="rect">
            <a:avLst/>
          </a:prstGeom>
        </p:spPr>
        <p:txBody>
          <a:bodyPr lIns="0" tIns="0" rIns="0" bIns="0" rtlCol="0" anchor="t">
            <a:spAutoFit/>
          </a:bodyPr>
          <a:lstStyle/>
          <a:p>
            <a:pPr>
              <a:lnSpc>
                <a:spcPts val="4960"/>
              </a:lnSpc>
            </a:pPr>
            <a:r>
              <a:rPr lang="en-US" sz="4000">
                <a:solidFill>
                  <a:schemeClr val="bg1"/>
                </a:solidFill>
                <a:latin typeface="Work Sans Light" pitchFamily="2" charset="0"/>
              </a:rPr>
              <a:t>Get in touch</a:t>
            </a:r>
          </a:p>
        </p:txBody>
      </p:sp>
      <p:pic>
        <p:nvPicPr>
          <p:cNvPr id="13" name="Picture 12">
            <a:extLst>
              <a:ext uri="{FF2B5EF4-FFF2-40B4-BE49-F238E27FC236}">
                <a16:creationId xmlns:a16="http://schemas.microsoft.com/office/drawing/2014/main" id="{36E487FC-0FB3-CEA6-2ED2-DC8C095B64B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66700" y="2003238"/>
            <a:ext cx="607099" cy="605818"/>
          </a:xfrm>
          <a:prstGeom prst="rect">
            <a:avLst/>
          </a:prstGeom>
        </p:spPr>
      </p:pic>
      <p:sp>
        <p:nvSpPr>
          <p:cNvPr id="14" name="Text Placeholder 14">
            <a:extLst>
              <a:ext uri="{FF2B5EF4-FFF2-40B4-BE49-F238E27FC236}">
                <a16:creationId xmlns:a16="http://schemas.microsoft.com/office/drawing/2014/main" id="{E41EE07C-9A08-105A-9388-CCAE4B40E5C6}"/>
              </a:ext>
            </a:extLst>
          </p:cNvPr>
          <p:cNvSpPr>
            <a:spLocks noGrp="1"/>
          </p:cNvSpPr>
          <p:nvPr>
            <p:ph type="body" sz="quarter" idx="10" hasCustomPrompt="1"/>
          </p:nvPr>
        </p:nvSpPr>
        <p:spPr>
          <a:xfrm>
            <a:off x="271572" y="3475306"/>
            <a:ext cx="3913187" cy="254000"/>
          </a:xfrm>
        </p:spPr>
        <p:txBody>
          <a:bodyPr/>
          <a:lstStyle>
            <a:lvl1pPr>
              <a:defRPr sz="1600">
                <a:solidFill>
                  <a:schemeClr val="bg1"/>
                </a:solidFill>
                <a:latin typeface="Work Sans SemiBold" pitchFamily="2" charset="0"/>
              </a:defRPr>
            </a:lvl1pPr>
            <a:lvl5pPr>
              <a:defRPr/>
            </a:lvl5pPr>
          </a:lstStyle>
          <a:p>
            <a:pPr lvl="0"/>
            <a:r>
              <a:rPr lang="en-GB" dirty="0"/>
              <a:t>Name Surname</a:t>
            </a:r>
          </a:p>
        </p:txBody>
      </p:sp>
      <p:sp>
        <p:nvSpPr>
          <p:cNvPr id="15" name="Text Placeholder 14">
            <a:extLst>
              <a:ext uri="{FF2B5EF4-FFF2-40B4-BE49-F238E27FC236}">
                <a16:creationId xmlns:a16="http://schemas.microsoft.com/office/drawing/2014/main" id="{FB60D6A2-9500-E669-A60D-DBD2DC13B7E2}"/>
              </a:ext>
            </a:extLst>
          </p:cNvPr>
          <p:cNvSpPr>
            <a:spLocks noGrp="1"/>
          </p:cNvSpPr>
          <p:nvPr>
            <p:ph type="body" sz="quarter" idx="11" hasCustomPrompt="1"/>
          </p:nvPr>
        </p:nvSpPr>
        <p:spPr>
          <a:xfrm>
            <a:off x="271572" y="3733411"/>
            <a:ext cx="3913187" cy="254000"/>
          </a:xfrm>
        </p:spPr>
        <p:txBody>
          <a:bodyPr/>
          <a:lstStyle>
            <a:lvl1pPr>
              <a:defRPr sz="1600">
                <a:solidFill>
                  <a:schemeClr val="bg1">
                    <a:alpha val="50000"/>
                  </a:schemeClr>
                </a:solidFill>
                <a:latin typeface="Work Sans SemiBold" pitchFamily="2" charset="0"/>
              </a:defRPr>
            </a:lvl1pPr>
            <a:lvl5pPr>
              <a:defRPr/>
            </a:lvl5pPr>
          </a:lstStyle>
          <a:p>
            <a:pPr lvl="0"/>
            <a:r>
              <a:rPr lang="en-GB" dirty="0"/>
              <a:t>Role</a:t>
            </a:r>
          </a:p>
        </p:txBody>
      </p:sp>
      <p:sp>
        <p:nvSpPr>
          <p:cNvPr id="16" name="Text Placeholder 14">
            <a:extLst>
              <a:ext uri="{FF2B5EF4-FFF2-40B4-BE49-F238E27FC236}">
                <a16:creationId xmlns:a16="http://schemas.microsoft.com/office/drawing/2014/main" id="{00D00B76-00B8-3CDD-5F21-7078F1544FD0}"/>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grpSp>
        <p:nvGrpSpPr>
          <p:cNvPr id="26" name="Graphic 6">
            <a:extLst>
              <a:ext uri="{FF2B5EF4-FFF2-40B4-BE49-F238E27FC236}">
                <a16:creationId xmlns:a16="http://schemas.microsoft.com/office/drawing/2014/main" id="{7995BA17-E7D8-4BAF-CCF8-79DAA2EC321E}"/>
              </a:ext>
            </a:extLst>
          </p:cNvPr>
          <p:cNvGrpSpPr/>
          <p:nvPr userDrawn="1"/>
        </p:nvGrpSpPr>
        <p:grpSpPr>
          <a:xfrm>
            <a:off x="260195" y="300304"/>
            <a:ext cx="663812" cy="462832"/>
            <a:chOff x="3414712" y="1223962"/>
            <a:chExt cx="5362002" cy="3738562"/>
          </a:xfrm>
          <a:solidFill>
            <a:srgbClr val="DA291C"/>
          </a:solidFill>
        </p:grpSpPr>
        <p:sp>
          <p:nvSpPr>
            <p:cNvPr id="27" name="Freeform: Shape 3">
              <a:extLst>
                <a:ext uri="{FF2B5EF4-FFF2-40B4-BE49-F238E27FC236}">
                  <a16:creationId xmlns:a16="http://schemas.microsoft.com/office/drawing/2014/main" id="{53C03444-4501-989A-9589-8315135D3D9C}"/>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5">
              <a:extLst>
                <a:ext uri="{FF2B5EF4-FFF2-40B4-BE49-F238E27FC236}">
                  <a16:creationId xmlns:a16="http://schemas.microsoft.com/office/drawing/2014/main" id="{DBAC4000-AC91-671D-DF3D-FB8B45D71BEC}"/>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6">
              <a:extLst>
                <a:ext uri="{FF2B5EF4-FFF2-40B4-BE49-F238E27FC236}">
                  <a16:creationId xmlns:a16="http://schemas.microsoft.com/office/drawing/2014/main" id="{D4A77A8D-A613-7114-A077-75B3D19174BE}"/>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30" name="Freeform: Shape 9">
              <a:extLst>
                <a:ext uri="{FF2B5EF4-FFF2-40B4-BE49-F238E27FC236}">
                  <a16:creationId xmlns:a16="http://schemas.microsoft.com/office/drawing/2014/main" id="{F03D51BC-8A5F-41D5-F877-FEEA348ACFA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1" name="TextBox 14">
            <a:extLst>
              <a:ext uri="{FF2B5EF4-FFF2-40B4-BE49-F238E27FC236}">
                <a16:creationId xmlns:a16="http://schemas.microsoft.com/office/drawing/2014/main" id="{AD38D54E-D661-AEA3-8E5A-673E3C2A7420}"/>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Tree>
    <p:extLst>
      <p:ext uri="{BB962C8B-B14F-4D97-AF65-F5344CB8AC3E}">
        <p14:creationId xmlns:p14="http://schemas.microsoft.com/office/powerpoint/2010/main" val="3953801136"/>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 Name-Role-Contact-Static BG">
    <p:spTree>
      <p:nvGrpSpPr>
        <p:cNvPr id="1" name=""/>
        <p:cNvGrpSpPr/>
        <p:nvPr/>
      </p:nvGrpSpPr>
      <p:grpSpPr>
        <a:xfrm>
          <a:off x="0" y="0"/>
          <a:ext cx="0" cy="0"/>
          <a:chOff x="0" y="0"/>
          <a:chExt cx="0" cy="0"/>
        </a:xfrm>
      </p:grpSpPr>
      <p:pic>
        <p:nvPicPr>
          <p:cNvPr id="2" name="Picture 1" descr="A close-up of a red and orange object&#10;&#10;Description automatically generated">
            <a:extLst>
              <a:ext uri="{FF2B5EF4-FFF2-40B4-BE49-F238E27FC236}">
                <a16:creationId xmlns:a16="http://schemas.microsoft.com/office/drawing/2014/main" id="{4E866518-77D0-86AB-9935-548CDBD137F6}"/>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9000"/>
                    </a14:imgEffect>
                    <a14:imgEffect>
                      <a14:saturation sat="140000"/>
                    </a14:imgEffect>
                    <a14:imgEffect>
                      <a14:brightnessContrast bright="-9000" contrast="18000"/>
                    </a14:imgEffect>
                  </a14:imgLayer>
                </a14:imgProps>
              </a:ext>
              <a:ext uri="{28A0092B-C50C-407E-A947-70E740481C1C}">
                <a14:useLocalDpi xmlns:a14="http://schemas.microsoft.com/office/drawing/2010/main"/>
              </a:ext>
            </a:extLst>
          </a:blip>
          <a:srcRect/>
          <a:stretch/>
        </p:blipFill>
        <p:spPr>
          <a:xfrm>
            <a:off x="1" y="0"/>
            <a:ext cx="12191998" cy="6858000"/>
          </a:xfrm>
          <a:prstGeom prst="rect">
            <a:avLst/>
          </a:prstGeom>
        </p:spPr>
      </p:pic>
      <p:sp>
        <p:nvSpPr>
          <p:cNvPr id="12" name="TextBox 11">
            <a:extLst>
              <a:ext uri="{FF2B5EF4-FFF2-40B4-BE49-F238E27FC236}">
                <a16:creationId xmlns:a16="http://schemas.microsoft.com/office/drawing/2014/main" id="{1BE9E136-B0B0-B400-7494-E9E3E5235425}"/>
              </a:ext>
            </a:extLst>
          </p:cNvPr>
          <p:cNvSpPr txBox="1"/>
          <p:nvPr userDrawn="1"/>
        </p:nvSpPr>
        <p:spPr>
          <a:xfrm>
            <a:off x="249238" y="2720252"/>
            <a:ext cx="4231729" cy="608436"/>
          </a:xfrm>
          <a:prstGeom prst="rect">
            <a:avLst/>
          </a:prstGeom>
        </p:spPr>
        <p:txBody>
          <a:bodyPr lIns="0" tIns="0" rIns="0" bIns="0" rtlCol="0" anchor="t">
            <a:spAutoFit/>
          </a:bodyPr>
          <a:lstStyle/>
          <a:p>
            <a:pPr>
              <a:lnSpc>
                <a:spcPts val="4960"/>
              </a:lnSpc>
            </a:pPr>
            <a:r>
              <a:rPr lang="en-US" sz="4000" dirty="0">
                <a:solidFill>
                  <a:schemeClr val="bg1"/>
                </a:solidFill>
                <a:latin typeface="Work Sans Light" pitchFamily="2" charset="0"/>
              </a:rPr>
              <a:t>Get in touch</a:t>
            </a:r>
          </a:p>
        </p:txBody>
      </p:sp>
      <p:pic>
        <p:nvPicPr>
          <p:cNvPr id="13" name="Picture 12">
            <a:extLst>
              <a:ext uri="{FF2B5EF4-FFF2-40B4-BE49-F238E27FC236}">
                <a16:creationId xmlns:a16="http://schemas.microsoft.com/office/drawing/2014/main" id="{2BE889BA-EE9B-18FD-F857-5909C6DB634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82575" y="2001955"/>
            <a:ext cx="607099" cy="608385"/>
          </a:xfrm>
          <a:prstGeom prst="rect">
            <a:avLst/>
          </a:prstGeom>
        </p:spPr>
      </p:pic>
      <p:sp>
        <p:nvSpPr>
          <p:cNvPr id="14" name="Text Placeholder 14">
            <a:extLst>
              <a:ext uri="{FF2B5EF4-FFF2-40B4-BE49-F238E27FC236}">
                <a16:creationId xmlns:a16="http://schemas.microsoft.com/office/drawing/2014/main" id="{34F4C400-C176-4E54-3901-F30319C74149}"/>
              </a:ext>
            </a:extLst>
          </p:cNvPr>
          <p:cNvSpPr>
            <a:spLocks noGrp="1"/>
          </p:cNvSpPr>
          <p:nvPr>
            <p:ph type="body" sz="quarter" idx="10" hasCustomPrompt="1"/>
          </p:nvPr>
        </p:nvSpPr>
        <p:spPr>
          <a:xfrm>
            <a:off x="271572" y="3475306"/>
            <a:ext cx="3913187" cy="254000"/>
          </a:xfrm>
        </p:spPr>
        <p:txBody>
          <a:bodyPr/>
          <a:lstStyle>
            <a:lvl1pPr>
              <a:defRPr sz="1600">
                <a:solidFill>
                  <a:schemeClr val="bg1"/>
                </a:solidFill>
                <a:latin typeface="Work Sans SemiBold" pitchFamily="2" charset="0"/>
              </a:defRPr>
            </a:lvl1pPr>
            <a:lvl5pPr>
              <a:defRPr/>
            </a:lvl5pPr>
          </a:lstStyle>
          <a:p>
            <a:pPr lvl="0"/>
            <a:r>
              <a:rPr lang="en-GB" dirty="0"/>
              <a:t>Name Surname</a:t>
            </a:r>
          </a:p>
        </p:txBody>
      </p:sp>
      <p:sp>
        <p:nvSpPr>
          <p:cNvPr id="15" name="Text Placeholder 14">
            <a:extLst>
              <a:ext uri="{FF2B5EF4-FFF2-40B4-BE49-F238E27FC236}">
                <a16:creationId xmlns:a16="http://schemas.microsoft.com/office/drawing/2014/main" id="{0E5B3673-6AD3-3A3C-C130-2E7CE6FBF401}"/>
              </a:ext>
            </a:extLst>
          </p:cNvPr>
          <p:cNvSpPr>
            <a:spLocks noGrp="1"/>
          </p:cNvSpPr>
          <p:nvPr>
            <p:ph type="body" sz="quarter" idx="11" hasCustomPrompt="1"/>
          </p:nvPr>
        </p:nvSpPr>
        <p:spPr>
          <a:xfrm>
            <a:off x="271572" y="3733411"/>
            <a:ext cx="3913187" cy="254000"/>
          </a:xfrm>
        </p:spPr>
        <p:txBody>
          <a:bodyPr/>
          <a:lstStyle>
            <a:lvl1pPr>
              <a:defRPr sz="1600">
                <a:solidFill>
                  <a:schemeClr val="bg1">
                    <a:alpha val="50000"/>
                  </a:schemeClr>
                </a:solidFill>
                <a:latin typeface="Work Sans SemiBold" pitchFamily="2" charset="0"/>
              </a:defRPr>
            </a:lvl1pPr>
            <a:lvl5pPr>
              <a:defRPr/>
            </a:lvl5pPr>
          </a:lstStyle>
          <a:p>
            <a:pPr lvl="0"/>
            <a:r>
              <a:rPr lang="en-GB" dirty="0"/>
              <a:t>Role</a:t>
            </a:r>
          </a:p>
        </p:txBody>
      </p:sp>
      <p:sp>
        <p:nvSpPr>
          <p:cNvPr id="16" name="Text Placeholder 14">
            <a:extLst>
              <a:ext uri="{FF2B5EF4-FFF2-40B4-BE49-F238E27FC236}">
                <a16:creationId xmlns:a16="http://schemas.microsoft.com/office/drawing/2014/main" id="{AE0DBF14-1645-28D2-C035-1255A9725E1F}"/>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grpSp>
        <p:nvGrpSpPr>
          <p:cNvPr id="25" name="Graphic 6">
            <a:extLst>
              <a:ext uri="{FF2B5EF4-FFF2-40B4-BE49-F238E27FC236}">
                <a16:creationId xmlns:a16="http://schemas.microsoft.com/office/drawing/2014/main" id="{696800F1-C844-A58C-B68E-AC940585740E}"/>
              </a:ext>
            </a:extLst>
          </p:cNvPr>
          <p:cNvGrpSpPr/>
          <p:nvPr userDrawn="1"/>
        </p:nvGrpSpPr>
        <p:grpSpPr>
          <a:xfrm>
            <a:off x="260195" y="300304"/>
            <a:ext cx="663812" cy="462832"/>
            <a:chOff x="3414712" y="1223962"/>
            <a:chExt cx="5362002" cy="3738562"/>
          </a:xfrm>
          <a:solidFill>
            <a:schemeClr val="bg1"/>
          </a:solidFill>
        </p:grpSpPr>
        <p:sp>
          <p:nvSpPr>
            <p:cNvPr id="26" name="Freeform: Shape 3">
              <a:extLst>
                <a:ext uri="{FF2B5EF4-FFF2-40B4-BE49-F238E27FC236}">
                  <a16:creationId xmlns:a16="http://schemas.microsoft.com/office/drawing/2014/main" id="{3CF9B179-A6BB-236A-906D-1D42B5444D45}"/>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7" name="Freeform: Shape 5">
              <a:extLst>
                <a:ext uri="{FF2B5EF4-FFF2-40B4-BE49-F238E27FC236}">
                  <a16:creationId xmlns:a16="http://schemas.microsoft.com/office/drawing/2014/main" id="{A3BBD949-8850-E18F-DEF7-F8921E55261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6">
              <a:extLst>
                <a:ext uri="{FF2B5EF4-FFF2-40B4-BE49-F238E27FC236}">
                  <a16:creationId xmlns:a16="http://schemas.microsoft.com/office/drawing/2014/main" id="{F8A471BA-639E-CF1E-3303-FF33D8289DBC}"/>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9">
              <a:extLst>
                <a:ext uri="{FF2B5EF4-FFF2-40B4-BE49-F238E27FC236}">
                  <a16:creationId xmlns:a16="http://schemas.microsoft.com/office/drawing/2014/main" id="{397C64DF-9F01-44D1-481D-4F86DD59051C}"/>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0" name="TextBox 14">
            <a:extLst>
              <a:ext uri="{FF2B5EF4-FFF2-40B4-BE49-F238E27FC236}">
                <a16:creationId xmlns:a16="http://schemas.microsoft.com/office/drawing/2014/main" id="{577819B6-DEC9-E7DC-73B1-262FB2BA0C17}"/>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Tree>
    <p:extLst>
      <p:ext uri="{BB962C8B-B14F-4D97-AF65-F5344CB8AC3E}">
        <p14:creationId xmlns:p14="http://schemas.microsoft.com/office/powerpoint/2010/main" val="356370254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 Name-Role-Contact-Static BG">
    <p:spTree>
      <p:nvGrpSpPr>
        <p:cNvPr id="1" name=""/>
        <p:cNvGrpSpPr/>
        <p:nvPr/>
      </p:nvGrpSpPr>
      <p:grpSpPr>
        <a:xfrm>
          <a:off x="0" y="0"/>
          <a:ext cx="0" cy="0"/>
          <a:chOff x="0" y="0"/>
          <a:chExt cx="0" cy="0"/>
        </a:xfrm>
      </p:grpSpPr>
      <p:pic>
        <p:nvPicPr>
          <p:cNvPr id="7" name="Picture 6" descr="A close-up of a white surface&#10;&#10;Description automatically generated">
            <a:extLst>
              <a:ext uri="{FF2B5EF4-FFF2-40B4-BE49-F238E27FC236}">
                <a16:creationId xmlns:a16="http://schemas.microsoft.com/office/drawing/2014/main" id="{4A9D59C5-83C2-23ED-9668-A6BBA3043EE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l="15643" t="16391" r="15643" b="2165"/>
          <a:stretch/>
        </p:blipFill>
        <p:spPr>
          <a:xfrm rot="16200000">
            <a:off x="2667000" y="-2667001"/>
            <a:ext cx="6858000" cy="12192002"/>
          </a:xfrm>
          <a:prstGeom prst="rect">
            <a:avLst/>
          </a:prstGeom>
        </p:spPr>
      </p:pic>
      <p:pic>
        <p:nvPicPr>
          <p:cNvPr id="8" name="Graphic 7">
            <a:extLst>
              <a:ext uri="{FF2B5EF4-FFF2-40B4-BE49-F238E27FC236}">
                <a16:creationId xmlns:a16="http://schemas.microsoft.com/office/drawing/2014/main" id="{2CD0C0F3-A61C-CC79-A633-D945ECF1036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530" y="2001955"/>
            <a:ext cx="608385" cy="608385"/>
          </a:xfrm>
          <a:prstGeom prst="rect">
            <a:avLst/>
          </a:prstGeom>
        </p:spPr>
      </p:pic>
      <p:sp>
        <p:nvSpPr>
          <p:cNvPr id="17" name="Text Placeholder 14">
            <a:extLst>
              <a:ext uri="{FF2B5EF4-FFF2-40B4-BE49-F238E27FC236}">
                <a16:creationId xmlns:a16="http://schemas.microsoft.com/office/drawing/2014/main" id="{643F1260-8D70-4F67-02CC-AC422E80365A}"/>
              </a:ext>
            </a:extLst>
          </p:cNvPr>
          <p:cNvSpPr>
            <a:spLocks noGrp="1"/>
          </p:cNvSpPr>
          <p:nvPr>
            <p:ph type="body" sz="quarter" idx="10" hasCustomPrompt="1"/>
          </p:nvPr>
        </p:nvSpPr>
        <p:spPr>
          <a:xfrm>
            <a:off x="271572" y="3475306"/>
            <a:ext cx="3913187" cy="254000"/>
          </a:xfrm>
        </p:spPr>
        <p:txBody>
          <a:bodyPr/>
          <a:lstStyle>
            <a:lvl1pPr>
              <a:defRPr sz="1600">
                <a:solidFill>
                  <a:srgbClr val="0C2340"/>
                </a:solidFill>
                <a:latin typeface="Work Sans SemiBold" pitchFamily="2" charset="0"/>
              </a:defRPr>
            </a:lvl1pPr>
            <a:lvl5pPr>
              <a:defRPr/>
            </a:lvl5pPr>
          </a:lstStyle>
          <a:p>
            <a:pPr lvl="0"/>
            <a:r>
              <a:rPr lang="en-GB" dirty="0"/>
              <a:t>Name Surname</a:t>
            </a:r>
          </a:p>
        </p:txBody>
      </p:sp>
      <p:sp>
        <p:nvSpPr>
          <p:cNvPr id="18" name="Text Placeholder 14">
            <a:extLst>
              <a:ext uri="{FF2B5EF4-FFF2-40B4-BE49-F238E27FC236}">
                <a16:creationId xmlns:a16="http://schemas.microsoft.com/office/drawing/2014/main" id="{8366590D-D1AC-4902-CC7E-9F0B5F7D47C8}"/>
              </a:ext>
            </a:extLst>
          </p:cNvPr>
          <p:cNvSpPr>
            <a:spLocks noGrp="1"/>
          </p:cNvSpPr>
          <p:nvPr>
            <p:ph type="body" sz="quarter" idx="11" hasCustomPrompt="1"/>
          </p:nvPr>
        </p:nvSpPr>
        <p:spPr>
          <a:xfrm>
            <a:off x="271572" y="3733411"/>
            <a:ext cx="3913187" cy="254000"/>
          </a:xfrm>
        </p:spPr>
        <p:txBody>
          <a:bodyPr/>
          <a:lstStyle>
            <a:lvl1pPr>
              <a:defRPr sz="1600">
                <a:solidFill>
                  <a:srgbClr val="0C2340"/>
                </a:solidFill>
                <a:latin typeface="Work Sans SemiBold" pitchFamily="2" charset="0"/>
              </a:defRPr>
            </a:lvl1pPr>
            <a:lvl5pPr>
              <a:defRPr/>
            </a:lvl5pPr>
          </a:lstStyle>
          <a:p>
            <a:pPr lvl="0"/>
            <a:r>
              <a:rPr lang="en-GB" dirty="0"/>
              <a:t>Role</a:t>
            </a:r>
          </a:p>
        </p:txBody>
      </p:sp>
      <p:sp>
        <p:nvSpPr>
          <p:cNvPr id="19" name="Text Placeholder 14">
            <a:extLst>
              <a:ext uri="{FF2B5EF4-FFF2-40B4-BE49-F238E27FC236}">
                <a16:creationId xmlns:a16="http://schemas.microsoft.com/office/drawing/2014/main" id="{9E7E370D-7DDB-A429-05A6-5E0954943F1F}"/>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rgbClr val="0C2340"/>
                </a:solidFill>
                <a:latin typeface="Work Sans" pitchFamily="2" charset="0"/>
              </a:defRPr>
            </a:lvl1pPr>
            <a:lvl5pPr>
              <a:defRPr/>
            </a:lvl5pPr>
          </a:lstStyle>
          <a:p>
            <a:pPr lvl="0"/>
            <a:r>
              <a:rPr lang="en-GB" dirty="0"/>
              <a:t>+ 00 000 000-000</a:t>
            </a:r>
          </a:p>
          <a:p>
            <a:pPr lvl="0"/>
            <a:r>
              <a:rPr lang="en-GB" dirty="0"/>
              <a:t>name.surname@bip-group.com</a:t>
            </a:r>
          </a:p>
        </p:txBody>
      </p:sp>
      <p:sp>
        <p:nvSpPr>
          <p:cNvPr id="6" name="TextBox 14">
            <a:extLst>
              <a:ext uri="{FF2B5EF4-FFF2-40B4-BE49-F238E27FC236}">
                <a16:creationId xmlns:a16="http://schemas.microsoft.com/office/drawing/2014/main" id="{8304AAE2-A5FF-F691-94EE-C383A97247E8}"/>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
        <p:nvSpPr>
          <p:cNvPr id="20" name="TextBox 19">
            <a:extLst>
              <a:ext uri="{FF2B5EF4-FFF2-40B4-BE49-F238E27FC236}">
                <a16:creationId xmlns:a16="http://schemas.microsoft.com/office/drawing/2014/main" id="{D7353098-EA0B-E8C4-90B5-C97BD568F9FD}"/>
              </a:ext>
            </a:extLst>
          </p:cNvPr>
          <p:cNvSpPr txBox="1"/>
          <p:nvPr userDrawn="1"/>
        </p:nvSpPr>
        <p:spPr>
          <a:xfrm>
            <a:off x="249238" y="2720252"/>
            <a:ext cx="4231729" cy="608436"/>
          </a:xfrm>
          <a:prstGeom prst="rect">
            <a:avLst/>
          </a:prstGeom>
        </p:spPr>
        <p:txBody>
          <a:bodyPr lIns="0" tIns="0" rIns="0" bIns="0" rtlCol="0" anchor="t">
            <a:spAutoFit/>
          </a:bodyPr>
          <a:lstStyle/>
          <a:p>
            <a:pPr>
              <a:lnSpc>
                <a:spcPts val="4960"/>
              </a:lnSpc>
            </a:pPr>
            <a:r>
              <a:rPr lang="en-US" sz="4000" dirty="0">
                <a:solidFill>
                  <a:srgbClr val="0C2340"/>
                </a:solidFill>
                <a:latin typeface="Work Sans Light" pitchFamily="2" charset="0"/>
              </a:rPr>
              <a:t>Get in touch</a:t>
            </a:r>
          </a:p>
        </p:txBody>
      </p:sp>
      <p:grpSp>
        <p:nvGrpSpPr>
          <p:cNvPr id="2" name="Graphic 6">
            <a:extLst>
              <a:ext uri="{FF2B5EF4-FFF2-40B4-BE49-F238E27FC236}">
                <a16:creationId xmlns:a16="http://schemas.microsoft.com/office/drawing/2014/main" id="{FCA1E647-356C-6075-49B8-C85759F123B7}"/>
              </a:ext>
            </a:extLst>
          </p:cNvPr>
          <p:cNvGrpSpPr/>
          <p:nvPr userDrawn="1"/>
        </p:nvGrpSpPr>
        <p:grpSpPr>
          <a:xfrm>
            <a:off x="260195" y="300304"/>
            <a:ext cx="663812" cy="462832"/>
            <a:chOff x="3414712" y="1223962"/>
            <a:chExt cx="5362002" cy="3738562"/>
          </a:xfrm>
          <a:solidFill>
            <a:srgbClr val="DA291C"/>
          </a:solidFill>
        </p:grpSpPr>
        <p:sp>
          <p:nvSpPr>
            <p:cNvPr id="4" name="Freeform: Shape 3">
              <a:extLst>
                <a:ext uri="{FF2B5EF4-FFF2-40B4-BE49-F238E27FC236}">
                  <a16:creationId xmlns:a16="http://schemas.microsoft.com/office/drawing/2014/main" id="{3BB7E94C-31EC-E106-17D8-B0BA64ECA7D4}"/>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5" name="Freeform: Shape 5">
              <a:extLst>
                <a:ext uri="{FF2B5EF4-FFF2-40B4-BE49-F238E27FC236}">
                  <a16:creationId xmlns:a16="http://schemas.microsoft.com/office/drawing/2014/main" id="{CA7F9AD5-F47C-DCBA-9E78-CCACBB6E446D}"/>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3BAAD4F1-6465-4679-D0D1-872E956F3160}"/>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CCB6C331-ACE9-2D0E-0406-559C2C80316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Tree>
    <p:extLst>
      <p:ext uri="{BB962C8B-B14F-4D97-AF65-F5344CB8AC3E}">
        <p14:creationId xmlns:p14="http://schemas.microsoft.com/office/powerpoint/2010/main" val="361405549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 Profile Picture-Name-Role-Contact-Static BG">
    <p:spTree>
      <p:nvGrpSpPr>
        <p:cNvPr id="1" name=""/>
        <p:cNvGrpSpPr/>
        <p:nvPr/>
      </p:nvGrpSpPr>
      <p:grpSpPr>
        <a:xfrm>
          <a:off x="0" y="0"/>
          <a:ext cx="0" cy="0"/>
          <a:chOff x="0" y="0"/>
          <a:chExt cx="0" cy="0"/>
        </a:xfrm>
      </p:grpSpPr>
      <p:pic>
        <p:nvPicPr>
          <p:cNvPr id="2" name="Picture 1" descr="A close-up of a blue and white swirly object&#10;&#10;Description automatically generated">
            <a:extLst>
              <a:ext uri="{FF2B5EF4-FFF2-40B4-BE49-F238E27FC236}">
                <a16:creationId xmlns:a16="http://schemas.microsoft.com/office/drawing/2014/main" id="{F98E01C4-C644-6B37-A67D-B8C1C804D7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98"/>
          <a:stretch/>
        </p:blipFill>
        <p:spPr>
          <a:xfrm>
            <a:off x="4792368" y="-1"/>
            <a:ext cx="7399633" cy="6871721"/>
          </a:xfrm>
          <a:prstGeom prst="rect">
            <a:avLst/>
          </a:prstGeom>
        </p:spPr>
      </p:pic>
      <p:sp>
        <p:nvSpPr>
          <p:cNvPr id="4" name="Rectangle 3">
            <a:extLst>
              <a:ext uri="{FF2B5EF4-FFF2-40B4-BE49-F238E27FC236}">
                <a16:creationId xmlns:a16="http://schemas.microsoft.com/office/drawing/2014/main" id="{C269D381-BFD5-D547-EE92-50CA5588240C}"/>
              </a:ext>
            </a:extLst>
          </p:cNvPr>
          <p:cNvSpPr/>
          <p:nvPr userDrawn="1"/>
        </p:nvSpPr>
        <p:spPr>
          <a:xfrm rot="5400000">
            <a:off x="1065801" y="-1065803"/>
            <a:ext cx="6871722" cy="9003327"/>
          </a:xfrm>
          <a:prstGeom prst="rect">
            <a:avLst/>
          </a:prstGeom>
          <a:gradFill>
            <a:gsLst>
              <a:gs pos="0">
                <a:srgbClr val="0C2340">
                  <a:alpha val="0"/>
                </a:srgbClr>
              </a:gs>
              <a:gs pos="46000">
                <a:srgbClr val="0C234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solidFill>
                <a:schemeClr val="bg1"/>
              </a:solidFill>
            </a:endParaRPr>
          </a:p>
        </p:txBody>
      </p:sp>
      <p:grpSp>
        <p:nvGrpSpPr>
          <p:cNvPr id="11" name="Graphic 6">
            <a:extLst>
              <a:ext uri="{FF2B5EF4-FFF2-40B4-BE49-F238E27FC236}">
                <a16:creationId xmlns:a16="http://schemas.microsoft.com/office/drawing/2014/main" id="{A3A798A1-53A9-CE1B-F0E1-B2B40D5D9226}"/>
              </a:ext>
            </a:extLst>
          </p:cNvPr>
          <p:cNvGrpSpPr/>
          <p:nvPr userDrawn="1"/>
        </p:nvGrpSpPr>
        <p:grpSpPr>
          <a:xfrm>
            <a:off x="260195" y="300304"/>
            <a:ext cx="663812" cy="462832"/>
            <a:chOff x="3414712" y="1223962"/>
            <a:chExt cx="5362002" cy="3738562"/>
          </a:xfrm>
          <a:solidFill>
            <a:srgbClr val="DA291C"/>
          </a:solidFill>
        </p:grpSpPr>
        <p:sp>
          <p:nvSpPr>
            <p:cNvPr id="17" name="Freeform: Shape 3">
              <a:extLst>
                <a:ext uri="{FF2B5EF4-FFF2-40B4-BE49-F238E27FC236}">
                  <a16:creationId xmlns:a16="http://schemas.microsoft.com/office/drawing/2014/main" id="{1543B158-3EAE-A2C7-6B60-7AB4D63299AD}"/>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8" name="Freeform: Shape 5">
              <a:extLst>
                <a:ext uri="{FF2B5EF4-FFF2-40B4-BE49-F238E27FC236}">
                  <a16:creationId xmlns:a16="http://schemas.microsoft.com/office/drawing/2014/main" id="{A105A5D7-1DE9-18D8-1F64-DDE359C664BC}"/>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9" name="Freeform: Shape 6">
              <a:extLst>
                <a:ext uri="{FF2B5EF4-FFF2-40B4-BE49-F238E27FC236}">
                  <a16:creationId xmlns:a16="http://schemas.microsoft.com/office/drawing/2014/main" id="{9D2F49E4-515C-F79F-2D58-2D555E67DF94}"/>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0" name="Freeform: Shape 9">
              <a:extLst>
                <a:ext uri="{FF2B5EF4-FFF2-40B4-BE49-F238E27FC236}">
                  <a16:creationId xmlns:a16="http://schemas.microsoft.com/office/drawing/2014/main" id="{BF14FC29-C2F1-3FAC-5F0F-63E27F9B78A2}"/>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21" name="TextBox 14">
            <a:extLst>
              <a:ext uri="{FF2B5EF4-FFF2-40B4-BE49-F238E27FC236}">
                <a16:creationId xmlns:a16="http://schemas.microsoft.com/office/drawing/2014/main" id="{F5A6913F-8BD0-2E0C-2233-7256810256A6}"/>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
        <p:nvSpPr>
          <p:cNvPr id="22" name="Text Placeholder 14">
            <a:extLst>
              <a:ext uri="{FF2B5EF4-FFF2-40B4-BE49-F238E27FC236}">
                <a16:creationId xmlns:a16="http://schemas.microsoft.com/office/drawing/2014/main" id="{62087F25-5A14-EB2B-B83A-8E626D8C364D}"/>
              </a:ext>
            </a:extLst>
          </p:cNvPr>
          <p:cNvSpPr>
            <a:spLocks noGrp="1"/>
          </p:cNvSpPr>
          <p:nvPr>
            <p:ph type="body" sz="quarter" idx="10" hasCustomPrompt="1"/>
          </p:nvPr>
        </p:nvSpPr>
        <p:spPr>
          <a:xfrm>
            <a:off x="271572" y="3459937"/>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24" name="Text Placeholder 14">
            <a:extLst>
              <a:ext uri="{FF2B5EF4-FFF2-40B4-BE49-F238E27FC236}">
                <a16:creationId xmlns:a16="http://schemas.microsoft.com/office/drawing/2014/main" id="{1EF7BE56-1961-0D15-F407-65A81DE3DF9E}"/>
              </a:ext>
            </a:extLst>
          </p:cNvPr>
          <p:cNvSpPr>
            <a:spLocks noGrp="1"/>
          </p:cNvSpPr>
          <p:nvPr>
            <p:ph type="body" sz="quarter" idx="11" hasCustomPrompt="1"/>
          </p:nvPr>
        </p:nvSpPr>
        <p:spPr>
          <a:xfrm>
            <a:off x="271572" y="4054536"/>
            <a:ext cx="3913187" cy="254000"/>
          </a:xfrm>
        </p:spPr>
        <p:txBody>
          <a:bodyPr/>
          <a:lstStyle>
            <a:lvl1pPr>
              <a:defRPr sz="1600">
                <a:solidFill>
                  <a:schemeClr val="bg1"/>
                </a:solidFill>
                <a:latin typeface="Work Sans SemiBold" pitchFamily="2" charset="0"/>
              </a:defRPr>
            </a:lvl1pPr>
            <a:lvl5pPr>
              <a:defRPr/>
            </a:lvl5pPr>
          </a:lstStyle>
          <a:p>
            <a:pPr lvl="0"/>
            <a:r>
              <a:rPr lang="en-GB" dirty="0"/>
              <a:t>Role | Area</a:t>
            </a:r>
          </a:p>
        </p:txBody>
      </p:sp>
      <p:sp>
        <p:nvSpPr>
          <p:cNvPr id="25" name="Text Placeholder 14">
            <a:extLst>
              <a:ext uri="{FF2B5EF4-FFF2-40B4-BE49-F238E27FC236}">
                <a16:creationId xmlns:a16="http://schemas.microsoft.com/office/drawing/2014/main" id="{EE3C99D8-DCD2-136A-BEBE-3C8D6B067A1F}"/>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26" name="Picture Placeholder 20">
            <a:extLst>
              <a:ext uri="{FF2B5EF4-FFF2-40B4-BE49-F238E27FC236}">
                <a16:creationId xmlns:a16="http://schemas.microsoft.com/office/drawing/2014/main" id="{3EC72022-9E35-5DDB-C568-824ECDD7AB53}"/>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chemeClr val="bg1"/>
                </a:solidFill>
              </a:defRPr>
            </a:lvl1pPr>
          </a:lstStyle>
          <a:p>
            <a:endParaRPr lang="pt-BR" dirty="0"/>
          </a:p>
          <a:p>
            <a:endParaRPr lang="pt-BR" dirty="0"/>
          </a:p>
          <a:p>
            <a:r>
              <a:rPr lang="pt-BR" dirty="0" err="1"/>
              <a:t>Your</a:t>
            </a:r>
            <a:r>
              <a:rPr lang="pt-BR" dirty="0"/>
              <a:t> </a:t>
            </a:r>
            <a:r>
              <a:rPr lang="pt-BR" dirty="0" err="1"/>
              <a:t>best</a:t>
            </a:r>
            <a:r>
              <a:rPr lang="pt-BR" dirty="0"/>
              <a:t> profile </a:t>
            </a:r>
            <a:r>
              <a:rPr lang="pt-BR" dirty="0" err="1"/>
              <a:t>picture</a:t>
            </a:r>
            <a:endParaRPr lang="en-GB" dirty="0"/>
          </a:p>
        </p:txBody>
      </p:sp>
      <p:pic>
        <p:nvPicPr>
          <p:cNvPr id="27" name="Picture 26">
            <a:extLst>
              <a:ext uri="{FF2B5EF4-FFF2-40B4-BE49-F238E27FC236}">
                <a16:creationId xmlns:a16="http://schemas.microsoft.com/office/drawing/2014/main" id="{8465DCFF-BA26-AED1-02F9-D2AB90DABF0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580770" y="6250848"/>
            <a:ext cx="608436" cy="607152"/>
          </a:xfrm>
          <a:prstGeom prst="rect">
            <a:avLst/>
          </a:prstGeom>
        </p:spPr>
      </p:pic>
    </p:spTree>
    <p:extLst>
      <p:ext uri="{BB962C8B-B14F-4D97-AF65-F5344CB8AC3E}">
        <p14:creationId xmlns:p14="http://schemas.microsoft.com/office/powerpoint/2010/main" val="2012027971"/>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 Profile Picture-Name-Role-Contact-Static BG">
    <p:spTree>
      <p:nvGrpSpPr>
        <p:cNvPr id="1" name=""/>
        <p:cNvGrpSpPr/>
        <p:nvPr/>
      </p:nvGrpSpPr>
      <p:grpSpPr>
        <a:xfrm>
          <a:off x="0" y="0"/>
          <a:ext cx="0" cy="0"/>
          <a:chOff x="0" y="0"/>
          <a:chExt cx="0" cy="0"/>
        </a:xfrm>
      </p:grpSpPr>
      <p:pic>
        <p:nvPicPr>
          <p:cNvPr id="3" name="Picture 2" descr="A close-up of a red and orange object&#10;&#10;Description automatically generated">
            <a:extLst>
              <a:ext uri="{FF2B5EF4-FFF2-40B4-BE49-F238E27FC236}">
                <a16:creationId xmlns:a16="http://schemas.microsoft.com/office/drawing/2014/main" id="{27C9DA91-72CE-2BF3-0E0A-01CB53F27FBD}"/>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9000"/>
                    </a14:imgEffect>
                    <a14:imgEffect>
                      <a14:saturation sat="140000"/>
                    </a14:imgEffect>
                    <a14:imgEffect>
                      <a14:brightnessContrast bright="-9000" contrast="18000"/>
                    </a14:imgEffect>
                  </a14:imgLayer>
                </a14:imgProps>
              </a:ext>
              <a:ext uri="{28A0092B-C50C-407E-A947-70E740481C1C}">
                <a14:useLocalDpi xmlns:a14="http://schemas.microsoft.com/office/drawing/2010/main"/>
              </a:ext>
            </a:extLst>
          </a:blip>
          <a:srcRect/>
          <a:stretch/>
        </p:blipFill>
        <p:spPr>
          <a:xfrm>
            <a:off x="1" y="0"/>
            <a:ext cx="12191998" cy="6858000"/>
          </a:xfrm>
          <a:prstGeom prst="rect">
            <a:avLst/>
          </a:prstGeom>
        </p:spPr>
      </p:pic>
      <p:sp>
        <p:nvSpPr>
          <p:cNvPr id="14" name="Text Placeholder 14">
            <a:extLst>
              <a:ext uri="{FF2B5EF4-FFF2-40B4-BE49-F238E27FC236}">
                <a16:creationId xmlns:a16="http://schemas.microsoft.com/office/drawing/2014/main" id="{E41EE07C-9A08-105A-9388-CCAE4B40E5C6}"/>
              </a:ext>
            </a:extLst>
          </p:cNvPr>
          <p:cNvSpPr>
            <a:spLocks noGrp="1"/>
          </p:cNvSpPr>
          <p:nvPr>
            <p:ph type="body" sz="quarter" idx="10" hasCustomPrompt="1"/>
          </p:nvPr>
        </p:nvSpPr>
        <p:spPr>
          <a:xfrm>
            <a:off x="271572" y="3459937"/>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15" name="Text Placeholder 14">
            <a:extLst>
              <a:ext uri="{FF2B5EF4-FFF2-40B4-BE49-F238E27FC236}">
                <a16:creationId xmlns:a16="http://schemas.microsoft.com/office/drawing/2014/main" id="{FB60D6A2-9500-E669-A60D-DBD2DC13B7E2}"/>
              </a:ext>
            </a:extLst>
          </p:cNvPr>
          <p:cNvSpPr>
            <a:spLocks noGrp="1"/>
          </p:cNvSpPr>
          <p:nvPr>
            <p:ph type="body" sz="quarter" idx="11" hasCustomPrompt="1"/>
          </p:nvPr>
        </p:nvSpPr>
        <p:spPr>
          <a:xfrm>
            <a:off x="271572" y="4054536"/>
            <a:ext cx="3913187" cy="254000"/>
          </a:xfrm>
        </p:spPr>
        <p:txBody>
          <a:bodyPr/>
          <a:lstStyle>
            <a:lvl1pPr>
              <a:defRPr sz="1600">
                <a:solidFill>
                  <a:schemeClr val="bg1"/>
                </a:solidFill>
                <a:latin typeface="Work Sans SemiBold" pitchFamily="2" charset="0"/>
              </a:defRPr>
            </a:lvl1pPr>
            <a:lvl5pPr>
              <a:defRPr/>
            </a:lvl5pPr>
          </a:lstStyle>
          <a:p>
            <a:pPr lvl="0"/>
            <a:r>
              <a:rPr lang="en-GB" dirty="0"/>
              <a:t>Role | Area</a:t>
            </a:r>
          </a:p>
        </p:txBody>
      </p:sp>
      <p:sp>
        <p:nvSpPr>
          <p:cNvPr id="16" name="Text Placeholder 14">
            <a:extLst>
              <a:ext uri="{FF2B5EF4-FFF2-40B4-BE49-F238E27FC236}">
                <a16:creationId xmlns:a16="http://schemas.microsoft.com/office/drawing/2014/main" id="{00D00B76-00B8-3CDD-5F21-7078F1544FD0}"/>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9" name="Picture Placeholder 20">
            <a:extLst>
              <a:ext uri="{FF2B5EF4-FFF2-40B4-BE49-F238E27FC236}">
                <a16:creationId xmlns:a16="http://schemas.microsoft.com/office/drawing/2014/main" id="{250A1FA2-13E8-8E80-8C34-036A5109BF6B}"/>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chemeClr val="bg1"/>
                </a:solidFill>
              </a:defRPr>
            </a:lvl1pPr>
          </a:lstStyle>
          <a:p>
            <a:endParaRPr lang="pt-BR" dirty="0"/>
          </a:p>
          <a:p>
            <a:endParaRPr lang="pt-BR" dirty="0"/>
          </a:p>
          <a:p>
            <a:r>
              <a:rPr lang="pt-BR" dirty="0" err="1"/>
              <a:t>Your</a:t>
            </a:r>
            <a:r>
              <a:rPr lang="pt-BR" dirty="0"/>
              <a:t> </a:t>
            </a:r>
            <a:r>
              <a:rPr lang="pt-BR" dirty="0" err="1"/>
              <a:t>best</a:t>
            </a:r>
            <a:r>
              <a:rPr lang="pt-BR" dirty="0"/>
              <a:t> profile </a:t>
            </a:r>
            <a:r>
              <a:rPr lang="pt-BR" dirty="0" err="1"/>
              <a:t>picture</a:t>
            </a:r>
            <a:endParaRPr lang="en-GB" dirty="0"/>
          </a:p>
        </p:txBody>
      </p:sp>
      <p:grpSp>
        <p:nvGrpSpPr>
          <p:cNvPr id="7" name="Graphic 6">
            <a:extLst>
              <a:ext uri="{FF2B5EF4-FFF2-40B4-BE49-F238E27FC236}">
                <a16:creationId xmlns:a16="http://schemas.microsoft.com/office/drawing/2014/main" id="{50613563-5094-B73B-F654-4EB5C9FF4ECF}"/>
              </a:ext>
            </a:extLst>
          </p:cNvPr>
          <p:cNvGrpSpPr/>
          <p:nvPr userDrawn="1"/>
        </p:nvGrpSpPr>
        <p:grpSpPr>
          <a:xfrm>
            <a:off x="260195" y="300304"/>
            <a:ext cx="663812" cy="462832"/>
            <a:chOff x="3414712" y="1223962"/>
            <a:chExt cx="5362002" cy="3738562"/>
          </a:xfrm>
          <a:solidFill>
            <a:schemeClr val="bg1"/>
          </a:solidFill>
        </p:grpSpPr>
        <p:sp>
          <p:nvSpPr>
            <p:cNvPr id="8" name="Freeform: Shape 3">
              <a:extLst>
                <a:ext uri="{FF2B5EF4-FFF2-40B4-BE49-F238E27FC236}">
                  <a16:creationId xmlns:a16="http://schemas.microsoft.com/office/drawing/2014/main" id="{97DEB8B7-DB15-079B-CD6B-3ECBB876B77D}"/>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D083FE14-C1B3-B6C6-E75B-FBC25F09330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9A520C34-2753-5D2A-6DB2-CABDF8AAE11A}"/>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D39F19B2-EBF3-A0F8-C530-DF08EDAC445C}"/>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17" name="TextBox 14">
            <a:extLst>
              <a:ext uri="{FF2B5EF4-FFF2-40B4-BE49-F238E27FC236}">
                <a16:creationId xmlns:a16="http://schemas.microsoft.com/office/drawing/2014/main" id="{228AAF64-3DAE-1347-6EF9-9996AD8E6AD5}"/>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pic>
        <p:nvPicPr>
          <p:cNvPr id="18" name="Graphic 17">
            <a:extLst>
              <a:ext uri="{FF2B5EF4-FFF2-40B4-BE49-F238E27FC236}">
                <a16:creationId xmlns:a16="http://schemas.microsoft.com/office/drawing/2014/main" id="{EEE845C4-9F9D-378C-3514-2B620D0D679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1558038" y="6227698"/>
            <a:ext cx="630391" cy="638722"/>
          </a:xfrm>
          <a:prstGeom prst="rect">
            <a:avLst/>
          </a:prstGeom>
        </p:spPr>
      </p:pic>
    </p:spTree>
    <p:extLst>
      <p:ext uri="{BB962C8B-B14F-4D97-AF65-F5344CB8AC3E}">
        <p14:creationId xmlns:p14="http://schemas.microsoft.com/office/powerpoint/2010/main" val="116636301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 Profile Picture-Name-Role-Contact-Static BG">
    <p:spTree>
      <p:nvGrpSpPr>
        <p:cNvPr id="1" name=""/>
        <p:cNvGrpSpPr/>
        <p:nvPr/>
      </p:nvGrpSpPr>
      <p:grpSpPr>
        <a:xfrm>
          <a:off x="0" y="0"/>
          <a:ext cx="0" cy="0"/>
          <a:chOff x="0" y="0"/>
          <a:chExt cx="0" cy="0"/>
        </a:xfrm>
      </p:grpSpPr>
      <p:pic>
        <p:nvPicPr>
          <p:cNvPr id="7" name="Picture 6" descr="A close-up of a white surface&#10;&#10;Description automatically generated">
            <a:extLst>
              <a:ext uri="{FF2B5EF4-FFF2-40B4-BE49-F238E27FC236}">
                <a16:creationId xmlns:a16="http://schemas.microsoft.com/office/drawing/2014/main" id="{4A9D59C5-83C2-23ED-9668-A6BBA3043EE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l="15643" t="16391" r="15643" b="2165"/>
          <a:stretch/>
        </p:blipFill>
        <p:spPr>
          <a:xfrm rot="16200000">
            <a:off x="2667000" y="-2667001"/>
            <a:ext cx="6858000" cy="12192002"/>
          </a:xfrm>
          <a:prstGeom prst="rect">
            <a:avLst/>
          </a:prstGeom>
        </p:spPr>
      </p:pic>
      <p:sp>
        <p:nvSpPr>
          <p:cNvPr id="6" name="TextBox 14">
            <a:extLst>
              <a:ext uri="{FF2B5EF4-FFF2-40B4-BE49-F238E27FC236}">
                <a16:creationId xmlns:a16="http://schemas.microsoft.com/office/drawing/2014/main" id="{8304AAE2-A5FF-F691-94EE-C383A97247E8}"/>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grpSp>
        <p:nvGrpSpPr>
          <p:cNvPr id="2" name="Graphic 6">
            <a:extLst>
              <a:ext uri="{FF2B5EF4-FFF2-40B4-BE49-F238E27FC236}">
                <a16:creationId xmlns:a16="http://schemas.microsoft.com/office/drawing/2014/main" id="{FCA1E647-356C-6075-49B8-C85759F123B7}"/>
              </a:ext>
            </a:extLst>
          </p:cNvPr>
          <p:cNvGrpSpPr/>
          <p:nvPr userDrawn="1"/>
        </p:nvGrpSpPr>
        <p:grpSpPr>
          <a:xfrm>
            <a:off x="260195" y="300304"/>
            <a:ext cx="663812" cy="462832"/>
            <a:chOff x="3414712" y="1223962"/>
            <a:chExt cx="5362002" cy="3738562"/>
          </a:xfrm>
          <a:solidFill>
            <a:srgbClr val="DA291C"/>
          </a:solidFill>
        </p:grpSpPr>
        <p:sp>
          <p:nvSpPr>
            <p:cNvPr id="4" name="Freeform: Shape 3">
              <a:extLst>
                <a:ext uri="{FF2B5EF4-FFF2-40B4-BE49-F238E27FC236}">
                  <a16:creationId xmlns:a16="http://schemas.microsoft.com/office/drawing/2014/main" id="{3BB7E94C-31EC-E106-17D8-B0BA64ECA7D4}"/>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5" name="Freeform: Shape 5">
              <a:extLst>
                <a:ext uri="{FF2B5EF4-FFF2-40B4-BE49-F238E27FC236}">
                  <a16:creationId xmlns:a16="http://schemas.microsoft.com/office/drawing/2014/main" id="{CA7F9AD5-F47C-DCBA-9E78-CCACBB6E446D}"/>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3BAAD4F1-6465-4679-D0D1-872E956F3160}"/>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CCB6C331-ACE9-2D0E-0406-559C2C80316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 name="Text Placeholder 14">
            <a:extLst>
              <a:ext uri="{FF2B5EF4-FFF2-40B4-BE49-F238E27FC236}">
                <a16:creationId xmlns:a16="http://schemas.microsoft.com/office/drawing/2014/main" id="{E1B891C9-E998-264A-6020-FC02974F94E3}"/>
              </a:ext>
            </a:extLst>
          </p:cNvPr>
          <p:cNvSpPr>
            <a:spLocks noGrp="1"/>
          </p:cNvSpPr>
          <p:nvPr>
            <p:ph type="body" sz="quarter" idx="10" hasCustomPrompt="1"/>
          </p:nvPr>
        </p:nvSpPr>
        <p:spPr>
          <a:xfrm>
            <a:off x="271572" y="3459937"/>
            <a:ext cx="3913187" cy="447174"/>
          </a:xfrm>
        </p:spPr>
        <p:txBody>
          <a:bodyPr/>
          <a:lstStyle>
            <a:lvl1pPr>
              <a:defRPr sz="3600">
                <a:solidFill>
                  <a:srgbClr val="0C2340"/>
                </a:solidFill>
                <a:latin typeface="Work Sans Light" pitchFamily="2" charset="0"/>
              </a:defRPr>
            </a:lvl1pPr>
            <a:lvl5pPr>
              <a:defRPr/>
            </a:lvl5pPr>
          </a:lstStyle>
          <a:p>
            <a:pPr lvl="0"/>
            <a:r>
              <a:rPr lang="en-GB" dirty="0"/>
              <a:t>Name Surname</a:t>
            </a:r>
          </a:p>
        </p:txBody>
      </p:sp>
      <p:sp>
        <p:nvSpPr>
          <p:cNvPr id="9" name="Text Placeholder 14">
            <a:extLst>
              <a:ext uri="{FF2B5EF4-FFF2-40B4-BE49-F238E27FC236}">
                <a16:creationId xmlns:a16="http://schemas.microsoft.com/office/drawing/2014/main" id="{E042DB0F-DE6D-3E49-6733-6F0E5E7DF011}"/>
              </a:ext>
            </a:extLst>
          </p:cNvPr>
          <p:cNvSpPr>
            <a:spLocks noGrp="1"/>
          </p:cNvSpPr>
          <p:nvPr>
            <p:ph type="body" sz="quarter" idx="11" hasCustomPrompt="1"/>
          </p:nvPr>
        </p:nvSpPr>
        <p:spPr>
          <a:xfrm>
            <a:off x="271572" y="4054536"/>
            <a:ext cx="3913187" cy="254000"/>
          </a:xfrm>
        </p:spPr>
        <p:txBody>
          <a:bodyPr/>
          <a:lstStyle>
            <a:lvl1pPr>
              <a:defRPr sz="1600">
                <a:solidFill>
                  <a:srgbClr val="0C2340"/>
                </a:solidFill>
                <a:latin typeface="Work Sans SemiBold" pitchFamily="2" charset="0"/>
              </a:defRPr>
            </a:lvl1pPr>
            <a:lvl5pPr>
              <a:defRPr/>
            </a:lvl5pPr>
          </a:lstStyle>
          <a:p>
            <a:pPr lvl="0"/>
            <a:r>
              <a:rPr lang="en-GB" dirty="0"/>
              <a:t>Role | Area</a:t>
            </a:r>
          </a:p>
        </p:txBody>
      </p:sp>
      <p:sp>
        <p:nvSpPr>
          <p:cNvPr id="10" name="Text Placeholder 14">
            <a:extLst>
              <a:ext uri="{FF2B5EF4-FFF2-40B4-BE49-F238E27FC236}">
                <a16:creationId xmlns:a16="http://schemas.microsoft.com/office/drawing/2014/main" id="{4622345F-BEDB-31A6-A1DD-F252A0453F3A}"/>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rgbClr val="0C2340"/>
                </a:solidFill>
                <a:latin typeface="Work Sans" pitchFamily="2" charset="0"/>
              </a:defRPr>
            </a:lvl1pPr>
            <a:lvl5pPr>
              <a:defRPr/>
            </a:lvl5pPr>
          </a:lstStyle>
          <a:p>
            <a:pPr lvl="0"/>
            <a:r>
              <a:rPr lang="en-GB" dirty="0"/>
              <a:t>+ 00 000 000-000</a:t>
            </a:r>
          </a:p>
          <a:p>
            <a:pPr lvl="0"/>
            <a:r>
              <a:rPr lang="en-GB" dirty="0"/>
              <a:t>name.surname@bip-group.com</a:t>
            </a:r>
          </a:p>
        </p:txBody>
      </p:sp>
      <p:sp>
        <p:nvSpPr>
          <p:cNvPr id="11" name="Picture Placeholder 20">
            <a:extLst>
              <a:ext uri="{FF2B5EF4-FFF2-40B4-BE49-F238E27FC236}">
                <a16:creationId xmlns:a16="http://schemas.microsoft.com/office/drawing/2014/main" id="{7DBCA804-6124-2DF7-7E7D-1DBDF66BA987}"/>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rgbClr val="0C2340"/>
                </a:solidFill>
              </a:defRPr>
            </a:lvl1pPr>
          </a:lstStyle>
          <a:p>
            <a:endParaRPr lang="pt-BR" dirty="0"/>
          </a:p>
          <a:p>
            <a:endParaRPr lang="pt-BR" dirty="0"/>
          </a:p>
          <a:p>
            <a:r>
              <a:rPr lang="pt-BR" dirty="0" err="1"/>
              <a:t>Your</a:t>
            </a:r>
            <a:r>
              <a:rPr lang="pt-BR" dirty="0"/>
              <a:t> </a:t>
            </a:r>
            <a:r>
              <a:rPr lang="pt-BR" dirty="0" err="1"/>
              <a:t>best</a:t>
            </a:r>
            <a:r>
              <a:rPr lang="pt-BR" dirty="0"/>
              <a:t> profile </a:t>
            </a:r>
            <a:r>
              <a:rPr lang="pt-BR" dirty="0" err="1"/>
              <a:t>picture</a:t>
            </a:r>
            <a:endParaRPr lang="en-GB" dirty="0"/>
          </a:p>
        </p:txBody>
      </p:sp>
      <p:pic>
        <p:nvPicPr>
          <p:cNvPr id="14" name="Graphic 13">
            <a:extLst>
              <a:ext uri="{FF2B5EF4-FFF2-40B4-BE49-F238E27FC236}">
                <a16:creationId xmlns:a16="http://schemas.microsoft.com/office/drawing/2014/main" id="{4D301084-570A-7731-B299-C26F0048527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84850" y="6250849"/>
            <a:ext cx="607152" cy="607152"/>
          </a:xfrm>
          <a:prstGeom prst="rect">
            <a:avLst/>
          </a:prstGeom>
        </p:spPr>
      </p:pic>
    </p:spTree>
    <p:extLst>
      <p:ext uri="{BB962C8B-B14F-4D97-AF65-F5344CB8AC3E}">
        <p14:creationId xmlns:p14="http://schemas.microsoft.com/office/powerpoint/2010/main" val="369742090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ubtitle-Date-BG Image">
    <p:bg>
      <p:bgPr>
        <a:solidFill>
          <a:srgbClr val="0C234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FE0AB7-5FA1-45A9-393E-3566C605A245}"/>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colorTemperature colorTemp="4463"/>
                    </a14:imgEffect>
                    <a14:imgEffect>
                      <a14:saturation sat="30000"/>
                    </a14:imgEffect>
                    <a14:imgEffect>
                      <a14:brightnessContrast bright="-42000"/>
                    </a14:imgEffect>
                  </a14:imgLayer>
                </a14:imgProps>
              </a:ex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Picture Placeholder 20">
            <a:extLst>
              <a:ext uri="{FF2B5EF4-FFF2-40B4-BE49-F238E27FC236}">
                <a16:creationId xmlns:a16="http://schemas.microsoft.com/office/drawing/2014/main" id="{13C6D243-F3BA-C134-B8E7-D96C1C6154A8}"/>
              </a:ext>
            </a:extLst>
          </p:cNvPr>
          <p:cNvSpPr>
            <a:spLocks noGrp="1"/>
          </p:cNvSpPr>
          <p:nvPr>
            <p:ph type="pic" sz="quarter" idx="14" hasCustomPrompt="1"/>
          </p:nvPr>
        </p:nvSpPr>
        <p:spPr>
          <a:xfrm>
            <a:off x="1" y="0"/>
            <a:ext cx="12191999"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9" name="Text Placeholder 15">
            <a:extLst>
              <a:ext uri="{FF2B5EF4-FFF2-40B4-BE49-F238E27FC236}">
                <a16:creationId xmlns:a16="http://schemas.microsoft.com/office/drawing/2014/main" id="{35BECDA2-A294-9F51-81F9-5ECFA0D85F09}"/>
              </a:ext>
            </a:extLst>
          </p:cNvPr>
          <p:cNvSpPr>
            <a:spLocks noGrp="1"/>
          </p:cNvSpPr>
          <p:nvPr>
            <p:ph type="body" sz="quarter" idx="10" hasCustomPrompt="1"/>
          </p:nvPr>
        </p:nvSpPr>
        <p:spPr>
          <a:xfrm>
            <a:off x="252411" y="2134140"/>
            <a:ext cx="7053063" cy="1978555"/>
          </a:xfrm>
          <a:prstGeom prst="rect">
            <a:avLst/>
          </a:prstGeom>
          <a:noFill/>
        </p:spPr>
        <p:txBody>
          <a:bodyPr wrap="square" lIns="0" tIns="0" rIns="0" bIns="0" rtlCol="0">
            <a:spAutoFit/>
          </a:bodyPr>
          <a:lstStyle>
            <a:lvl1pPr>
              <a:defRPr kumimoji="0" lang="en-GB" sz="80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2" name="Text Placeholder 15">
            <a:extLst>
              <a:ext uri="{FF2B5EF4-FFF2-40B4-BE49-F238E27FC236}">
                <a16:creationId xmlns:a16="http://schemas.microsoft.com/office/drawing/2014/main" id="{DA8C40B5-B2FD-54A6-9035-5DBC5DFA8BF0}"/>
              </a:ext>
            </a:extLst>
          </p:cNvPr>
          <p:cNvSpPr>
            <a:spLocks noGrp="1"/>
          </p:cNvSpPr>
          <p:nvPr>
            <p:ph type="body" sz="quarter" idx="15" hasCustomPrompt="1"/>
          </p:nvPr>
        </p:nvSpPr>
        <p:spPr>
          <a:xfrm>
            <a:off x="252411" y="4214061"/>
            <a:ext cx="4981070" cy="221599"/>
          </a:xfrm>
          <a:prstGeom prst="rect">
            <a:avLst/>
          </a:prstGeom>
          <a:noFill/>
        </p:spPr>
        <p:txBody>
          <a:bodyPr wrap="square" lIns="0" tIns="0" rIns="0" bIns="0" anchor="b">
            <a:spAutoFit/>
          </a:bodyPr>
          <a:lstStyle>
            <a:lvl1pPr marL="0" indent="0" algn="l">
              <a:buNone/>
              <a:defRPr lang="en-GB" sz="1600" i="0" u="none" strike="noStrike" baseline="0" dirty="0">
                <a:solidFill>
                  <a:srgbClr val="FFFFFF"/>
                </a:solidFill>
                <a:latin typeface="Work Sans SemiBold" pitchFamily="2" charset="0"/>
              </a:defRPr>
            </a:lvl1pPr>
          </a:lstStyle>
          <a:p>
            <a:pPr marL="0" lvl="0"/>
            <a:r>
              <a:rPr lang="en-GB"/>
              <a:t>Subtitle of the presentation</a:t>
            </a:r>
          </a:p>
        </p:txBody>
      </p:sp>
      <p:sp>
        <p:nvSpPr>
          <p:cNvPr id="3" name="Text Placeholder 15">
            <a:extLst>
              <a:ext uri="{FF2B5EF4-FFF2-40B4-BE49-F238E27FC236}">
                <a16:creationId xmlns:a16="http://schemas.microsoft.com/office/drawing/2014/main" id="{C69A43B5-6605-7BD1-0990-CA00DA3AFBC2}"/>
              </a:ext>
            </a:extLst>
          </p:cNvPr>
          <p:cNvSpPr>
            <a:spLocks noGrp="1"/>
          </p:cNvSpPr>
          <p:nvPr>
            <p:ph type="body" sz="quarter" idx="13" hasCustomPrompt="1"/>
          </p:nvPr>
        </p:nvSpPr>
        <p:spPr>
          <a:xfrm>
            <a:off x="10215897" y="6410627"/>
            <a:ext cx="1712578" cy="221599"/>
          </a:xfrm>
          <a:prstGeom prst="rect">
            <a:avLst/>
          </a:prstGeom>
          <a:noFill/>
        </p:spPr>
        <p:txBody>
          <a:bodyPr wrap="square" lIns="0" tIns="0" rIns="0" bIns="0" anchor="b">
            <a:spAutoFit/>
          </a:bodyPr>
          <a:lstStyle>
            <a:lvl1pPr marL="0" indent="0" algn="r">
              <a:buNone/>
              <a:defRPr lang="en-GB" sz="1600" i="0" u="none" strike="noStrike" baseline="0" dirty="0">
                <a:solidFill>
                  <a:srgbClr val="FFFFFF"/>
                </a:solidFill>
                <a:latin typeface="+mn-lt"/>
              </a:defRPr>
            </a:lvl1pPr>
          </a:lstStyle>
          <a:p>
            <a:pPr marL="0" lvl="0"/>
            <a:r>
              <a:rPr lang="en-GB" dirty="0"/>
              <a:t>Month/Year</a:t>
            </a:r>
          </a:p>
        </p:txBody>
      </p:sp>
      <p:sp>
        <p:nvSpPr>
          <p:cNvPr id="5" name="TextBox 7">
            <a:extLst>
              <a:ext uri="{FF2B5EF4-FFF2-40B4-BE49-F238E27FC236}">
                <a16:creationId xmlns:a16="http://schemas.microsoft.com/office/drawing/2014/main" id="{D3CC52AA-F3AE-BD2E-DD97-B49F0CEF4BE8}"/>
              </a:ext>
            </a:extLst>
          </p:cNvPr>
          <p:cNvSpPr txBox="1"/>
          <p:nvPr userDrawn="1"/>
        </p:nvSpPr>
        <p:spPr>
          <a:xfrm>
            <a:off x="267656" y="6414218"/>
            <a:ext cx="4458755" cy="218008"/>
          </a:xfrm>
          <a:prstGeom prst="rect">
            <a:avLst/>
          </a:prstGeom>
        </p:spPr>
        <p:txBody>
          <a:bodyPr lIns="0" tIns="0" rIns="0" bIns="0" rtlCol="0" anchor="b">
            <a:spAutoFit/>
          </a:bodyPr>
          <a:lstStyle/>
          <a:p>
            <a:pPr>
              <a:lnSpc>
                <a:spcPts val="1688"/>
              </a:lnSpc>
            </a:pPr>
            <a:r>
              <a:rPr lang="en-US" sz="1600" dirty="0">
                <a:solidFill>
                  <a:schemeClr val="bg1"/>
                </a:solidFill>
                <a:latin typeface="Work Sans SemiBold" pitchFamily="2" charset="0"/>
              </a:rPr>
              <a:t>Here to Dare.</a:t>
            </a:r>
          </a:p>
        </p:txBody>
      </p:sp>
      <p:grpSp>
        <p:nvGrpSpPr>
          <p:cNvPr id="10" name="Graphic 6">
            <a:extLst>
              <a:ext uri="{FF2B5EF4-FFF2-40B4-BE49-F238E27FC236}">
                <a16:creationId xmlns:a16="http://schemas.microsoft.com/office/drawing/2014/main" id="{255906CD-394A-BDE2-C8CF-C66798CF9AFE}"/>
              </a:ext>
            </a:extLst>
          </p:cNvPr>
          <p:cNvGrpSpPr/>
          <p:nvPr userDrawn="1"/>
        </p:nvGrpSpPr>
        <p:grpSpPr>
          <a:xfrm>
            <a:off x="267657" y="333623"/>
            <a:ext cx="630106" cy="439331"/>
            <a:chOff x="3414712" y="1223962"/>
            <a:chExt cx="5362003" cy="3738562"/>
          </a:xfrm>
          <a:solidFill>
            <a:srgbClr val="DA291C"/>
          </a:solidFill>
        </p:grpSpPr>
        <p:sp>
          <p:nvSpPr>
            <p:cNvPr id="12" name="Freeform: Shape 22">
              <a:extLst>
                <a:ext uri="{FF2B5EF4-FFF2-40B4-BE49-F238E27FC236}">
                  <a16:creationId xmlns:a16="http://schemas.microsoft.com/office/drawing/2014/main" id="{E4E0B9AA-F186-DAB6-E6E4-5F9127D31E56}"/>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3" name="Freeform: Shape 23">
              <a:extLst>
                <a:ext uri="{FF2B5EF4-FFF2-40B4-BE49-F238E27FC236}">
                  <a16:creationId xmlns:a16="http://schemas.microsoft.com/office/drawing/2014/main" id="{D039FB0C-305F-347E-2847-157259C4FED5}"/>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4" name="Freeform: Shape 24">
              <a:extLst>
                <a:ext uri="{FF2B5EF4-FFF2-40B4-BE49-F238E27FC236}">
                  <a16:creationId xmlns:a16="http://schemas.microsoft.com/office/drawing/2014/main" id="{65B827C3-3135-B013-69A3-FB7169A65969}"/>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5" name="Freeform: Shape 25">
              <a:extLst>
                <a:ext uri="{FF2B5EF4-FFF2-40B4-BE49-F238E27FC236}">
                  <a16:creationId xmlns:a16="http://schemas.microsoft.com/office/drawing/2014/main" id="{2BD33B2D-E037-4A32-C29A-88C1F82E81CD}"/>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3398452667"/>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 Name-Role-Contact-Right Image">
    <p:bg>
      <p:bgPr>
        <a:solidFill>
          <a:srgbClr val="0C2340"/>
        </a:solidFill>
        <a:effectLst/>
      </p:bgPr>
    </p:bg>
    <p:spTree>
      <p:nvGrpSpPr>
        <p:cNvPr id="1" name=""/>
        <p:cNvGrpSpPr/>
        <p:nvPr/>
      </p:nvGrpSpPr>
      <p:grpSpPr>
        <a:xfrm>
          <a:off x="0" y="0"/>
          <a:ext cx="0" cy="0"/>
          <a:chOff x="0" y="0"/>
          <a:chExt cx="0" cy="0"/>
        </a:xfrm>
      </p:grpSpPr>
      <p:pic>
        <p:nvPicPr>
          <p:cNvPr id="9" name="Picture 8" descr="A close-up of a spiral&#10;&#10;Description automatically generated">
            <a:extLst>
              <a:ext uri="{FF2B5EF4-FFF2-40B4-BE49-F238E27FC236}">
                <a16:creationId xmlns:a16="http://schemas.microsoft.com/office/drawing/2014/main" id="{CDBFA4E5-EE47-5479-1C18-4CD653CD6C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97" r="13595"/>
          <a:stretch/>
        </p:blipFill>
        <p:spPr>
          <a:xfrm>
            <a:off x="5016500" y="0"/>
            <a:ext cx="7175499" cy="6858000"/>
          </a:xfrm>
          <a:prstGeom prst="rect">
            <a:avLst/>
          </a:prstGeom>
        </p:spPr>
      </p:pic>
      <p:sp>
        <p:nvSpPr>
          <p:cNvPr id="24" name="Picture Placeholder 23">
            <a:extLst>
              <a:ext uri="{FF2B5EF4-FFF2-40B4-BE49-F238E27FC236}">
                <a16:creationId xmlns:a16="http://schemas.microsoft.com/office/drawing/2014/main" id="{10102192-1049-598A-831B-E68794098544}"/>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dirty="0"/>
          </a:p>
          <a:p>
            <a:endParaRPr lang="pt-BR" dirty="0"/>
          </a:p>
          <a:p>
            <a:r>
              <a:rPr lang="pt-BR" dirty="0" err="1"/>
              <a:t>Insert</a:t>
            </a:r>
            <a:r>
              <a:rPr lang="pt-BR" dirty="0"/>
              <a:t> BG Picture</a:t>
            </a:r>
            <a:endParaRPr lang="en-GB" dirty="0"/>
          </a:p>
        </p:txBody>
      </p:sp>
      <p:sp>
        <p:nvSpPr>
          <p:cNvPr id="17" name="Text Placeholder 14">
            <a:extLst>
              <a:ext uri="{FF2B5EF4-FFF2-40B4-BE49-F238E27FC236}">
                <a16:creationId xmlns:a16="http://schemas.microsoft.com/office/drawing/2014/main" id="{643F1260-8D70-4F67-02CC-AC422E80365A}"/>
              </a:ext>
            </a:extLst>
          </p:cNvPr>
          <p:cNvSpPr>
            <a:spLocks noGrp="1"/>
          </p:cNvSpPr>
          <p:nvPr>
            <p:ph type="body" sz="quarter" idx="10" hasCustomPrompt="1"/>
          </p:nvPr>
        </p:nvSpPr>
        <p:spPr>
          <a:xfrm>
            <a:off x="271572" y="3475306"/>
            <a:ext cx="3913187" cy="254000"/>
          </a:xfrm>
        </p:spPr>
        <p:txBody>
          <a:bodyPr/>
          <a:lstStyle>
            <a:lvl1pPr>
              <a:defRPr sz="1600">
                <a:solidFill>
                  <a:schemeClr val="bg1"/>
                </a:solidFill>
                <a:latin typeface="Work Sans SemiBold" pitchFamily="2" charset="0"/>
              </a:defRPr>
            </a:lvl1pPr>
            <a:lvl5pPr>
              <a:defRPr/>
            </a:lvl5pPr>
          </a:lstStyle>
          <a:p>
            <a:pPr lvl="0"/>
            <a:r>
              <a:rPr lang="en-GB" dirty="0"/>
              <a:t>Name Surname</a:t>
            </a:r>
          </a:p>
        </p:txBody>
      </p:sp>
      <p:sp>
        <p:nvSpPr>
          <p:cNvPr id="18" name="Text Placeholder 14">
            <a:extLst>
              <a:ext uri="{FF2B5EF4-FFF2-40B4-BE49-F238E27FC236}">
                <a16:creationId xmlns:a16="http://schemas.microsoft.com/office/drawing/2014/main" id="{8366590D-D1AC-4902-CC7E-9F0B5F7D47C8}"/>
              </a:ext>
            </a:extLst>
          </p:cNvPr>
          <p:cNvSpPr>
            <a:spLocks noGrp="1"/>
          </p:cNvSpPr>
          <p:nvPr>
            <p:ph type="body" sz="quarter" idx="11" hasCustomPrompt="1"/>
          </p:nvPr>
        </p:nvSpPr>
        <p:spPr>
          <a:xfrm>
            <a:off x="271572" y="3733411"/>
            <a:ext cx="3913187" cy="254000"/>
          </a:xfrm>
        </p:spPr>
        <p:txBody>
          <a:bodyPr/>
          <a:lstStyle>
            <a:lvl1pPr>
              <a:defRPr sz="1600">
                <a:solidFill>
                  <a:schemeClr val="bg1">
                    <a:alpha val="50000"/>
                  </a:schemeClr>
                </a:solidFill>
                <a:latin typeface="Work Sans SemiBold" pitchFamily="2" charset="0"/>
              </a:defRPr>
            </a:lvl1pPr>
            <a:lvl5pPr>
              <a:defRPr/>
            </a:lvl5pPr>
          </a:lstStyle>
          <a:p>
            <a:pPr lvl="0"/>
            <a:r>
              <a:rPr lang="en-GB" dirty="0"/>
              <a:t>Role</a:t>
            </a:r>
          </a:p>
        </p:txBody>
      </p:sp>
      <p:sp>
        <p:nvSpPr>
          <p:cNvPr id="19" name="Text Placeholder 14">
            <a:extLst>
              <a:ext uri="{FF2B5EF4-FFF2-40B4-BE49-F238E27FC236}">
                <a16:creationId xmlns:a16="http://schemas.microsoft.com/office/drawing/2014/main" id="{9E7E370D-7DDB-A429-05A6-5E0954943F1F}"/>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pic>
        <p:nvPicPr>
          <p:cNvPr id="3" name="Picture 2">
            <a:extLst>
              <a:ext uri="{FF2B5EF4-FFF2-40B4-BE49-F238E27FC236}">
                <a16:creationId xmlns:a16="http://schemas.microsoft.com/office/drawing/2014/main" id="{23695255-4AC4-39B9-B81C-F3ED1DE02D4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66159" y="2001955"/>
            <a:ext cx="607098" cy="608385"/>
          </a:xfrm>
          <a:prstGeom prst="rect">
            <a:avLst/>
          </a:prstGeom>
        </p:spPr>
      </p:pic>
      <p:sp>
        <p:nvSpPr>
          <p:cNvPr id="6" name="TextBox 14">
            <a:extLst>
              <a:ext uri="{FF2B5EF4-FFF2-40B4-BE49-F238E27FC236}">
                <a16:creationId xmlns:a16="http://schemas.microsoft.com/office/drawing/2014/main" id="{8304AAE2-A5FF-F691-94EE-C383A97247E8}"/>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
        <p:nvSpPr>
          <p:cNvPr id="20" name="TextBox 19">
            <a:extLst>
              <a:ext uri="{FF2B5EF4-FFF2-40B4-BE49-F238E27FC236}">
                <a16:creationId xmlns:a16="http://schemas.microsoft.com/office/drawing/2014/main" id="{D7353098-EA0B-E8C4-90B5-C97BD568F9FD}"/>
              </a:ext>
            </a:extLst>
          </p:cNvPr>
          <p:cNvSpPr txBox="1"/>
          <p:nvPr userDrawn="1"/>
        </p:nvSpPr>
        <p:spPr>
          <a:xfrm>
            <a:off x="249238" y="2720252"/>
            <a:ext cx="4231729" cy="608436"/>
          </a:xfrm>
          <a:prstGeom prst="rect">
            <a:avLst/>
          </a:prstGeom>
        </p:spPr>
        <p:txBody>
          <a:bodyPr lIns="0" tIns="0" rIns="0" bIns="0" rtlCol="0" anchor="t">
            <a:spAutoFit/>
          </a:bodyPr>
          <a:lstStyle/>
          <a:p>
            <a:pPr>
              <a:lnSpc>
                <a:spcPts val="4960"/>
              </a:lnSpc>
            </a:pPr>
            <a:r>
              <a:rPr lang="en-US" sz="4000" dirty="0">
                <a:solidFill>
                  <a:schemeClr val="bg1"/>
                </a:solidFill>
                <a:latin typeface="Work Sans Light" pitchFamily="2" charset="0"/>
              </a:rPr>
              <a:t>Get in touch</a:t>
            </a:r>
          </a:p>
        </p:txBody>
      </p:sp>
      <p:grpSp>
        <p:nvGrpSpPr>
          <p:cNvPr id="2" name="Graphic 6">
            <a:extLst>
              <a:ext uri="{FF2B5EF4-FFF2-40B4-BE49-F238E27FC236}">
                <a16:creationId xmlns:a16="http://schemas.microsoft.com/office/drawing/2014/main" id="{FCA1E647-356C-6075-49B8-C85759F123B7}"/>
              </a:ext>
            </a:extLst>
          </p:cNvPr>
          <p:cNvGrpSpPr/>
          <p:nvPr userDrawn="1"/>
        </p:nvGrpSpPr>
        <p:grpSpPr>
          <a:xfrm>
            <a:off x="260195" y="300304"/>
            <a:ext cx="663812" cy="462832"/>
            <a:chOff x="3414712" y="1223962"/>
            <a:chExt cx="5362002" cy="3738562"/>
          </a:xfrm>
          <a:solidFill>
            <a:srgbClr val="DA291C"/>
          </a:solidFill>
        </p:grpSpPr>
        <p:sp>
          <p:nvSpPr>
            <p:cNvPr id="4" name="Freeform: Shape 3">
              <a:extLst>
                <a:ext uri="{FF2B5EF4-FFF2-40B4-BE49-F238E27FC236}">
                  <a16:creationId xmlns:a16="http://schemas.microsoft.com/office/drawing/2014/main" id="{3BB7E94C-31EC-E106-17D8-B0BA64ECA7D4}"/>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5" name="Freeform: Shape 5">
              <a:extLst>
                <a:ext uri="{FF2B5EF4-FFF2-40B4-BE49-F238E27FC236}">
                  <a16:creationId xmlns:a16="http://schemas.microsoft.com/office/drawing/2014/main" id="{CA7F9AD5-F47C-DCBA-9E78-CCACBB6E446D}"/>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3BAAD4F1-6465-4679-D0D1-872E956F3160}"/>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CCB6C331-ACE9-2D0E-0406-559C2C80316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Tree>
    <p:extLst>
      <p:ext uri="{BB962C8B-B14F-4D97-AF65-F5344CB8AC3E}">
        <p14:creationId xmlns:p14="http://schemas.microsoft.com/office/powerpoint/2010/main" val="4069801734"/>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 Name-Role-Contact-Right Image">
    <p:bg>
      <p:bgPr>
        <a:solidFill>
          <a:srgbClr val="DA291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BE9E136-B0B0-B400-7494-E9E3E5235425}"/>
              </a:ext>
            </a:extLst>
          </p:cNvPr>
          <p:cNvSpPr txBox="1"/>
          <p:nvPr userDrawn="1"/>
        </p:nvSpPr>
        <p:spPr>
          <a:xfrm>
            <a:off x="249238" y="2720252"/>
            <a:ext cx="4231729" cy="608436"/>
          </a:xfrm>
          <a:prstGeom prst="rect">
            <a:avLst/>
          </a:prstGeom>
        </p:spPr>
        <p:txBody>
          <a:bodyPr lIns="0" tIns="0" rIns="0" bIns="0" rtlCol="0" anchor="t">
            <a:spAutoFit/>
          </a:bodyPr>
          <a:lstStyle/>
          <a:p>
            <a:pPr>
              <a:lnSpc>
                <a:spcPts val="4960"/>
              </a:lnSpc>
            </a:pPr>
            <a:r>
              <a:rPr lang="en-US" sz="4000" dirty="0">
                <a:solidFill>
                  <a:schemeClr val="bg1"/>
                </a:solidFill>
                <a:latin typeface="Work Sans Light" pitchFamily="2" charset="0"/>
              </a:rPr>
              <a:t>Get in touch</a:t>
            </a:r>
          </a:p>
        </p:txBody>
      </p:sp>
      <p:pic>
        <p:nvPicPr>
          <p:cNvPr id="13" name="Picture 12">
            <a:extLst>
              <a:ext uri="{FF2B5EF4-FFF2-40B4-BE49-F238E27FC236}">
                <a16:creationId xmlns:a16="http://schemas.microsoft.com/office/drawing/2014/main" id="{2BE889BA-EE9B-18FD-F857-5909C6DB63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82575" y="2001955"/>
            <a:ext cx="607099" cy="608385"/>
          </a:xfrm>
          <a:prstGeom prst="rect">
            <a:avLst/>
          </a:prstGeom>
        </p:spPr>
      </p:pic>
      <p:sp>
        <p:nvSpPr>
          <p:cNvPr id="14" name="Text Placeholder 14">
            <a:extLst>
              <a:ext uri="{FF2B5EF4-FFF2-40B4-BE49-F238E27FC236}">
                <a16:creationId xmlns:a16="http://schemas.microsoft.com/office/drawing/2014/main" id="{34F4C400-C176-4E54-3901-F30319C74149}"/>
              </a:ext>
            </a:extLst>
          </p:cNvPr>
          <p:cNvSpPr>
            <a:spLocks noGrp="1"/>
          </p:cNvSpPr>
          <p:nvPr>
            <p:ph type="body" sz="quarter" idx="10" hasCustomPrompt="1"/>
          </p:nvPr>
        </p:nvSpPr>
        <p:spPr>
          <a:xfrm>
            <a:off x="271572" y="3475306"/>
            <a:ext cx="3913187" cy="254000"/>
          </a:xfrm>
        </p:spPr>
        <p:txBody>
          <a:bodyPr/>
          <a:lstStyle>
            <a:lvl1pPr>
              <a:defRPr sz="1600">
                <a:solidFill>
                  <a:schemeClr val="bg1"/>
                </a:solidFill>
                <a:latin typeface="Work Sans SemiBold" pitchFamily="2" charset="0"/>
              </a:defRPr>
            </a:lvl1pPr>
            <a:lvl5pPr>
              <a:defRPr/>
            </a:lvl5pPr>
          </a:lstStyle>
          <a:p>
            <a:pPr lvl="0"/>
            <a:r>
              <a:rPr lang="en-GB" dirty="0"/>
              <a:t>Name Surname</a:t>
            </a:r>
          </a:p>
        </p:txBody>
      </p:sp>
      <p:sp>
        <p:nvSpPr>
          <p:cNvPr id="15" name="Text Placeholder 14">
            <a:extLst>
              <a:ext uri="{FF2B5EF4-FFF2-40B4-BE49-F238E27FC236}">
                <a16:creationId xmlns:a16="http://schemas.microsoft.com/office/drawing/2014/main" id="{0E5B3673-6AD3-3A3C-C130-2E7CE6FBF401}"/>
              </a:ext>
            </a:extLst>
          </p:cNvPr>
          <p:cNvSpPr>
            <a:spLocks noGrp="1"/>
          </p:cNvSpPr>
          <p:nvPr>
            <p:ph type="body" sz="quarter" idx="11" hasCustomPrompt="1"/>
          </p:nvPr>
        </p:nvSpPr>
        <p:spPr>
          <a:xfrm>
            <a:off x="271572" y="3733411"/>
            <a:ext cx="3913187" cy="254000"/>
          </a:xfrm>
        </p:spPr>
        <p:txBody>
          <a:bodyPr/>
          <a:lstStyle>
            <a:lvl1pPr>
              <a:defRPr sz="1600">
                <a:solidFill>
                  <a:schemeClr val="bg1">
                    <a:alpha val="50000"/>
                  </a:schemeClr>
                </a:solidFill>
                <a:latin typeface="Work Sans SemiBold" pitchFamily="2" charset="0"/>
              </a:defRPr>
            </a:lvl1pPr>
            <a:lvl5pPr>
              <a:defRPr/>
            </a:lvl5pPr>
          </a:lstStyle>
          <a:p>
            <a:pPr lvl="0"/>
            <a:r>
              <a:rPr lang="en-GB" dirty="0"/>
              <a:t>Role</a:t>
            </a:r>
          </a:p>
        </p:txBody>
      </p:sp>
      <p:pic>
        <p:nvPicPr>
          <p:cNvPr id="3" name="Picture 2">
            <a:extLst>
              <a:ext uri="{FF2B5EF4-FFF2-40B4-BE49-F238E27FC236}">
                <a16:creationId xmlns:a16="http://schemas.microsoft.com/office/drawing/2014/main" id="{9843D82D-33C8-2C40-272B-3AC3525F83C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1037" r="13771"/>
          <a:stretch/>
        </p:blipFill>
        <p:spPr>
          <a:xfrm>
            <a:off x="5016500" y="0"/>
            <a:ext cx="7175499" cy="6858000"/>
          </a:xfrm>
          <a:prstGeom prst="rect">
            <a:avLst/>
          </a:prstGeom>
        </p:spPr>
      </p:pic>
      <p:sp>
        <p:nvSpPr>
          <p:cNvPr id="5" name="Picture Placeholder 23">
            <a:extLst>
              <a:ext uri="{FF2B5EF4-FFF2-40B4-BE49-F238E27FC236}">
                <a16:creationId xmlns:a16="http://schemas.microsoft.com/office/drawing/2014/main" id="{FA130F46-67B9-2D7B-2CB8-69FB98D692D4}"/>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dirty="0"/>
          </a:p>
          <a:p>
            <a:endParaRPr lang="pt-BR" dirty="0"/>
          </a:p>
          <a:p>
            <a:r>
              <a:rPr lang="pt-BR" dirty="0" err="1"/>
              <a:t>Insert</a:t>
            </a:r>
            <a:r>
              <a:rPr lang="pt-BR" dirty="0"/>
              <a:t> BG Picture</a:t>
            </a:r>
            <a:endParaRPr lang="en-GB" dirty="0"/>
          </a:p>
        </p:txBody>
      </p:sp>
      <p:sp>
        <p:nvSpPr>
          <p:cNvPr id="16" name="Text Placeholder 14">
            <a:extLst>
              <a:ext uri="{FF2B5EF4-FFF2-40B4-BE49-F238E27FC236}">
                <a16:creationId xmlns:a16="http://schemas.microsoft.com/office/drawing/2014/main" id="{AE0DBF14-1645-28D2-C035-1255A9725E1F}"/>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grpSp>
        <p:nvGrpSpPr>
          <p:cNvPr id="25" name="Graphic 6">
            <a:extLst>
              <a:ext uri="{FF2B5EF4-FFF2-40B4-BE49-F238E27FC236}">
                <a16:creationId xmlns:a16="http://schemas.microsoft.com/office/drawing/2014/main" id="{696800F1-C844-A58C-B68E-AC940585740E}"/>
              </a:ext>
            </a:extLst>
          </p:cNvPr>
          <p:cNvGrpSpPr/>
          <p:nvPr userDrawn="1"/>
        </p:nvGrpSpPr>
        <p:grpSpPr>
          <a:xfrm>
            <a:off x="260195" y="300304"/>
            <a:ext cx="663812" cy="462832"/>
            <a:chOff x="3414712" y="1223962"/>
            <a:chExt cx="5362002" cy="3738562"/>
          </a:xfrm>
          <a:solidFill>
            <a:schemeClr val="bg1"/>
          </a:solidFill>
        </p:grpSpPr>
        <p:sp>
          <p:nvSpPr>
            <p:cNvPr id="26" name="Freeform: Shape 3">
              <a:extLst>
                <a:ext uri="{FF2B5EF4-FFF2-40B4-BE49-F238E27FC236}">
                  <a16:creationId xmlns:a16="http://schemas.microsoft.com/office/drawing/2014/main" id="{3CF9B179-A6BB-236A-906D-1D42B5444D45}"/>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7" name="Freeform: Shape 5">
              <a:extLst>
                <a:ext uri="{FF2B5EF4-FFF2-40B4-BE49-F238E27FC236}">
                  <a16:creationId xmlns:a16="http://schemas.microsoft.com/office/drawing/2014/main" id="{A3BBD949-8850-E18F-DEF7-F8921E55261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6">
              <a:extLst>
                <a:ext uri="{FF2B5EF4-FFF2-40B4-BE49-F238E27FC236}">
                  <a16:creationId xmlns:a16="http://schemas.microsoft.com/office/drawing/2014/main" id="{F8A471BA-639E-CF1E-3303-FF33D8289DBC}"/>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9">
              <a:extLst>
                <a:ext uri="{FF2B5EF4-FFF2-40B4-BE49-F238E27FC236}">
                  <a16:creationId xmlns:a16="http://schemas.microsoft.com/office/drawing/2014/main" id="{397C64DF-9F01-44D1-481D-4F86DD59051C}"/>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0" name="TextBox 14">
            <a:extLst>
              <a:ext uri="{FF2B5EF4-FFF2-40B4-BE49-F238E27FC236}">
                <a16:creationId xmlns:a16="http://schemas.microsoft.com/office/drawing/2014/main" id="{577819B6-DEC9-E7DC-73B1-262FB2BA0C17}"/>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Tree>
    <p:extLst>
      <p:ext uri="{BB962C8B-B14F-4D97-AF65-F5344CB8AC3E}">
        <p14:creationId xmlns:p14="http://schemas.microsoft.com/office/powerpoint/2010/main" val="2709109139"/>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 Name-Role-Contact-Right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ECEA5B7-FA62-3096-DCB1-3AD5EDC0F07D}"/>
              </a:ext>
            </a:extLst>
          </p:cNvPr>
          <p:cNvSpPr txBox="1"/>
          <p:nvPr userDrawn="1"/>
        </p:nvSpPr>
        <p:spPr>
          <a:xfrm>
            <a:off x="263525" y="2720252"/>
            <a:ext cx="4231729" cy="608436"/>
          </a:xfrm>
          <a:prstGeom prst="rect">
            <a:avLst/>
          </a:prstGeom>
        </p:spPr>
        <p:txBody>
          <a:bodyPr lIns="0" tIns="0" rIns="0" bIns="0" rtlCol="0" anchor="t">
            <a:spAutoFit/>
          </a:bodyPr>
          <a:lstStyle/>
          <a:p>
            <a:pPr>
              <a:lnSpc>
                <a:spcPts val="4960"/>
              </a:lnSpc>
            </a:pPr>
            <a:r>
              <a:rPr lang="en-US" sz="4000">
                <a:solidFill>
                  <a:srgbClr val="0C2340"/>
                </a:solidFill>
                <a:latin typeface="Work Sans Light" pitchFamily="2" charset="0"/>
              </a:rPr>
              <a:t>Get in touch</a:t>
            </a:r>
          </a:p>
        </p:txBody>
      </p:sp>
      <p:pic>
        <p:nvPicPr>
          <p:cNvPr id="13" name="Picture 12">
            <a:extLst>
              <a:ext uri="{FF2B5EF4-FFF2-40B4-BE49-F238E27FC236}">
                <a16:creationId xmlns:a16="http://schemas.microsoft.com/office/drawing/2014/main" id="{36E487FC-0FB3-CEA6-2ED2-DC8C095B64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66700" y="2003238"/>
            <a:ext cx="607099" cy="605818"/>
          </a:xfrm>
          <a:prstGeom prst="rect">
            <a:avLst/>
          </a:prstGeom>
        </p:spPr>
      </p:pic>
      <p:sp>
        <p:nvSpPr>
          <p:cNvPr id="14" name="Text Placeholder 14">
            <a:extLst>
              <a:ext uri="{FF2B5EF4-FFF2-40B4-BE49-F238E27FC236}">
                <a16:creationId xmlns:a16="http://schemas.microsoft.com/office/drawing/2014/main" id="{E41EE07C-9A08-105A-9388-CCAE4B40E5C6}"/>
              </a:ext>
            </a:extLst>
          </p:cNvPr>
          <p:cNvSpPr>
            <a:spLocks noGrp="1"/>
          </p:cNvSpPr>
          <p:nvPr>
            <p:ph type="body" sz="quarter" idx="10" hasCustomPrompt="1"/>
          </p:nvPr>
        </p:nvSpPr>
        <p:spPr>
          <a:xfrm>
            <a:off x="271572" y="3475306"/>
            <a:ext cx="3913187" cy="254000"/>
          </a:xfrm>
        </p:spPr>
        <p:txBody>
          <a:bodyPr/>
          <a:lstStyle>
            <a:lvl1pPr>
              <a:defRPr sz="1600">
                <a:solidFill>
                  <a:srgbClr val="0C2340"/>
                </a:solidFill>
                <a:latin typeface="Work Sans SemiBold" pitchFamily="2" charset="0"/>
              </a:defRPr>
            </a:lvl1pPr>
            <a:lvl5pPr>
              <a:defRPr/>
            </a:lvl5pPr>
          </a:lstStyle>
          <a:p>
            <a:pPr lvl="0"/>
            <a:r>
              <a:rPr lang="en-GB" dirty="0"/>
              <a:t>Name Surname</a:t>
            </a:r>
          </a:p>
        </p:txBody>
      </p:sp>
      <p:sp>
        <p:nvSpPr>
          <p:cNvPr id="15" name="Text Placeholder 14">
            <a:extLst>
              <a:ext uri="{FF2B5EF4-FFF2-40B4-BE49-F238E27FC236}">
                <a16:creationId xmlns:a16="http://schemas.microsoft.com/office/drawing/2014/main" id="{FB60D6A2-9500-E669-A60D-DBD2DC13B7E2}"/>
              </a:ext>
            </a:extLst>
          </p:cNvPr>
          <p:cNvSpPr>
            <a:spLocks noGrp="1"/>
          </p:cNvSpPr>
          <p:nvPr>
            <p:ph type="body" sz="quarter" idx="11" hasCustomPrompt="1"/>
          </p:nvPr>
        </p:nvSpPr>
        <p:spPr>
          <a:xfrm>
            <a:off x="271572" y="3733411"/>
            <a:ext cx="3913187" cy="254000"/>
          </a:xfrm>
        </p:spPr>
        <p:txBody>
          <a:bodyPr/>
          <a:lstStyle>
            <a:lvl1pPr>
              <a:defRPr sz="1600">
                <a:solidFill>
                  <a:srgbClr val="0C2340"/>
                </a:solidFill>
                <a:latin typeface="Work Sans SemiBold" pitchFamily="2" charset="0"/>
              </a:defRPr>
            </a:lvl1pPr>
            <a:lvl5pPr>
              <a:defRPr/>
            </a:lvl5pPr>
          </a:lstStyle>
          <a:p>
            <a:pPr lvl="0"/>
            <a:r>
              <a:rPr lang="en-GB" dirty="0"/>
              <a:t>Role</a:t>
            </a:r>
          </a:p>
        </p:txBody>
      </p:sp>
      <p:sp>
        <p:nvSpPr>
          <p:cNvPr id="16" name="Text Placeholder 14">
            <a:extLst>
              <a:ext uri="{FF2B5EF4-FFF2-40B4-BE49-F238E27FC236}">
                <a16:creationId xmlns:a16="http://schemas.microsoft.com/office/drawing/2014/main" id="{00D00B76-00B8-3CDD-5F21-7078F1544FD0}"/>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rgbClr val="0C2340"/>
                </a:solidFill>
                <a:latin typeface="Work Sans" pitchFamily="2" charset="0"/>
              </a:defRPr>
            </a:lvl1pPr>
            <a:lvl5pPr>
              <a:defRPr/>
            </a:lvl5pPr>
          </a:lstStyle>
          <a:p>
            <a:pPr lvl="0"/>
            <a:r>
              <a:rPr lang="en-GB" dirty="0"/>
              <a:t>+ 00 000 000-000</a:t>
            </a:r>
          </a:p>
          <a:p>
            <a:pPr lvl="0"/>
            <a:r>
              <a:rPr lang="en-GB" dirty="0"/>
              <a:t>name.surname@bip-group.com</a:t>
            </a:r>
          </a:p>
        </p:txBody>
      </p:sp>
      <p:grpSp>
        <p:nvGrpSpPr>
          <p:cNvPr id="26" name="Graphic 6">
            <a:extLst>
              <a:ext uri="{FF2B5EF4-FFF2-40B4-BE49-F238E27FC236}">
                <a16:creationId xmlns:a16="http://schemas.microsoft.com/office/drawing/2014/main" id="{7995BA17-E7D8-4BAF-CCF8-79DAA2EC321E}"/>
              </a:ext>
            </a:extLst>
          </p:cNvPr>
          <p:cNvGrpSpPr/>
          <p:nvPr userDrawn="1"/>
        </p:nvGrpSpPr>
        <p:grpSpPr>
          <a:xfrm>
            <a:off x="260195" y="300304"/>
            <a:ext cx="663812" cy="462832"/>
            <a:chOff x="3414712" y="1223962"/>
            <a:chExt cx="5362002" cy="3738562"/>
          </a:xfrm>
          <a:solidFill>
            <a:srgbClr val="DA291C"/>
          </a:solidFill>
        </p:grpSpPr>
        <p:sp>
          <p:nvSpPr>
            <p:cNvPr id="27" name="Freeform: Shape 3">
              <a:extLst>
                <a:ext uri="{FF2B5EF4-FFF2-40B4-BE49-F238E27FC236}">
                  <a16:creationId xmlns:a16="http://schemas.microsoft.com/office/drawing/2014/main" id="{53C03444-4501-989A-9589-8315135D3D9C}"/>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5">
              <a:extLst>
                <a:ext uri="{FF2B5EF4-FFF2-40B4-BE49-F238E27FC236}">
                  <a16:creationId xmlns:a16="http://schemas.microsoft.com/office/drawing/2014/main" id="{DBAC4000-AC91-671D-DF3D-FB8B45D71BEC}"/>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6">
              <a:extLst>
                <a:ext uri="{FF2B5EF4-FFF2-40B4-BE49-F238E27FC236}">
                  <a16:creationId xmlns:a16="http://schemas.microsoft.com/office/drawing/2014/main" id="{D4A77A8D-A613-7114-A077-75B3D19174BE}"/>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30" name="Freeform: Shape 9">
              <a:extLst>
                <a:ext uri="{FF2B5EF4-FFF2-40B4-BE49-F238E27FC236}">
                  <a16:creationId xmlns:a16="http://schemas.microsoft.com/office/drawing/2014/main" id="{F03D51BC-8A5F-41D5-F877-FEEA348ACFA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1" name="TextBox 14">
            <a:extLst>
              <a:ext uri="{FF2B5EF4-FFF2-40B4-BE49-F238E27FC236}">
                <a16:creationId xmlns:a16="http://schemas.microsoft.com/office/drawing/2014/main" id="{AD38D54E-D661-AEA3-8E5A-673E3C2A7420}"/>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rgbClr val="0C2340"/>
                </a:solidFill>
                <a:latin typeface="Work Sans" pitchFamily="2" charset="0"/>
              </a:rPr>
              <a:t>bip-group.com</a:t>
            </a:r>
            <a:endParaRPr lang="it-IT" dirty="0">
              <a:solidFill>
                <a:srgbClr val="0C2340"/>
              </a:solidFill>
              <a:latin typeface="Work Sans" pitchFamily="2" charset="0"/>
            </a:endParaRPr>
          </a:p>
        </p:txBody>
      </p:sp>
      <p:pic>
        <p:nvPicPr>
          <p:cNvPr id="3" name="Picture 2">
            <a:extLst>
              <a:ext uri="{FF2B5EF4-FFF2-40B4-BE49-F238E27FC236}">
                <a16:creationId xmlns:a16="http://schemas.microsoft.com/office/drawing/2014/main" id="{1B05E4F2-35D2-473D-BFA7-1965DFB5179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0573" r="20573"/>
          <a:stretch/>
        </p:blipFill>
        <p:spPr>
          <a:xfrm>
            <a:off x="5016500" y="0"/>
            <a:ext cx="7175499" cy="6858000"/>
          </a:xfrm>
          <a:prstGeom prst="rect">
            <a:avLst/>
          </a:prstGeom>
        </p:spPr>
      </p:pic>
      <p:sp>
        <p:nvSpPr>
          <p:cNvPr id="6" name="Picture Placeholder 23">
            <a:extLst>
              <a:ext uri="{FF2B5EF4-FFF2-40B4-BE49-F238E27FC236}">
                <a16:creationId xmlns:a16="http://schemas.microsoft.com/office/drawing/2014/main" id="{CCB340CB-73C7-7149-8478-7C872A92A62E}"/>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dirty="0"/>
          </a:p>
          <a:p>
            <a:endParaRPr lang="pt-BR" dirty="0"/>
          </a:p>
          <a:p>
            <a:r>
              <a:rPr lang="pt-BR" dirty="0" err="1"/>
              <a:t>Insert</a:t>
            </a:r>
            <a:r>
              <a:rPr lang="pt-BR" dirty="0"/>
              <a:t> BG Picture</a:t>
            </a:r>
            <a:endParaRPr lang="en-GB" dirty="0"/>
          </a:p>
        </p:txBody>
      </p:sp>
    </p:spTree>
    <p:extLst>
      <p:ext uri="{BB962C8B-B14F-4D97-AF65-F5344CB8AC3E}">
        <p14:creationId xmlns:p14="http://schemas.microsoft.com/office/powerpoint/2010/main" val="2236247439"/>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 Profile Picture-Name-Role-Contact-Right Image">
    <p:bg>
      <p:bgPr>
        <a:solidFill>
          <a:srgbClr val="0C2340"/>
        </a:solidFill>
        <a:effectLst/>
      </p:bgPr>
    </p:bg>
    <p:spTree>
      <p:nvGrpSpPr>
        <p:cNvPr id="1" name=""/>
        <p:cNvGrpSpPr/>
        <p:nvPr/>
      </p:nvGrpSpPr>
      <p:grpSpPr>
        <a:xfrm>
          <a:off x="0" y="0"/>
          <a:ext cx="0" cy="0"/>
          <a:chOff x="0" y="0"/>
          <a:chExt cx="0" cy="0"/>
        </a:xfrm>
      </p:grpSpPr>
      <p:pic>
        <p:nvPicPr>
          <p:cNvPr id="9" name="Picture 8" descr="A close-up of a spiral&#10;&#10;Description automatically generated">
            <a:extLst>
              <a:ext uri="{FF2B5EF4-FFF2-40B4-BE49-F238E27FC236}">
                <a16:creationId xmlns:a16="http://schemas.microsoft.com/office/drawing/2014/main" id="{CDBFA4E5-EE47-5479-1C18-4CD653CD6C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97" r="13595"/>
          <a:stretch/>
        </p:blipFill>
        <p:spPr>
          <a:xfrm>
            <a:off x="5016500" y="0"/>
            <a:ext cx="7175499" cy="6858000"/>
          </a:xfrm>
          <a:prstGeom prst="rect">
            <a:avLst/>
          </a:prstGeom>
        </p:spPr>
      </p:pic>
      <p:sp>
        <p:nvSpPr>
          <p:cNvPr id="24" name="Picture Placeholder 23">
            <a:extLst>
              <a:ext uri="{FF2B5EF4-FFF2-40B4-BE49-F238E27FC236}">
                <a16:creationId xmlns:a16="http://schemas.microsoft.com/office/drawing/2014/main" id="{10102192-1049-598A-831B-E68794098544}"/>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dirty="0"/>
          </a:p>
          <a:p>
            <a:endParaRPr lang="pt-BR" dirty="0"/>
          </a:p>
          <a:p>
            <a:r>
              <a:rPr lang="pt-BR" dirty="0" err="1"/>
              <a:t>Insert</a:t>
            </a:r>
            <a:r>
              <a:rPr lang="pt-BR" dirty="0"/>
              <a:t> BG Picture</a:t>
            </a:r>
            <a:endParaRPr lang="en-GB" dirty="0"/>
          </a:p>
        </p:txBody>
      </p:sp>
      <p:sp>
        <p:nvSpPr>
          <p:cNvPr id="6" name="TextBox 14">
            <a:extLst>
              <a:ext uri="{FF2B5EF4-FFF2-40B4-BE49-F238E27FC236}">
                <a16:creationId xmlns:a16="http://schemas.microsoft.com/office/drawing/2014/main" id="{8304AAE2-A5FF-F691-94EE-C383A97247E8}"/>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grpSp>
        <p:nvGrpSpPr>
          <p:cNvPr id="2" name="Graphic 6">
            <a:extLst>
              <a:ext uri="{FF2B5EF4-FFF2-40B4-BE49-F238E27FC236}">
                <a16:creationId xmlns:a16="http://schemas.microsoft.com/office/drawing/2014/main" id="{FCA1E647-356C-6075-49B8-C85759F123B7}"/>
              </a:ext>
            </a:extLst>
          </p:cNvPr>
          <p:cNvGrpSpPr/>
          <p:nvPr userDrawn="1"/>
        </p:nvGrpSpPr>
        <p:grpSpPr>
          <a:xfrm>
            <a:off x="260195" y="300304"/>
            <a:ext cx="663812" cy="462832"/>
            <a:chOff x="3414712" y="1223962"/>
            <a:chExt cx="5362002" cy="3738562"/>
          </a:xfrm>
          <a:solidFill>
            <a:srgbClr val="DA291C"/>
          </a:solidFill>
        </p:grpSpPr>
        <p:sp>
          <p:nvSpPr>
            <p:cNvPr id="4" name="Freeform: Shape 3">
              <a:extLst>
                <a:ext uri="{FF2B5EF4-FFF2-40B4-BE49-F238E27FC236}">
                  <a16:creationId xmlns:a16="http://schemas.microsoft.com/office/drawing/2014/main" id="{3BB7E94C-31EC-E106-17D8-B0BA64ECA7D4}"/>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5" name="Freeform: Shape 5">
              <a:extLst>
                <a:ext uri="{FF2B5EF4-FFF2-40B4-BE49-F238E27FC236}">
                  <a16:creationId xmlns:a16="http://schemas.microsoft.com/office/drawing/2014/main" id="{CA7F9AD5-F47C-DCBA-9E78-CCACBB6E446D}"/>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3BAAD4F1-6465-4679-D0D1-872E956F3160}"/>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CCB6C331-ACE9-2D0E-0406-559C2C80316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7" name="Text Placeholder 14">
            <a:extLst>
              <a:ext uri="{FF2B5EF4-FFF2-40B4-BE49-F238E27FC236}">
                <a16:creationId xmlns:a16="http://schemas.microsoft.com/office/drawing/2014/main" id="{9A2230E0-BBD2-A570-0E30-2AB0B45716C5}"/>
              </a:ext>
            </a:extLst>
          </p:cNvPr>
          <p:cNvSpPr>
            <a:spLocks noGrp="1"/>
          </p:cNvSpPr>
          <p:nvPr>
            <p:ph type="body" sz="quarter" idx="10" hasCustomPrompt="1"/>
          </p:nvPr>
        </p:nvSpPr>
        <p:spPr>
          <a:xfrm>
            <a:off x="271572" y="3459937"/>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8" name="Text Placeholder 14">
            <a:extLst>
              <a:ext uri="{FF2B5EF4-FFF2-40B4-BE49-F238E27FC236}">
                <a16:creationId xmlns:a16="http://schemas.microsoft.com/office/drawing/2014/main" id="{B532667E-73DF-441D-B5D0-3A1A177891A6}"/>
              </a:ext>
            </a:extLst>
          </p:cNvPr>
          <p:cNvSpPr>
            <a:spLocks noGrp="1"/>
          </p:cNvSpPr>
          <p:nvPr>
            <p:ph type="body" sz="quarter" idx="11" hasCustomPrompt="1"/>
          </p:nvPr>
        </p:nvSpPr>
        <p:spPr>
          <a:xfrm>
            <a:off x="271572" y="4054536"/>
            <a:ext cx="3913187" cy="254000"/>
          </a:xfrm>
        </p:spPr>
        <p:txBody>
          <a:bodyPr/>
          <a:lstStyle>
            <a:lvl1pPr>
              <a:defRPr sz="1600">
                <a:solidFill>
                  <a:schemeClr val="bg1"/>
                </a:solidFill>
                <a:latin typeface="Work Sans SemiBold" pitchFamily="2" charset="0"/>
              </a:defRPr>
            </a:lvl1pPr>
            <a:lvl5pPr>
              <a:defRPr/>
            </a:lvl5pPr>
          </a:lstStyle>
          <a:p>
            <a:pPr lvl="0"/>
            <a:r>
              <a:rPr lang="en-GB" dirty="0"/>
              <a:t>Role | Area</a:t>
            </a:r>
          </a:p>
        </p:txBody>
      </p:sp>
      <p:sp>
        <p:nvSpPr>
          <p:cNvPr id="10" name="Text Placeholder 14">
            <a:extLst>
              <a:ext uri="{FF2B5EF4-FFF2-40B4-BE49-F238E27FC236}">
                <a16:creationId xmlns:a16="http://schemas.microsoft.com/office/drawing/2014/main" id="{D3798797-E088-8899-9E9F-35F842B9B896}"/>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11" name="Picture Placeholder 20">
            <a:extLst>
              <a:ext uri="{FF2B5EF4-FFF2-40B4-BE49-F238E27FC236}">
                <a16:creationId xmlns:a16="http://schemas.microsoft.com/office/drawing/2014/main" id="{C83DEED3-B27A-55FF-5C11-3ED3FE486F33}"/>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chemeClr val="bg1"/>
                </a:solidFill>
              </a:defRPr>
            </a:lvl1pPr>
          </a:lstStyle>
          <a:p>
            <a:endParaRPr lang="pt-BR" dirty="0"/>
          </a:p>
          <a:p>
            <a:endParaRPr lang="pt-BR" dirty="0"/>
          </a:p>
          <a:p>
            <a:r>
              <a:rPr lang="pt-BR" dirty="0" err="1"/>
              <a:t>Your</a:t>
            </a:r>
            <a:r>
              <a:rPr lang="pt-BR" dirty="0"/>
              <a:t> </a:t>
            </a:r>
            <a:r>
              <a:rPr lang="pt-BR" dirty="0" err="1"/>
              <a:t>best</a:t>
            </a:r>
            <a:r>
              <a:rPr lang="pt-BR" dirty="0"/>
              <a:t> profile </a:t>
            </a:r>
            <a:r>
              <a:rPr lang="pt-BR" dirty="0" err="1"/>
              <a:t>picture</a:t>
            </a:r>
            <a:endParaRPr lang="en-GB" dirty="0"/>
          </a:p>
        </p:txBody>
      </p:sp>
    </p:spTree>
    <p:extLst>
      <p:ext uri="{BB962C8B-B14F-4D97-AF65-F5344CB8AC3E}">
        <p14:creationId xmlns:p14="http://schemas.microsoft.com/office/powerpoint/2010/main" val="8223924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 Profile Picture-Name-Role-Contact-Right Image">
    <p:bg>
      <p:bgPr>
        <a:solidFill>
          <a:srgbClr val="DA291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43D82D-33C8-2C40-272B-3AC3525F83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037" r="13771"/>
          <a:stretch/>
        </p:blipFill>
        <p:spPr>
          <a:xfrm>
            <a:off x="5016500" y="0"/>
            <a:ext cx="7175499" cy="6858000"/>
          </a:xfrm>
          <a:prstGeom prst="rect">
            <a:avLst/>
          </a:prstGeom>
        </p:spPr>
      </p:pic>
      <p:sp>
        <p:nvSpPr>
          <p:cNvPr id="5" name="Picture Placeholder 23">
            <a:extLst>
              <a:ext uri="{FF2B5EF4-FFF2-40B4-BE49-F238E27FC236}">
                <a16:creationId xmlns:a16="http://schemas.microsoft.com/office/drawing/2014/main" id="{FA130F46-67B9-2D7B-2CB8-69FB98D692D4}"/>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dirty="0"/>
          </a:p>
          <a:p>
            <a:endParaRPr lang="pt-BR" dirty="0"/>
          </a:p>
          <a:p>
            <a:r>
              <a:rPr lang="pt-BR" dirty="0" err="1"/>
              <a:t>Insert</a:t>
            </a:r>
            <a:r>
              <a:rPr lang="pt-BR" dirty="0"/>
              <a:t> BG Picture</a:t>
            </a:r>
            <a:endParaRPr lang="en-GB" dirty="0"/>
          </a:p>
        </p:txBody>
      </p:sp>
      <p:grpSp>
        <p:nvGrpSpPr>
          <p:cNvPr id="25" name="Graphic 6">
            <a:extLst>
              <a:ext uri="{FF2B5EF4-FFF2-40B4-BE49-F238E27FC236}">
                <a16:creationId xmlns:a16="http://schemas.microsoft.com/office/drawing/2014/main" id="{696800F1-C844-A58C-B68E-AC940585740E}"/>
              </a:ext>
            </a:extLst>
          </p:cNvPr>
          <p:cNvGrpSpPr/>
          <p:nvPr userDrawn="1"/>
        </p:nvGrpSpPr>
        <p:grpSpPr>
          <a:xfrm>
            <a:off x="260195" y="300304"/>
            <a:ext cx="663812" cy="462832"/>
            <a:chOff x="3414712" y="1223962"/>
            <a:chExt cx="5362002" cy="3738562"/>
          </a:xfrm>
          <a:solidFill>
            <a:schemeClr val="bg1"/>
          </a:solidFill>
        </p:grpSpPr>
        <p:sp>
          <p:nvSpPr>
            <p:cNvPr id="26" name="Freeform: Shape 3">
              <a:extLst>
                <a:ext uri="{FF2B5EF4-FFF2-40B4-BE49-F238E27FC236}">
                  <a16:creationId xmlns:a16="http://schemas.microsoft.com/office/drawing/2014/main" id="{3CF9B179-A6BB-236A-906D-1D42B5444D45}"/>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7" name="Freeform: Shape 5">
              <a:extLst>
                <a:ext uri="{FF2B5EF4-FFF2-40B4-BE49-F238E27FC236}">
                  <a16:creationId xmlns:a16="http://schemas.microsoft.com/office/drawing/2014/main" id="{A3BBD949-8850-E18F-DEF7-F8921E55261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6">
              <a:extLst>
                <a:ext uri="{FF2B5EF4-FFF2-40B4-BE49-F238E27FC236}">
                  <a16:creationId xmlns:a16="http://schemas.microsoft.com/office/drawing/2014/main" id="{F8A471BA-639E-CF1E-3303-FF33D8289DBC}"/>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9">
              <a:extLst>
                <a:ext uri="{FF2B5EF4-FFF2-40B4-BE49-F238E27FC236}">
                  <a16:creationId xmlns:a16="http://schemas.microsoft.com/office/drawing/2014/main" id="{397C64DF-9F01-44D1-481D-4F86DD59051C}"/>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0" name="TextBox 14">
            <a:extLst>
              <a:ext uri="{FF2B5EF4-FFF2-40B4-BE49-F238E27FC236}">
                <a16:creationId xmlns:a16="http://schemas.microsoft.com/office/drawing/2014/main" id="{577819B6-DEC9-E7DC-73B1-262FB2BA0C17}"/>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
        <p:nvSpPr>
          <p:cNvPr id="2" name="Text Placeholder 14">
            <a:extLst>
              <a:ext uri="{FF2B5EF4-FFF2-40B4-BE49-F238E27FC236}">
                <a16:creationId xmlns:a16="http://schemas.microsoft.com/office/drawing/2014/main" id="{265E1767-1154-7B8A-FE8D-D2E1581D5DF1}"/>
              </a:ext>
            </a:extLst>
          </p:cNvPr>
          <p:cNvSpPr>
            <a:spLocks noGrp="1"/>
          </p:cNvSpPr>
          <p:nvPr>
            <p:ph type="body" sz="quarter" idx="10" hasCustomPrompt="1"/>
          </p:nvPr>
        </p:nvSpPr>
        <p:spPr>
          <a:xfrm>
            <a:off x="271572" y="3459937"/>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4" name="Text Placeholder 14">
            <a:extLst>
              <a:ext uri="{FF2B5EF4-FFF2-40B4-BE49-F238E27FC236}">
                <a16:creationId xmlns:a16="http://schemas.microsoft.com/office/drawing/2014/main" id="{6C8A683A-5FAF-91E0-D509-B2E14AF714A0}"/>
              </a:ext>
            </a:extLst>
          </p:cNvPr>
          <p:cNvSpPr>
            <a:spLocks noGrp="1"/>
          </p:cNvSpPr>
          <p:nvPr>
            <p:ph type="body" sz="quarter" idx="11" hasCustomPrompt="1"/>
          </p:nvPr>
        </p:nvSpPr>
        <p:spPr>
          <a:xfrm>
            <a:off x="271572" y="4054536"/>
            <a:ext cx="3913187" cy="254000"/>
          </a:xfrm>
        </p:spPr>
        <p:txBody>
          <a:bodyPr/>
          <a:lstStyle>
            <a:lvl1pPr>
              <a:defRPr sz="1600">
                <a:solidFill>
                  <a:schemeClr val="bg1"/>
                </a:solidFill>
                <a:latin typeface="Work Sans SemiBold" pitchFamily="2" charset="0"/>
              </a:defRPr>
            </a:lvl1pPr>
            <a:lvl5pPr>
              <a:defRPr/>
            </a:lvl5pPr>
          </a:lstStyle>
          <a:p>
            <a:pPr lvl="0"/>
            <a:r>
              <a:rPr lang="en-GB" dirty="0"/>
              <a:t>Role | Area</a:t>
            </a:r>
          </a:p>
        </p:txBody>
      </p:sp>
      <p:sp>
        <p:nvSpPr>
          <p:cNvPr id="6" name="Text Placeholder 14">
            <a:extLst>
              <a:ext uri="{FF2B5EF4-FFF2-40B4-BE49-F238E27FC236}">
                <a16:creationId xmlns:a16="http://schemas.microsoft.com/office/drawing/2014/main" id="{0B613276-372A-CA63-8810-4B7FB52740B9}"/>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7" name="Picture Placeholder 20">
            <a:extLst>
              <a:ext uri="{FF2B5EF4-FFF2-40B4-BE49-F238E27FC236}">
                <a16:creationId xmlns:a16="http://schemas.microsoft.com/office/drawing/2014/main" id="{AF7E4CD6-8901-01BE-47AB-A8922E24CA15}"/>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chemeClr val="bg1"/>
                </a:solidFill>
              </a:defRPr>
            </a:lvl1pPr>
          </a:lstStyle>
          <a:p>
            <a:endParaRPr lang="pt-BR" dirty="0"/>
          </a:p>
          <a:p>
            <a:endParaRPr lang="pt-BR" dirty="0"/>
          </a:p>
          <a:p>
            <a:r>
              <a:rPr lang="pt-BR" dirty="0" err="1"/>
              <a:t>Your</a:t>
            </a:r>
            <a:r>
              <a:rPr lang="pt-BR" dirty="0"/>
              <a:t> </a:t>
            </a:r>
            <a:r>
              <a:rPr lang="pt-BR" dirty="0" err="1"/>
              <a:t>best</a:t>
            </a:r>
            <a:r>
              <a:rPr lang="pt-BR" dirty="0"/>
              <a:t> profile </a:t>
            </a:r>
            <a:r>
              <a:rPr lang="pt-BR" dirty="0" err="1"/>
              <a:t>picture</a:t>
            </a:r>
            <a:endParaRPr lang="en-GB" dirty="0"/>
          </a:p>
        </p:txBody>
      </p:sp>
    </p:spTree>
    <p:extLst>
      <p:ext uri="{BB962C8B-B14F-4D97-AF65-F5344CB8AC3E}">
        <p14:creationId xmlns:p14="http://schemas.microsoft.com/office/powerpoint/2010/main" val="32571504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 Profile Picture-Name-Role-Contact-Right Image">
    <p:spTree>
      <p:nvGrpSpPr>
        <p:cNvPr id="1" name=""/>
        <p:cNvGrpSpPr/>
        <p:nvPr/>
      </p:nvGrpSpPr>
      <p:grpSpPr>
        <a:xfrm>
          <a:off x="0" y="0"/>
          <a:ext cx="0" cy="0"/>
          <a:chOff x="0" y="0"/>
          <a:chExt cx="0" cy="0"/>
        </a:xfrm>
      </p:grpSpPr>
      <p:grpSp>
        <p:nvGrpSpPr>
          <p:cNvPr id="26" name="Graphic 6">
            <a:extLst>
              <a:ext uri="{FF2B5EF4-FFF2-40B4-BE49-F238E27FC236}">
                <a16:creationId xmlns:a16="http://schemas.microsoft.com/office/drawing/2014/main" id="{7995BA17-E7D8-4BAF-CCF8-79DAA2EC321E}"/>
              </a:ext>
            </a:extLst>
          </p:cNvPr>
          <p:cNvGrpSpPr/>
          <p:nvPr userDrawn="1"/>
        </p:nvGrpSpPr>
        <p:grpSpPr>
          <a:xfrm>
            <a:off x="260195" y="300304"/>
            <a:ext cx="663812" cy="462832"/>
            <a:chOff x="3414712" y="1223962"/>
            <a:chExt cx="5362002" cy="3738562"/>
          </a:xfrm>
          <a:solidFill>
            <a:srgbClr val="DA291C"/>
          </a:solidFill>
        </p:grpSpPr>
        <p:sp>
          <p:nvSpPr>
            <p:cNvPr id="27" name="Freeform: Shape 3">
              <a:extLst>
                <a:ext uri="{FF2B5EF4-FFF2-40B4-BE49-F238E27FC236}">
                  <a16:creationId xmlns:a16="http://schemas.microsoft.com/office/drawing/2014/main" id="{53C03444-4501-989A-9589-8315135D3D9C}"/>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5">
              <a:extLst>
                <a:ext uri="{FF2B5EF4-FFF2-40B4-BE49-F238E27FC236}">
                  <a16:creationId xmlns:a16="http://schemas.microsoft.com/office/drawing/2014/main" id="{DBAC4000-AC91-671D-DF3D-FB8B45D71BEC}"/>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6">
              <a:extLst>
                <a:ext uri="{FF2B5EF4-FFF2-40B4-BE49-F238E27FC236}">
                  <a16:creationId xmlns:a16="http://schemas.microsoft.com/office/drawing/2014/main" id="{D4A77A8D-A613-7114-A077-75B3D19174BE}"/>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30" name="Freeform: Shape 9">
              <a:extLst>
                <a:ext uri="{FF2B5EF4-FFF2-40B4-BE49-F238E27FC236}">
                  <a16:creationId xmlns:a16="http://schemas.microsoft.com/office/drawing/2014/main" id="{F03D51BC-8A5F-41D5-F877-FEEA348ACFA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1" name="TextBox 14">
            <a:extLst>
              <a:ext uri="{FF2B5EF4-FFF2-40B4-BE49-F238E27FC236}">
                <a16:creationId xmlns:a16="http://schemas.microsoft.com/office/drawing/2014/main" id="{AD38D54E-D661-AEA3-8E5A-673E3C2A7420}"/>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rgbClr val="0C2340"/>
                </a:solidFill>
                <a:latin typeface="Work Sans" pitchFamily="2" charset="0"/>
              </a:rPr>
              <a:t>bip-group.com</a:t>
            </a:r>
            <a:endParaRPr lang="it-IT" dirty="0">
              <a:solidFill>
                <a:srgbClr val="0C2340"/>
              </a:solidFill>
              <a:latin typeface="Work Sans" pitchFamily="2" charset="0"/>
            </a:endParaRPr>
          </a:p>
        </p:txBody>
      </p:sp>
      <p:pic>
        <p:nvPicPr>
          <p:cNvPr id="3" name="Picture 2">
            <a:extLst>
              <a:ext uri="{FF2B5EF4-FFF2-40B4-BE49-F238E27FC236}">
                <a16:creationId xmlns:a16="http://schemas.microsoft.com/office/drawing/2014/main" id="{1B05E4F2-35D2-473D-BFA7-1965DFB517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573" r="20573"/>
          <a:stretch/>
        </p:blipFill>
        <p:spPr>
          <a:xfrm>
            <a:off x="5016500" y="0"/>
            <a:ext cx="7175499" cy="6858000"/>
          </a:xfrm>
          <a:prstGeom prst="rect">
            <a:avLst/>
          </a:prstGeom>
        </p:spPr>
      </p:pic>
      <p:sp>
        <p:nvSpPr>
          <p:cNvPr id="6" name="Picture Placeholder 23">
            <a:extLst>
              <a:ext uri="{FF2B5EF4-FFF2-40B4-BE49-F238E27FC236}">
                <a16:creationId xmlns:a16="http://schemas.microsoft.com/office/drawing/2014/main" id="{CCB340CB-73C7-7149-8478-7C872A92A62E}"/>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dirty="0"/>
          </a:p>
          <a:p>
            <a:endParaRPr lang="pt-BR" dirty="0"/>
          </a:p>
          <a:p>
            <a:r>
              <a:rPr lang="pt-BR" dirty="0" err="1"/>
              <a:t>Insert</a:t>
            </a:r>
            <a:r>
              <a:rPr lang="pt-BR" dirty="0"/>
              <a:t> BG Picture</a:t>
            </a:r>
            <a:endParaRPr lang="en-GB" dirty="0"/>
          </a:p>
        </p:txBody>
      </p:sp>
      <p:sp>
        <p:nvSpPr>
          <p:cNvPr id="11" name="Text Placeholder 14">
            <a:extLst>
              <a:ext uri="{FF2B5EF4-FFF2-40B4-BE49-F238E27FC236}">
                <a16:creationId xmlns:a16="http://schemas.microsoft.com/office/drawing/2014/main" id="{7DD5361F-F8E8-09F8-37BF-6DD8FBBE3FC3}"/>
              </a:ext>
            </a:extLst>
          </p:cNvPr>
          <p:cNvSpPr>
            <a:spLocks noGrp="1"/>
          </p:cNvSpPr>
          <p:nvPr>
            <p:ph type="body" sz="quarter" idx="10" hasCustomPrompt="1"/>
          </p:nvPr>
        </p:nvSpPr>
        <p:spPr>
          <a:xfrm>
            <a:off x="271572" y="3459937"/>
            <a:ext cx="3913187" cy="447174"/>
          </a:xfrm>
        </p:spPr>
        <p:txBody>
          <a:bodyPr/>
          <a:lstStyle>
            <a:lvl1pPr>
              <a:defRPr sz="3600">
                <a:solidFill>
                  <a:srgbClr val="0C2340"/>
                </a:solidFill>
                <a:latin typeface="Work Sans Light" pitchFamily="2" charset="0"/>
              </a:defRPr>
            </a:lvl1pPr>
            <a:lvl5pPr>
              <a:defRPr/>
            </a:lvl5pPr>
          </a:lstStyle>
          <a:p>
            <a:pPr lvl="0"/>
            <a:r>
              <a:rPr lang="en-GB" dirty="0"/>
              <a:t>Name Surname</a:t>
            </a:r>
          </a:p>
        </p:txBody>
      </p:sp>
      <p:sp>
        <p:nvSpPr>
          <p:cNvPr id="17" name="Text Placeholder 14">
            <a:extLst>
              <a:ext uri="{FF2B5EF4-FFF2-40B4-BE49-F238E27FC236}">
                <a16:creationId xmlns:a16="http://schemas.microsoft.com/office/drawing/2014/main" id="{34BCCF81-4141-00DA-481C-7DAE3D83F3B5}"/>
              </a:ext>
            </a:extLst>
          </p:cNvPr>
          <p:cNvSpPr>
            <a:spLocks noGrp="1"/>
          </p:cNvSpPr>
          <p:nvPr>
            <p:ph type="body" sz="quarter" idx="11" hasCustomPrompt="1"/>
          </p:nvPr>
        </p:nvSpPr>
        <p:spPr>
          <a:xfrm>
            <a:off x="271572" y="4054536"/>
            <a:ext cx="3913187" cy="254000"/>
          </a:xfrm>
        </p:spPr>
        <p:txBody>
          <a:bodyPr/>
          <a:lstStyle>
            <a:lvl1pPr>
              <a:defRPr sz="1600">
                <a:solidFill>
                  <a:srgbClr val="0C2340"/>
                </a:solidFill>
                <a:latin typeface="Work Sans SemiBold" pitchFamily="2" charset="0"/>
              </a:defRPr>
            </a:lvl1pPr>
            <a:lvl5pPr>
              <a:defRPr/>
            </a:lvl5pPr>
          </a:lstStyle>
          <a:p>
            <a:pPr lvl="0"/>
            <a:r>
              <a:rPr lang="en-GB" dirty="0"/>
              <a:t>Role | Area</a:t>
            </a:r>
          </a:p>
        </p:txBody>
      </p:sp>
      <p:sp>
        <p:nvSpPr>
          <p:cNvPr id="18" name="Text Placeholder 14">
            <a:extLst>
              <a:ext uri="{FF2B5EF4-FFF2-40B4-BE49-F238E27FC236}">
                <a16:creationId xmlns:a16="http://schemas.microsoft.com/office/drawing/2014/main" id="{3AE96E0D-469F-545D-D67A-06E3663BBF81}"/>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rgbClr val="0C2340"/>
                </a:solidFill>
                <a:latin typeface="Work Sans" pitchFamily="2" charset="0"/>
              </a:defRPr>
            </a:lvl1pPr>
            <a:lvl5pPr>
              <a:defRPr/>
            </a:lvl5pPr>
          </a:lstStyle>
          <a:p>
            <a:pPr lvl="0"/>
            <a:r>
              <a:rPr lang="en-GB" dirty="0"/>
              <a:t>+ 00 000 000-000</a:t>
            </a:r>
          </a:p>
          <a:p>
            <a:pPr lvl="0"/>
            <a:r>
              <a:rPr lang="en-GB" dirty="0"/>
              <a:t>name.surname@bip-group.com</a:t>
            </a:r>
          </a:p>
        </p:txBody>
      </p:sp>
      <p:sp>
        <p:nvSpPr>
          <p:cNvPr id="19" name="Picture Placeholder 20">
            <a:extLst>
              <a:ext uri="{FF2B5EF4-FFF2-40B4-BE49-F238E27FC236}">
                <a16:creationId xmlns:a16="http://schemas.microsoft.com/office/drawing/2014/main" id="{F5786B4D-20F1-DCA3-29A4-7F09A311A1D5}"/>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rgbClr val="0C2340"/>
                </a:solidFill>
              </a:defRPr>
            </a:lvl1pPr>
          </a:lstStyle>
          <a:p>
            <a:endParaRPr lang="pt-BR" dirty="0"/>
          </a:p>
          <a:p>
            <a:endParaRPr lang="pt-BR" dirty="0"/>
          </a:p>
          <a:p>
            <a:r>
              <a:rPr lang="pt-BR" dirty="0" err="1"/>
              <a:t>Your</a:t>
            </a:r>
            <a:r>
              <a:rPr lang="pt-BR" dirty="0"/>
              <a:t> </a:t>
            </a:r>
            <a:r>
              <a:rPr lang="pt-BR" dirty="0" err="1"/>
              <a:t>best</a:t>
            </a:r>
            <a:r>
              <a:rPr lang="pt-BR" dirty="0"/>
              <a:t> profile </a:t>
            </a:r>
            <a:r>
              <a:rPr lang="pt-BR" dirty="0" err="1"/>
              <a:t>picture</a:t>
            </a:r>
            <a:endParaRPr lang="en-GB" dirty="0"/>
          </a:p>
        </p:txBody>
      </p:sp>
    </p:spTree>
    <p:extLst>
      <p:ext uri="{BB962C8B-B14F-4D97-AF65-F5344CB8AC3E}">
        <p14:creationId xmlns:p14="http://schemas.microsoft.com/office/powerpoint/2010/main" val="3710896482"/>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 Pattern-Thanks">
    <p:bg>
      <p:bgPr>
        <a:solidFill>
          <a:srgbClr val="0C2340"/>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sp>
        <p:nvSpPr>
          <p:cNvPr id="7" name="CaixaDeTexto 10">
            <a:extLst>
              <a:ext uri="{FF2B5EF4-FFF2-40B4-BE49-F238E27FC236}">
                <a16:creationId xmlns:a16="http://schemas.microsoft.com/office/drawing/2014/main" id="{AA162E3C-5987-5279-C4E8-62D9D327B14E}"/>
              </a:ext>
            </a:extLst>
          </p:cNvPr>
          <p:cNvSpPr txBox="1"/>
          <p:nvPr userDrawn="1"/>
        </p:nvSpPr>
        <p:spPr>
          <a:xfrm>
            <a:off x="245819" y="5481414"/>
            <a:ext cx="4914156" cy="738664"/>
          </a:xfrm>
          <a:prstGeom prst="rect">
            <a:avLst/>
          </a:prstGeom>
          <a:noFill/>
        </p:spPr>
        <p:txBody>
          <a:bodyPr wrap="square" lIns="0" tIns="0" rIns="0" bIns="0" anchor="b">
            <a:spAutoFit/>
          </a:bodyPr>
          <a:lstStyle/>
          <a:p>
            <a:pPr marL="0" indent="0">
              <a:lnSpc>
                <a:spcPct val="100000"/>
              </a:lnSpc>
              <a:spcBef>
                <a:spcPts val="0"/>
              </a:spcBef>
              <a:buNone/>
            </a:pPr>
            <a:r>
              <a:rPr lang="en-US" sz="4800" dirty="0">
                <a:solidFill>
                  <a:schemeClr val="bg1"/>
                </a:solidFill>
                <a:latin typeface="Work Sans Light" pitchFamily="2" charset="0"/>
              </a:rPr>
              <a:t>Thank You</a:t>
            </a:r>
          </a:p>
        </p:txBody>
      </p:sp>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rgbClr val="DA291C"/>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18" name="TextBox 14">
            <a:extLst>
              <a:ext uri="{FF2B5EF4-FFF2-40B4-BE49-F238E27FC236}">
                <a16:creationId xmlns:a16="http://schemas.microsoft.com/office/drawing/2014/main" id="{AB6FFDC7-3C39-D54B-C726-2A5BDD6F2B43}"/>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Tree>
    <p:extLst>
      <p:ext uri="{BB962C8B-B14F-4D97-AF65-F5344CB8AC3E}">
        <p14:creationId xmlns:p14="http://schemas.microsoft.com/office/powerpoint/2010/main" val="3535290924"/>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 Pattern-Name-Contact">
    <p:bg>
      <p:bgPr>
        <a:solidFill>
          <a:srgbClr val="0C2340"/>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rgbClr val="DA291C"/>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2" name="CaixaDeTexto 10">
            <a:extLst>
              <a:ext uri="{FF2B5EF4-FFF2-40B4-BE49-F238E27FC236}">
                <a16:creationId xmlns:a16="http://schemas.microsoft.com/office/drawing/2014/main" id="{33FDDD89-905C-F346-3F24-071556D9DB5F}"/>
              </a:ext>
            </a:extLst>
          </p:cNvPr>
          <p:cNvSpPr txBox="1"/>
          <p:nvPr userDrawn="1"/>
        </p:nvSpPr>
        <p:spPr>
          <a:xfrm>
            <a:off x="238008" y="4045452"/>
            <a:ext cx="4914156" cy="246221"/>
          </a:xfrm>
          <a:prstGeom prst="rect">
            <a:avLst/>
          </a:prstGeom>
          <a:noFill/>
        </p:spPr>
        <p:txBody>
          <a:bodyPr wrap="square" lIns="0" tIns="0" rIns="0" bIns="0" anchor="b">
            <a:spAutoFit/>
          </a:bodyPr>
          <a:lstStyle/>
          <a:p>
            <a:pPr marL="0" indent="0">
              <a:lnSpc>
                <a:spcPct val="100000"/>
              </a:lnSpc>
              <a:spcBef>
                <a:spcPts val="0"/>
              </a:spcBef>
              <a:buNone/>
            </a:pPr>
            <a:r>
              <a:rPr lang="en-US" sz="1600" dirty="0">
                <a:solidFill>
                  <a:schemeClr val="bg1"/>
                </a:solidFill>
                <a:latin typeface="Work Sans SemiBold" pitchFamily="2" charset="0"/>
              </a:rPr>
              <a:t>Get in touch</a:t>
            </a:r>
          </a:p>
        </p:txBody>
      </p:sp>
      <p:sp>
        <p:nvSpPr>
          <p:cNvPr id="5" name="Text Placeholder 14">
            <a:extLst>
              <a:ext uri="{FF2B5EF4-FFF2-40B4-BE49-F238E27FC236}">
                <a16:creationId xmlns:a16="http://schemas.microsoft.com/office/drawing/2014/main" id="{96E828DB-2F5E-3B4E-B979-49E4620CB227}"/>
              </a:ext>
            </a:extLst>
          </p:cNvPr>
          <p:cNvSpPr>
            <a:spLocks noGrp="1"/>
          </p:cNvSpPr>
          <p:nvPr>
            <p:ph type="body" sz="quarter" idx="10" hasCustomPrompt="1"/>
          </p:nvPr>
        </p:nvSpPr>
        <p:spPr>
          <a:xfrm>
            <a:off x="271572" y="5061193"/>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9" name="Text Placeholder 14">
            <a:extLst>
              <a:ext uri="{FF2B5EF4-FFF2-40B4-BE49-F238E27FC236}">
                <a16:creationId xmlns:a16="http://schemas.microsoft.com/office/drawing/2014/main" id="{F64BB6D8-5F4D-E08C-1F55-8855FC62AC56}"/>
              </a:ext>
            </a:extLst>
          </p:cNvPr>
          <p:cNvSpPr>
            <a:spLocks noGrp="1"/>
          </p:cNvSpPr>
          <p:nvPr>
            <p:ph type="body" sz="quarter" idx="12" hasCustomPrompt="1"/>
          </p:nvPr>
        </p:nvSpPr>
        <p:spPr>
          <a:xfrm>
            <a:off x="271572" y="565501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14" name="TextBox 14">
            <a:extLst>
              <a:ext uri="{FF2B5EF4-FFF2-40B4-BE49-F238E27FC236}">
                <a16:creationId xmlns:a16="http://schemas.microsoft.com/office/drawing/2014/main" id="{F1DD7475-F819-C89C-47B8-30F9680778D5}"/>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Tree>
    <p:extLst>
      <p:ext uri="{BB962C8B-B14F-4D97-AF65-F5344CB8AC3E}">
        <p14:creationId xmlns:p14="http://schemas.microsoft.com/office/powerpoint/2010/main" val="1119035320"/>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 Pattern-Personalized Message">
    <p:bg>
      <p:bgPr>
        <a:solidFill>
          <a:srgbClr val="0C2340"/>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rgbClr val="DA291C"/>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18" name="TextBox 14">
            <a:extLst>
              <a:ext uri="{FF2B5EF4-FFF2-40B4-BE49-F238E27FC236}">
                <a16:creationId xmlns:a16="http://schemas.microsoft.com/office/drawing/2014/main" id="{AB6FFDC7-3C39-D54B-C726-2A5BDD6F2B43}"/>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
        <p:nvSpPr>
          <p:cNvPr id="3" name="Text Placeholder 14">
            <a:extLst>
              <a:ext uri="{FF2B5EF4-FFF2-40B4-BE49-F238E27FC236}">
                <a16:creationId xmlns:a16="http://schemas.microsoft.com/office/drawing/2014/main" id="{34837B09-D416-96D0-60F5-2240E1CAE62C}"/>
              </a:ext>
            </a:extLst>
          </p:cNvPr>
          <p:cNvSpPr>
            <a:spLocks noGrp="1"/>
          </p:cNvSpPr>
          <p:nvPr>
            <p:ph type="body" sz="quarter" idx="10" hasCustomPrompt="1"/>
          </p:nvPr>
        </p:nvSpPr>
        <p:spPr>
          <a:xfrm>
            <a:off x="271572" y="5487645"/>
            <a:ext cx="6846858" cy="738664"/>
          </a:xfrm>
        </p:spPr>
        <p:txBody>
          <a:bodyPr wrap="square">
            <a:spAutoFit/>
          </a:bodyPr>
          <a:lstStyle>
            <a:lvl1pPr>
              <a:defRPr sz="4800">
                <a:solidFill>
                  <a:schemeClr val="bg1"/>
                </a:solidFill>
                <a:latin typeface="Work Sans Light" pitchFamily="2" charset="0"/>
              </a:defRPr>
            </a:lvl1pPr>
            <a:lvl5pPr>
              <a:defRPr/>
            </a:lvl5pPr>
          </a:lstStyle>
          <a:p>
            <a:pPr lvl="0"/>
            <a:r>
              <a:rPr lang="en-GB" dirty="0"/>
              <a:t>Personalized Message</a:t>
            </a:r>
          </a:p>
        </p:txBody>
      </p:sp>
    </p:spTree>
    <p:extLst>
      <p:ext uri="{BB962C8B-B14F-4D97-AF65-F5344CB8AC3E}">
        <p14:creationId xmlns:p14="http://schemas.microsoft.com/office/powerpoint/2010/main" val="2467324397"/>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R] Pattern-Thanks">
    <p:bg>
      <p:bgPr>
        <a:solidFill>
          <a:srgbClr val="DA291C"/>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sp>
        <p:nvSpPr>
          <p:cNvPr id="7" name="CaixaDeTexto 10">
            <a:extLst>
              <a:ext uri="{FF2B5EF4-FFF2-40B4-BE49-F238E27FC236}">
                <a16:creationId xmlns:a16="http://schemas.microsoft.com/office/drawing/2014/main" id="{AA162E3C-5987-5279-C4E8-62D9D327B14E}"/>
              </a:ext>
            </a:extLst>
          </p:cNvPr>
          <p:cNvSpPr txBox="1"/>
          <p:nvPr userDrawn="1"/>
        </p:nvSpPr>
        <p:spPr>
          <a:xfrm>
            <a:off x="245819" y="5481414"/>
            <a:ext cx="4914156" cy="738664"/>
          </a:xfrm>
          <a:prstGeom prst="rect">
            <a:avLst/>
          </a:prstGeom>
          <a:noFill/>
        </p:spPr>
        <p:txBody>
          <a:bodyPr wrap="square" lIns="0" tIns="0" rIns="0" bIns="0" anchor="b">
            <a:spAutoFit/>
          </a:bodyPr>
          <a:lstStyle/>
          <a:p>
            <a:pPr marL="0" indent="0">
              <a:lnSpc>
                <a:spcPct val="100000"/>
              </a:lnSpc>
              <a:spcBef>
                <a:spcPts val="0"/>
              </a:spcBef>
              <a:buNone/>
            </a:pPr>
            <a:r>
              <a:rPr lang="en-US" sz="4800" dirty="0">
                <a:solidFill>
                  <a:schemeClr val="bg1"/>
                </a:solidFill>
                <a:latin typeface="Work Sans Light" pitchFamily="2" charset="0"/>
              </a:rPr>
              <a:t>Thank You</a:t>
            </a:r>
          </a:p>
        </p:txBody>
      </p:sp>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chemeClr val="bg1"/>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 name="TextBox 14">
            <a:extLst>
              <a:ext uri="{FF2B5EF4-FFF2-40B4-BE49-F238E27FC236}">
                <a16:creationId xmlns:a16="http://schemas.microsoft.com/office/drawing/2014/main" id="{EE277B57-6F07-EE20-8E34-C82E88C391BF}"/>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Tree>
    <p:extLst>
      <p:ext uri="{BB962C8B-B14F-4D97-AF65-F5344CB8AC3E}">
        <p14:creationId xmlns:p14="http://schemas.microsoft.com/office/powerpoint/2010/main" val="315241009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1">
    <p:bg>
      <p:bgPr>
        <a:solidFill>
          <a:srgbClr val="DA291C"/>
        </a:solidFill>
        <a:effectLst/>
      </p:bgPr>
    </p:bg>
    <p:spTree>
      <p:nvGrpSpPr>
        <p:cNvPr id="1" name=""/>
        <p:cNvGrpSpPr/>
        <p:nvPr/>
      </p:nvGrpSpPr>
      <p:grpSpPr>
        <a:xfrm>
          <a:off x="0" y="0"/>
          <a:ext cx="0" cy="0"/>
          <a:chOff x="0" y="0"/>
          <a:chExt cx="0" cy="0"/>
        </a:xfrm>
      </p:grpSpPr>
      <p:pic>
        <p:nvPicPr>
          <p:cNvPr id="3" name="Immagine 4" descr="01.png">
            <a:extLst>
              <a:ext uri="{FF2B5EF4-FFF2-40B4-BE49-F238E27FC236}">
                <a16:creationId xmlns:a16="http://schemas.microsoft.com/office/drawing/2014/main" id="{BFE6737E-35D3-C2EB-AB15-993475690722}"/>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5400000">
            <a:off x="11346075" y="192938"/>
            <a:ext cx="478475" cy="686325"/>
          </a:xfrm>
          <a:prstGeom prst="rect">
            <a:avLst/>
          </a:prstGeom>
          <a:noFill/>
        </p:spPr>
      </p:pic>
      <p:sp>
        <p:nvSpPr>
          <p:cNvPr id="9" name="Text Placeholder 8">
            <a:extLst>
              <a:ext uri="{FF2B5EF4-FFF2-40B4-BE49-F238E27FC236}">
                <a16:creationId xmlns:a16="http://schemas.microsoft.com/office/drawing/2014/main" id="{9DADA172-8FB5-9B25-0442-3B5BBF093056}"/>
              </a:ext>
            </a:extLst>
          </p:cNvPr>
          <p:cNvSpPr>
            <a:spLocks noGrp="1"/>
          </p:cNvSpPr>
          <p:nvPr>
            <p:ph type="body" sz="quarter" idx="10" hasCustomPrompt="1"/>
          </p:nvPr>
        </p:nvSpPr>
        <p:spPr>
          <a:xfrm>
            <a:off x="263526" y="694320"/>
            <a:ext cx="4000554" cy="266379"/>
          </a:xfrm>
          <a:prstGeom prst="rect">
            <a:avLst/>
          </a:prstGeom>
        </p:spPr>
        <p:txBody>
          <a:bodyPr lIns="0" tIns="0" rIns="0" bIns="0"/>
          <a:lstStyle>
            <a:lvl1pPr marL="0" indent="0" algn="l">
              <a:buNone/>
              <a:defRPr sz="1200">
                <a:solidFill>
                  <a:schemeClr val="bg1"/>
                </a:solidFill>
                <a:latin typeface="Work Sans SemiBold"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a:t>T</a:t>
            </a:r>
            <a:r>
              <a:rPr lang="en-GB"/>
              <a:t>ITLE OF THE PRESENTATION</a:t>
            </a:r>
          </a:p>
        </p:txBody>
      </p:sp>
      <p:sp>
        <p:nvSpPr>
          <p:cNvPr id="12" name="Text Placeholder 8">
            <a:extLst>
              <a:ext uri="{FF2B5EF4-FFF2-40B4-BE49-F238E27FC236}">
                <a16:creationId xmlns:a16="http://schemas.microsoft.com/office/drawing/2014/main" id="{E3054C73-49E5-DAC3-55FC-EBB7FA7CC60F}"/>
              </a:ext>
            </a:extLst>
          </p:cNvPr>
          <p:cNvSpPr>
            <a:spLocks noGrp="1"/>
          </p:cNvSpPr>
          <p:nvPr>
            <p:ph type="body" sz="quarter" idx="13" hasCustomPrompt="1"/>
          </p:nvPr>
        </p:nvSpPr>
        <p:spPr>
          <a:xfrm>
            <a:off x="263525" y="215844"/>
            <a:ext cx="4095306" cy="469068"/>
          </a:xfrm>
          <a:prstGeom prst="rect">
            <a:avLst/>
          </a:prstGeom>
          <a:noFill/>
        </p:spPr>
        <p:txBody>
          <a:bodyPr lIns="0" tIns="0" rIns="0" bIns="0" anchor="b">
            <a:normAutofit/>
          </a:bodyPr>
          <a:lstStyle>
            <a:lvl1pPr marL="0" indent="0">
              <a:buNone/>
              <a:defRPr kumimoji="0" lang="en-GB" sz="2800" b="0" i="0" u="none" strike="noStrike" kern="0" cap="none" spc="0" normalizeH="0" dirty="0">
                <a:ln>
                  <a:noFill/>
                </a:ln>
                <a:solidFill>
                  <a:srgbClr val="FFFFFF"/>
                </a:solidFill>
                <a:effectLst/>
                <a:uLnTx/>
                <a:uFillTx/>
                <a:latin typeface="Work Sans Light" pitchFamily="2" charset="0"/>
                <a:ea typeface="+mj-ea"/>
                <a:cs typeface="+mj-cs"/>
              </a:defRPr>
            </a:lvl1pPr>
          </a:lstStyle>
          <a:p>
            <a:pPr marR="0" lvl="0" fontAlgn="auto">
              <a:spcBef>
                <a:spcPct val="0"/>
              </a:spcBef>
              <a:spcAft>
                <a:spcPts val="0"/>
              </a:spcAft>
              <a:buClrTx/>
              <a:buSzTx/>
              <a:tabLst/>
            </a:pPr>
            <a:r>
              <a:rPr lang="pt-BR"/>
              <a:t>01</a:t>
            </a:r>
            <a:endParaRPr lang="en-GB"/>
          </a:p>
        </p:txBody>
      </p:sp>
      <p:sp>
        <p:nvSpPr>
          <p:cNvPr id="2" name="Text Placeholder 8">
            <a:extLst>
              <a:ext uri="{FF2B5EF4-FFF2-40B4-BE49-F238E27FC236}">
                <a16:creationId xmlns:a16="http://schemas.microsoft.com/office/drawing/2014/main" id="{AE9313ED-0322-A213-3507-6D4E46C18EDC}"/>
              </a:ext>
            </a:extLst>
          </p:cNvPr>
          <p:cNvSpPr>
            <a:spLocks noGrp="1"/>
          </p:cNvSpPr>
          <p:nvPr>
            <p:ph type="body" sz="quarter" idx="12" hasCustomPrompt="1"/>
          </p:nvPr>
        </p:nvSpPr>
        <p:spPr>
          <a:xfrm>
            <a:off x="-83529" y="2481500"/>
            <a:ext cx="6116842" cy="5465690"/>
          </a:xfrm>
          <a:prstGeom prst="rect">
            <a:avLst/>
          </a:prstGeom>
          <a:noFill/>
        </p:spPr>
        <p:txBody>
          <a:bodyPr lIns="0" tIns="0" rIns="0" bIns="0" anchor="b"/>
          <a:lstStyle>
            <a:lvl1pPr marL="0" indent="0">
              <a:buNone/>
              <a:defRPr kumimoji="0" lang="en-GB" sz="41300" b="0" i="0" u="none" strike="noStrike" kern="0" cap="none" spc="0" normalizeH="0" dirty="0">
                <a:ln>
                  <a:noFill/>
                </a:ln>
                <a:solidFill>
                  <a:schemeClr val="bg1"/>
                </a:solidFill>
                <a:effectLst/>
                <a:uLnTx/>
                <a:uFillTx/>
                <a:latin typeface="Work Sans Thin" pitchFamily="2" charset="0"/>
                <a:ea typeface="+mj-ea"/>
                <a:cs typeface="+mj-cs"/>
              </a:defRPr>
            </a:lvl1pPr>
          </a:lstStyle>
          <a:p>
            <a:pPr marR="0" lvl="0" fontAlgn="auto">
              <a:spcBef>
                <a:spcPct val="0"/>
              </a:spcBef>
              <a:spcAft>
                <a:spcPts val="0"/>
              </a:spcAft>
              <a:buClrTx/>
              <a:buSzTx/>
              <a:tabLst/>
            </a:pPr>
            <a:r>
              <a:rPr lang="pt-BR" dirty="0"/>
              <a:t>01</a:t>
            </a:r>
            <a:endParaRPr lang="en-GB" dirty="0"/>
          </a:p>
        </p:txBody>
      </p:sp>
      <p:sp>
        <p:nvSpPr>
          <p:cNvPr id="4" name="Text Placeholder 8">
            <a:extLst>
              <a:ext uri="{FF2B5EF4-FFF2-40B4-BE49-F238E27FC236}">
                <a16:creationId xmlns:a16="http://schemas.microsoft.com/office/drawing/2014/main" id="{0A3C5477-C141-F3A5-A9DF-422D333C0772}"/>
              </a:ext>
            </a:extLst>
          </p:cNvPr>
          <p:cNvSpPr>
            <a:spLocks noGrp="1"/>
          </p:cNvSpPr>
          <p:nvPr>
            <p:ph type="body" sz="quarter" idx="11" hasCustomPrompt="1"/>
          </p:nvPr>
        </p:nvSpPr>
        <p:spPr>
          <a:xfrm>
            <a:off x="6463489" y="3356447"/>
            <a:ext cx="4000554" cy="3552353"/>
          </a:xfrm>
          <a:prstGeom prst="rect">
            <a:avLst/>
          </a:prstGeom>
        </p:spPr>
        <p:txBody>
          <a:bodyPr lIns="0" tIns="0" rIns="0" bIns="0" anchor="b"/>
          <a:lstStyle>
            <a:lvl1pPr marL="0" indent="0" algn="l">
              <a:lnSpc>
                <a:spcPct val="80000"/>
              </a:lnSpc>
              <a:buNone/>
              <a:defRPr sz="8000">
                <a:solidFill>
                  <a:schemeClr val="bg1"/>
                </a:solidFill>
                <a:latin typeface="Work Sans Medium"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err="1"/>
              <a:t>Title</a:t>
            </a:r>
            <a:r>
              <a:rPr lang="pt-BR"/>
              <a:t> </a:t>
            </a:r>
            <a:br>
              <a:rPr lang="pt-BR"/>
            </a:br>
            <a:r>
              <a:rPr lang="pt-BR" err="1"/>
              <a:t>of</a:t>
            </a:r>
            <a:r>
              <a:rPr lang="pt-BR"/>
              <a:t> </a:t>
            </a:r>
            <a:r>
              <a:rPr lang="pt-BR" err="1"/>
              <a:t>the</a:t>
            </a:r>
            <a:r>
              <a:rPr lang="pt-BR"/>
              <a:t> </a:t>
            </a:r>
            <a:r>
              <a:rPr lang="pt-BR" err="1"/>
              <a:t>Section</a:t>
            </a:r>
            <a:endParaRPr lang="en-GB"/>
          </a:p>
        </p:txBody>
      </p:sp>
    </p:spTree>
    <p:extLst>
      <p:ext uri="{BB962C8B-B14F-4D97-AF65-F5344CB8AC3E}">
        <p14:creationId xmlns:p14="http://schemas.microsoft.com/office/powerpoint/2010/main" val="1773135415"/>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 Pattern-Name-Contact">
    <p:bg>
      <p:bgPr>
        <a:solidFill>
          <a:srgbClr val="DA291C"/>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chemeClr val="bg1"/>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2" name="CaixaDeTexto 10">
            <a:extLst>
              <a:ext uri="{FF2B5EF4-FFF2-40B4-BE49-F238E27FC236}">
                <a16:creationId xmlns:a16="http://schemas.microsoft.com/office/drawing/2014/main" id="{33FDDD89-905C-F346-3F24-071556D9DB5F}"/>
              </a:ext>
            </a:extLst>
          </p:cNvPr>
          <p:cNvSpPr txBox="1"/>
          <p:nvPr userDrawn="1"/>
        </p:nvSpPr>
        <p:spPr>
          <a:xfrm>
            <a:off x="238008" y="4045452"/>
            <a:ext cx="4914156" cy="246221"/>
          </a:xfrm>
          <a:prstGeom prst="rect">
            <a:avLst/>
          </a:prstGeom>
          <a:noFill/>
        </p:spPr>
        <p:txBody>
          <a:bodyPr wrap="square" lIns="0" tIns="0" rIns="0" bIns="0" anchor="b">
            <a:spAutoFit/>
          </a:bodyPr>
          <a:lstStyle/>
          <a:p>
            <a:pPr marL="0" indent="0">
              <a:lnSpc>
                <a:spcPct val="100000"/>
              </a:lnSpc>
              <a:spcBef>
                <a:spcPts val="0"/>
              </a:spcBef>
              <a:buNone/>
            </a:pPr>
            <a:r>
              <a:rPr lang="en-US" sz="1600" dirty="0">
                <a:solidFill>
                  <a:schemeClr val="bg1"/>
                </a:solidFill>
                <a:latin typeface="Work Sans SemiBold" pitchFamily="2" charset="0"/>
              </a:rPr>
              <a:t>Get in touch</a:t>
            </a:r>
          </a:p>
        </p:txBody>
      </p:sp>
      <p:sp>
        <p:nvSpPr>
          <p:cNvPr id="5" name="Text Placeholder 14">
            <a:extLst>
              <a:ext uri="{FF2B5EF4-FFF2-40B4-BE49-F238E27FC236}">
                <a16:creationId xmlns:a16="http://schemas.microsoft.com/office/drawing/2014/main" id="{96E828DB-2F5E-3B4E-B979-49E4620CB227}"/>
              </a:ext>
            </a:extLst>
          </p:cNvPr>
          <p:cNvSpPr>
            <a:spLocks noGrp="1"/>
          </p:cNvSpPr>
          <p:nvPr>
            <p:ph type="body" sz="quarter" idx="10" hasCustomPrompt="1"/>
          </p:nvPr>
        </p:nvSpPr>
        <p:spPr>
          <a:xfrm>
            <a:off x="271572" y="5061193"/>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9" name="Text Placeholder 14">
            <a:extLst>
              <a:ext uri="{FF2B5EF4-FFF2-40B4-BE49-F238E27FC236}">
                <a16:creationId xmlns:a16="http://schemas.microsoft.com/office/drawing/2014/main" id="{F64BB6D8-5F4D-E08C-1F55-8855FC62AC56}"/>
              </a:ext>
            </a:extLst>
          </p:cNvPr>
          <p:cNvSpPr>
            <a:spLocks noGrp="1"/>
          </p:cNvSpPr>
          <p:nvPr>
            <p:ph type="body" sz="quarter" idx="12" hasCustomPrompt="1"/>
          </p:nvPr>
        </p:nvSpPr>
        <p:spPr>
          <a:xfrm>
            <a:off x="271572" y="565501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3" name="TextBox 14">
            <a:extLst>
              <a:ext uri="{FF2B5EF4-FFF2-40B4-BE49-F238E27FC236}">
                <a16:creationId xmlns:a16="http://schemas.microsoft.com/office/drawing/2014/main" id="{0B2D0976-DD1B-B710-86E3-BAAC88153D8D}"/>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Tree>
    <p:extLst>
      <p:ext uri="{BB962C8B-B14F-4D97-AF65-F5344CB8AC3E}">
        <p14:creationId xmlns:p14="http://schemas.microsoft.com/office/powerpoint/2010/main" val="1950258663"/>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R] Pattern-Personalized Message">
    <p:bg>
      <p:bgPr>
        <a:solidFill>
          <a:srgbClr val="DA291C"/>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chemeClr val="bg1"/>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 name="TextBox 14">
            <a:extLst>
              <a:ext uri="{FF2B5EF4-FFF2-40B4-BE49-F238E27FC236}">
                <a16:creationId xmlns:a16="http://schemas.microsoft.com/office/drawing/2014/main" id="{EE277B57-6F07-EE20-8E34-C82E88C391BF}"/>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dirty="0">
                <a:solidFill>
                  <a:schemeClr val="bg1"/>
                </a:solidFill>
                <a:latin typeface="Work Sans" pitchFamily="2" charset="0"/>
              </a:rPr>
              <a:t>bip-group.com</a:t>
            </a:r>
            <a:endParaRPr lang="it-IT" dirty="0">
              <a:solidFill>
                <a:schemeClr val="bg1"/>
              </a:solidFill>
              <a:latin typeface="Work Sans" pitchFamily="2" charset="0"/>
            </a:endParaRPr>
          </a:p>
        </p:txBody>
      </p:sp>
      <p:sp>
        <p:nvSpPr>
          <p:cNvPr id="2" name="Text Placeholder 14">
            <a:extLst>
              <a:ext uri="{FF2B5EF4-FFF2-40B4-BE49-F238E27FC236}">
                <a16:creationId xmlns:a16="http://schemas.microsoft.com/office/drawing/2014/main" id="{44DD3C25-9444-29F1-289D-2B0F8874A335}"/>
              </a:ext>
            </a:extLst>
          </p:cNvPr>
          <p:cNvSpPr>
            <a:spLocks noGrp="1"/>
          </p:cNvSpPr>
          <p:nvPr>
            <p:ph type="body" sz="quarter" idx="10" hasCustomPrompt="1"/>
          </p:nvPr>
        </p:nvSpPr>
        <p:spPr>
          <a:xfrm>
            <a:off x="271572" y="5487645"/>
            <a:ext cx="6846858" cy="738664"/>
          </a:xfrm>
        </p:spPr>
        <p:txBody>
          <a:bodyPr wrap="square">
            <a:spAutoFit/>
          </a:bodyPr>
          <a:lstStyle>
            <a:lvl1pPr>
              <a:defRPr sz="4800">
                <a:solidFill>
                  <a:schemeClr val="bg1"/>
                </a:solidFill>
                <a:latin typeface="Work Sans Light" pitchFamily="2" charset="0"/>
              </a:defRPr>
            </a:lvl1pPr>
            <a:lvl5pPr>
              <a:defRPr/>
            </a:lvl5pPr>
          </a:lstStyle>
          <a:p>
            <a:pPr lvl="0"/>
            <a:r>
              <a:rPr lang="en-GB" dirty="0"/>
              <a:t>Personalized Message</a:t>
            </a:r>
          </a:p>
        </p:txBody>
      </p:sp>
    </p:spTree>
    <p:extLst>
      <p:ext uri="{BB962C8B-B14F-4D97-AF65-F5344CB8AC3E}">
        <p14:creationId xmlns:p14="http://schemas.microsoft.com/office/powerpoint/2010/main" val="2289469"/>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359525"/>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W] 4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522606"/>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W] 3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032495"/>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449710"/>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799373"/>
      </p:ext>
    </p:extLst>
  </p:cSld>
  <p:clrMapOvr>
    <a:masterClrMapping/>
  </p:clrMapOvr>
  <p:extLst>
    <p:ext uri="{DCECCB84-F9BA-43D5-87BE-67443E8EF086}">
      <p15:sldGuideLst xmlns:p15="http://schemas.microsoft.com/office/powerpoint/2012/main">
        <p15:guide id="1" pos="3885">
          <p15:clr>
            <a:srgbClr val="A4A3A4"/>
          </p15:clr>
        </p15:guide>
        <p15:guide id="2" pos="3795">
          <p15:clr>
            <a:srgbClr val="A4A3A4"/>
          </p15:clr>
        </p15:guide>
        <p15:guide id="5" pos="3840">
          <p15:clr>
            <a:srgbClr val="000000"/>
          </p15:clr>
        </p15:guide>
        <p15:guide id="6" pos="3568">
          <p15:clr>
            <a:srgbClr val="FBAE40"/>
          </p15:clr>
        </p15:guide>
        <p15:guide id="7" pos="728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3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228784"/>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4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317250"/>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5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001232"/>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97.xml"/><Relationship Id="rId7" Type="http://schemas.openxmlformats.org/officeDocument/2006/relationships/theme" Target="../theme/theme1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4"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theme" Target="../theme/theme6.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theme" Target="../theme/theme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theme" Target="../theme/theme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0FE788B-E42E-5FA2-2470-75DAC227A713}"/>
              </a:ext>
            </a:extLst>
          </p:cNvPr>
          <p:cNvGrpSpPr/>
          <p:nvPr userDrawn="1"/>
        </p:nvGrpSpPr>
        <p:grpSpPr>
          <a:xfrm>
            <a:off x="-1192696" y="55165"/>
            <a:ext cx="1104706" cy="6802835"/>
            <a:chOff x="-1192696" y="55165"/>
            <a:chExt cx="1104706" cy="6802835"/>
          </a:xfrm>
        </p:grpSpPr>
        <p:grpSp>
          <p:nvGrpSpPr>
            <p:cNvPr id="30" name="Group 29">
              <a:extLst>
                <a:ext uri="{FF2B5EF4-FFF2-40B4-BE49-F238E27FC236}">
                  <a16:creationId xmlns:a16="http://schemas.microsoft.com/office/drawing/2014/main" id="{4DC3DE70-99BE-F032-8F90-AE866F47B004}"/>
                </a:ext>
              </a:extLst>
            </p:cNvPr>
            <p:cNvGrpSpPr/>
            <p:nvPr userDrawn="1"/>
          </p:nvGrpSpPr>
          <p:grpSpPr>
            <a:xfrm>
              <a:off x="-1192696" y="283678"/>
              <a:ext cx="1104706" cy="3145322"/>
              <a:chOff x="-2141717" y="1398059"/>
              <a:chExt cx="1694244" cy="428448"/>
            </a:xfrm>
          </p:grpSpPr>
          <p:sp>
            <p:nvSpPr>
              <p:cNvPr id="46" name="Rectangle 45">
                <a:extLst>
                  <a:ext uri="{FF2B5EF4-FFF2-40B4-BE49-F238E27FC236}">
                    <a16:creationId xmlns:a16="http://schemas.microsoft.com/office/drawing/2014/main" id="{E7FF7768-20FA-BBD3-3F68-F0F580BA30E5}"/>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#DA291C</a:t>
                </a:r>
                <a:endParaRPr lang="en-GB" sz="800" dirty="0">
                  <a:solidFill>
                    <a:schemeClr val="bg1"/>
                  </a:solidFill>
                  <a:latin typeface="Work Sans" pitchFamily="2" charset="0"/>
                </a:endParaRPr>
              </a:p>
            </p:txBody>
          </p:sp>
          <p:sp>
            <p:nvSpPr>
              <p:cNvPr id="47" name="Rectangle 46">
                <a:extLst>
                  <a:ext uri="{FF2B5EF4-FFF2-40B4-BE49-F238E27FC236}">
                    <a16:creationId xmlns:a16="http://schemas.microsoft.com/office/drawing/2014/main" id="{6F2A551F-D9DC-5028-C694-AE0B36715834}"/>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#0C2340</a:t>
                </a:r>
                <a:endParaRPr lang="en-GB" sz="800" dirty="0">
                  <a:solidFill>
                    <a:schemeClr val="bg1"/>
                  </a:solidFill>
                  <a:latin typeface="Work Sans" pitchFamily="2" charset="0"/>
                </a:endParaRPr>
              </a:p>
            </p:txBody>
          </p:sp>
          <p:sp>
            <p:nvSpPr>
              <p:cNvPr id="48" name="Rectangle 47">
                <a:extLst>
                  <a:ext uri="{FF2B5EF4-FFF2-40B4-BE49-F238E27FC236}">
                    <a16:creationId xmlns:a16="http://schemas.microsoft.com/office/drawing/2014/main" id="{0C2EB162-8B21-8B8C-2BD8-C10F7F48126E}"/>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rgbClr val="0C2340"/>
                    </a:solidFill>
                    <a:latin typeface="Work Sans" pitchFamily="2" charset="0"/>
                  </a:rPr>
                  <a:t>#FFFFFF</a:t>
                </a:r>
                <a:endParaRPr lang="en-GB" sz="800" dirty="0">
                  <a:solidFill>
                    <a:srgbClr val="0C2340"/>
                  </a:solidFill>
                  <a:latin typeface="Work Sans" pitchFamily="2" charset="0"/>
                </a:endParaRPr>
              </a:p>
            </p:txBody>
          </p:sp>
        </p:grpSp>
        <p:grpSp>
          <p:nvGrpSpPr>
            <p:cNvPr id="31" name="Group 30">
              <a:extLst>
                <a:ext uri="{FF2B5EF4-FFF2-40B4-BE49-F238E27FC236}">
                  <a16:creationId xmlns:a16="http://schemas.microsoft.com/office/drawing/2014/main" id="{73EC3B9A-647A-9045-C7A8-12556FBBC80F}"/>
                </a:ext>
              </a:extLst>
            </p:cNvPr>
            <p:cNvGrpSpPr/>
            <p:nvPr userDrawn="1"/>
          </p:nvGrpSpPr>
          <p:grpSpPr>
            <a:xfrm>
              <a:off x="-1192696" y="3920372"/>
              <a:ext cx="1104706" cy="2937628"/>
              <a:chOff x="-1544321" y="1938472"/>
              <a:chExt cx="1426513" cy="3689646"/>
            </a:xfrm>
          </p:grpSpPr>
          <p:sp>
            <p:nvSpPr>
              <p:cNvPr id="34" name="Rectangle 33">
                <a:extLst>
                  <a:ext uri="{FF2B5EF4-FFF2-40B4-BE49-F238E27FC236}">
                    <a16:creationId xmlns:a16="http://schemas.microsoft.com/office/drawing/2014/main" id="{E3C86A10-39D3-24C6-DB32-BC2AC773CDE0}"/>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#F97673</a:t>
                </a:r>
                <a:endParaRPr lang="en-GB" sz="800" dirty="0">
                  <a:solidFill>
                    <a:schemeClr val="bg1"/>
                  </a:solidFill>
                  <a:latin typeface="Work Sans" pitchFamily="2" charset="0"/>
                </a:endParaRPr>
              </a:p>
            </p:txBody>
          </p:sp>
          <p:sp>
            <p:nvSpPr>
              <p:cNvPr id="35" name="Rectangle 34">
                <a:extLst>
                  <a:ext uri="{FF2B5EF4-FFF2-40B4-BE49-F238E27FC236}">
                    <a16:creationId xmlns:a16="http://schemas.microsoft.com/office/drawing/2014/main" id="{7637114B-A66A-48EC-C36B-C3A70595EB50}"/>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#9DA7B3</a:t>
                </a:r>
                <a:endParaRPr lang="en-GB" sz="800" dirty="0">
                  <a:solidFill>
                    <a:schemeClr val="bg1"/>
                  </a:solidFill>
                  <a:latin typeface="Work Sans" pitchFamily="2" charset="0"/>
                </a:endParaRPr>
              </a:p>
            </p:txBody>
          </p:sp>
          <p:sp>
            <p:nvSpPr>
              <p:cNvPr id="36" name="Rectangle 35">
                <a:extLst>
                  <a:ext uri="{FF2B5EF4-FFF2-40B4-BE49-F238E27FC236}">
                    <a16:creationId xmlns:a16="http://schemas.microsoft.com/office/drawing/2014/main" id="{D0580200-F730-4869-0F09-DD61D8C6BA16}"/>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#ED4239</a:t>
                </a:r>
                <a:endParaRPr lang="en-GB" sz="800" dirty="0">
                  <a:solidFill>
                    <a:schemeClr val="bg1"/>
                  </a:solidFill>
                  <a:latin typeface="Work Sans" pitchFamily="2" charset="0"/>
                </a:endParaRPr>
              </a:p>
            </p:txBody>
          </p:sp>
          <p:sp>
            <p:nvSpPr>
              <p:cNvPr id="37" name="Rectangle 36">
                <a:extLst>
                  <a:ext uri="{FF2B5EF4-FFF2-40B4-BE49-F238E27FC236}">
                    <a16:creationId xmlns:a16="http://schemas.microsoft.com/office/drawing/2014/main" id="{FC7BCA92-5A74-F2FC-9C39-A9966CEF93BB}"/>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#7F8799</a:t>
                </a:r>
                <a:endParaRPr lang="en-GB" sz="800" dirty="0">
                  <a:solidFill>
                    <a:schemeClr val="bg1"/>
                  </a:solidFill>
                  <a:latin typeface="Work Sans" pitchFamily="2" charset="0"/>
                </a:endParaRPr>
              </a:p>
            </p:txBody>
          </p:sp>
          <p:sp>
            <p:nvSpPr>
              <p:cNvPr id="38" name="Rectangle 37">
                <a:extLst>
                  <a:ext uri="{FF2B5EF4-FFF2-40B4-BE49-F238E27FC236}">
                    <a16:creationId xmlns:a16="http://schemas.microsoft.com/office/drawing/2014/main" id="{4C1CC94C-B2F6-5617-CA8F-7E50A781D73B}"/>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#546579</a:t>
                </a:r>
                <a:endParaRPr lang="en-GB" sz="800" dirty="0">
                  <a:solidFill>
                    <a:schemeClr val="bg1"/>
                  </a:solidFill>
                  <a:latin typeface="Work Sans" pitchFamily="2" charset="0"/>
                </a:endParaRPr>
              </a:p>
            </p:txBody>
          </p:sp>
          <p:sp>
            <p:nvSpPr>
              <p:cNvPr id="39" name="Rectangle 38">
                <a:extLst>
                  <a:ext uri="{FF2B5EF4-FFF2-40B4-BE49-F238E27FC236}">
                    <a16:creationId xmlns:a16="http://schemas.microsoft.com/office/drawing/2014/main" id="{1F781183-802B-6D07-0C54-EF4397F1C220}"/>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#961111</a:t>
                </a:r>
                <a:endParaRPr lang="en-GB" sz="800" dirty="0">
                  <a:solidFill>
                    <a:schemeClr val="bg1"/>
                  </a:solidFill>
                  <a:latin typeface="Work Sans" pitchFamily="2" charset="0"/>
                </a:endParaRPr>
              </a:p>
            </p:txBody>
          </p:sp>
          <p:sp>
            <p:nvSpPr>
              <p:cNvPr id="40" name="Rectangle 39">
                <a:extLst>
                  <a:ext uri="{FF2B5EF4-FFF2-40B4-BE49-F238E27FC236}">
                    <a16:creationId xmlns:a16="http://schemas.microsoft.com/office/drawing/2014/main" id="{2F5BEDE8-37FD-629C-7A4A-E919A901B1FA}"/>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#354259</a:t>
                </a:r>
                <a:endParaRPr lang="en-GB" sz="800" dirty="0">
                  <a:solidFill>
                    <a:schemeClr val="bg1"/>
                  </a:solidFill>
                  <a:latin typeface="Work Sans" pitchFamily="2" charset="0"/>
                </a:endParaRPr>
              </a:p>
            </p:txBody>
          </p:sp>
          <p:sp>
            <p:nvSpPr>
              <p:cNvPr id="41" name="Rectangle 40">
                <a:extLst>
                  <a:ext uri="{FF2B5EF4-FFF2-40B4-BE49-F238E27FC236}">
                    <a16:creationId xmlns:a16="http://schemas.microsoft.com/office/drawing/2014/main" id="{36D6EA72-D104-F77A-626B-4009B35DC389}"/>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#3D0404</a:t>
                </a:r>
                <a:endParaRPr lang="en-GB" sz="800" dirty="0">
                  <a:solidFill>
                    <a:schemeClr val="bg1"/>
                  </a:solidFill>
                  <a:latin typeface="Work Sans" pitchFamily="2" charset="0"/>
                </a:endParaRPr>
              </a:p>
            </p:txBody>
          </p:sp>
          <p:sp>
            <p:nvSpPr>
              <p:cNvPr id="42" name="Rectangle 41">
                <a:extLst>
                  <a:ext uri="{FF2B5EF4-FFF2-40B4-BE49-F238E27FC236}">
                    <a16:creationId xmlns:a16="http://schemas.microsoft.com/office/drawing/2014/main" id="{A10DEEE2-67F7-C568-83C8-24F217A68C17}"/>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#FFE3E3</a:t>
                </a:r>
                <a:endParaRPr lang="en-GB" sz="800" dirty="0">
                  <a:solidFill>
                    <a:srgbClr val="DA291C"/>
                  </a:solidFill>
                  <a:latin typeface="Work Sans" pitchFamily="2" charset="0"/>
                </a:endParaRPr>
              </a:p>
            </p:txBody>
          </p:sp>
          <p:sp>
            <p:nvSpPr>
              <p:cNvPr id="43" name="Rectangle 42">
                <a:extLst>
                  <a:ext uri="{FF2B5EF4-FFF2-40B4-BE49-F238E27FC236}">
                    <a16:creationId xmlns:a16="http://schemas.microsoft.com/office/drawing/2014/main" id="{A6881B60-8795-93E3-AAC0-37A8B3CD7076}"/>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#F1F2F3</a:t>
                </a:r>
                <a:endParaRPr lang="en-GB" sz="800" dirty="0">
                  <a:solidFill>
                    <a:srgbClr val="0C2340"/>
                  </a:solidFill>
                  <a:latin typeface="Work Sans" pitchFamily="2" charset="0"/>
                </a:endParaRPr>
              </a:p>
            </p:txBody>
          </p:sp>
          <p:sp>
            <p:nvSpPr>
              <p:cNvPr id="44" name="Rectangle 43">
                <a:extLst>
                  <a:ext uri="{FF2B5EF4-FFF2-40B4-BE49-F238E27FC236}">
                    <a16:creationId xmlns:a16="http://schemas.microsoft.com/office/drawing/2014/main" id="{BB37548F-4627-7290-3FB7-E9135295C1E5}"/>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#FCB7B3</a:t>
                </a:r>
                <a:endParaRPr lang="en-GB" sz="800" dirty="0">
                  <a:solidFill>
                    <a:srgbClr val="DA291C"/>
                  </a:solidFill>
                  <a:latin typeface="Work Sans" pitchFamily="2" charset="0"/>
                </a:endParaRPr>
              </a:p>
            </p:txBody>
          </p:sp>
          <p:sp>
            <p:nvSpPr>
              <p:cNvPr id="45" name="Rectangle 44">
                <a:extLst>
                  <a:ext uri="{FF2B5EF4-FFF2-40B4-BE49-F238E27FC236}">
                    <a16:creationId xmlns:a16="http://schemas.microsoft.com/office/drawing/2014/main" id="{93899B98-949A-BD3A-D90D-6CAF39165202}"/>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#DADEE2</a:t>
                </a:r>
                <a:endParaRPr lang="en-GB" sz="800" dirty="0">
                  <a:solidFill>
                    <a:srgbClr val="0C2340"/>
                  </a:solidFill>
                  <a:latin typeface="Work Sans" pitchFamily="2" charset="0"/>
                </a:endParaRPr>
              </a:p>
            </p:txBody>
          </p:sp>
        </p:grpSp>
        <p:sp>
          <p:nvSpPr>
            <p:cNvPr id="32" name="TextBox 31">
              <a:extLst>
                <a:ext uri="{FF2B5EF4-FFF2-40B4-BE49-F238E27FC236}">
                  <a16:creationId xmlns:a16="http://schemas.microsoft.com/office/drawing/2014/main" id="{DB00D1D6-A11E-1432-12C9-2E48A0B964EF}"/>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dirty="0">
                  <a:solidFill>
                    <a:schemeClr val="tx1">
                      <a:alpha val="60000"/>
                    </a:schemeClr>
                  </a:solidFill>
                  <a:latin typeface="Work Sans" pitchFamily="2" charset="0"/>
                </a:rPr>
                <a:t>Primary </a:t>
              </a:r>
              <a:r>
                <a:rPr lang="pt-BR" sz="800" dirty="0" err="1">
                  <a:solidFill>
                    <a:schemeClr val="tx1">
                      <a:alpha val="60000"/>
                    </a:schemeClr>
                  </a:solidFill>
                  <a:latin typeface="Work Sans" pitchFamily="2" charset="0"/>
                </a:rPr>
                <a:t>Colors</a:t>
              </a:r>
              <a:endParaRPr lang="en-GB" sz="800" dirty="0">
                <a:solidFill>
                  <a:schemeClr val="tx1">
                    <a:alpha val="60000"/>
                  </a:schemeClr>
                </a:solidFill>
                <a:latin typeface="Work Sans" pitchFamily="2" charset="0"/>
              </a:endParaRPr>
            </a:p>
          </p:txBody>
        </p:sp>
        <p:sp>
          <p:nvSpPr>
            <p:cNvPr id="33" name="TextBox 32">
              <a:extLst>
                <a:ext uri="{FF2B5EF4-FFF2-40B4-BE49-F238E27FC236}">
                  <a16:creationId xmlns:a16="http://schemas.microsoft.com/office/drawing/2014/main" id="{EA9FE31E-66DD-879F-D39E-64B9A731C9A3}"/>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dirty="0" err="1">
                  <a:solidFill>
                    <a:schemeClr val="tx1">
                      <a:alpha val="60000"/>
                    </a:schemeClr>
                  </a:solidFill>
                  <a:latin typeface="Work Sans" pitchFamily="2" charset="0"/>
                </a:rPr>
                <a:t>Support</a:t>
              </a:r>
              <a:r>
                <a:rPr lang="pt-BR" sz="800" dirty="0">
                  <a:solidFill>
                    <a:schemeClr val="tx1">
                      <a:alpha val="60000"/>
                    </a:schemeClr>
                  </a:solidFill>
                  <a:latin typeface="Work Sans" pitchFamily="2" charset="0"/>
                </a:rPr>
                <a:t> </a:t>
              </a:r>
              <a:r>
                <a:rPr lang="pt-BR" sz="800" dirty="0" err="1">
                  <a:solidFill>
                    <a:schemeClr val="tx1">
                      <a:alpha val="60000"/>
                    </a:schemeClr>
                  </a:solidFill>
                  <a:latin typeface="Work Sans" pitchFamily="2" charset="0"/>
                </a:rPr>
                <a:t>Palette</a:t>
              </a:r>
              <a:endParaRPr lang="en-GB" sz="800" dirty="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2769876237"/>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166">
          <p15:clr>
            <a:srgbClr val="F26B43"/>
          </p15:clr>
        </p15:guide>
        <p15:guide id="3" pos="7514">
          <p15:clr>
            <a:srgbClr val="F26B43"/>
          </p15:clr>
        </p15:guide>
        <p15:guide id="4" orient="horz" pos="417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Segnaposto titolo 4">
            <a:extLst>
              <a:ext uri="{FF2B5EF4-FFF2-40B4-BE49-F238E27FC236}">
                <a16:creationId xmlns:a16="http://schemas.microsoft.com/office/drawing/2014/main" id="{AC375552-6018-BC72-44AD-218A46F73127}"/>
              </a:ext>
            </a:extLst>
          </p:cNvPr>
          <p:cNvSpPr>
            <a:spLocks noGrp="1"/>
          </p:cNvSpPr>
          <p:nvPr userDrawn="1">
            <p:ph type="title"/>
          </p:nvPr>
        </p:nvSpPr>
        <p:spPr>
          <a:xfrm>
            <a:off x="275099" y="307439"/>
            <a:ext cx="11655631" cy="498598"/>
          </a:xfrm>
          <a:prstGeom prst="rect">
            <a:avLst/>
          </a:prstGeom>
        </p:spPr>
        <p:txBody>
          <a:bodyPr vert="horz" wrap="square" lIns="0" tIns="0" rIns="0" bIns="0" rtlCol="0" anchor="t" anchorCtr="0">
            <a:noAutofit/>
          </a:bodyPr>
          <a:lstStyle/>
          <a:p>
            <a:r>
              <a:rPr lang="en-US" dirty="0"/>
              <a:t>Title here</a:t>
            </a:r>
            <a:endParaRPr lang="en-GB" dirty="0"/>
          </a:p>
        </p:txBody>
      </p:sp>
      <p:sp>
        <p:nvSpPr>
          <p:cNvPr id="41" name="Text Placeholder 1">
            <a:extLst>
              <a:ext uri="{FF2B5EF4-FFF2-40B4-BE49-F238E27FC236}">
                <a16:creationId xmlns:a16="http://schemas.microsoft.com/office/drawing/2014/main" id="{109939EE-5DBB-4E2A-EDFA-E33BE6C1D488}"/>
              </a:ext>
            </a:extLst>
          </p:cNvPr>
          <p:cNvSpPr>
            <a:spLocks noGrp="1"/>
          </p:cNvSpPr>
          <p:nvPr userDrawn="1">
            <p:ph type="body" idx="1"/>
          </p:nvPr>
        </p:nvSpPr>
        <p:spPr>
          <a:xfrm>
            <a:off x="275099" y="934720"/>
            <a:ext cx="11655631" cy="5447030"/>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2" name="Group 1">
            <a:extLst>
              <a:ext uri="{FF2B5EF4-FFF2-40B4-BE49-F238E27FC236}">
                <a16:creationId xmlns:a16="http://schemas.microsoft.com/office/drawing/2014/main" id="{A15E6155-55E1-586A-656D-CD52F9C3BB1B}"/>
              </a:ext>
            </a:extLst>
          </p:cNvPr>
          <p:cNvGrpSpPr/>
          <p:nvPr userDrawn="1"/>
        </p:nvGrpSpPr>
        <p:grpSpPr>
          <a:xfrm>
            <a:off x="-1192696" y="55165"/>
            <a:ext cx="1104706" cy="6802835"/>
            <a:chOff x="-1192696" y="55165"/>
            <a:chExt cx="1104706" cy="6802835"/>
          </a:xfrm>
        </p:grpSpPr>
        <p:grpSp>
          <p:nvGrpSpPr>
            <p:cNvPr id="3" name="Group 2">
              <a:extLst>
                <a:ext uri="{FF2B5EF4-FFF2-40B4-BE49-F238E27FC236}">
                  <a16:creationId xmlns:a16="http://schemas.microsoft.com/office/drawing/2014/main" id="{F76A988F-EDF5-2782-15AA-6168514F0320}"/>
                </a:ext>
              </a:extLst>
            </p:cNvPr>
            <p:cNvGrpSpPr/>
            <p:nvPr userDrawn="1"/>
          </p:nvGrpSpPr>
          <p:grpSpPr>
            <a:xfrm>
              <a:off x="-1192696" y="283678"/>
              <a:ext cx="1104706" cy="3145322"/>
              <a:chOff x="-2141717" y="1398059"/>
              <a:chExt cx="1694244" cy="428448"/>
            </a:xfrm>
          </p:grpSpPr>
          <p:sp>
            <p:nvSpPr>
              <p:cNvPr id="19" name="Rectangle 18">
                <a:extLst>
                  <a:ext uri="{FF2B5EF4-FFF2-40B4-BE49-F238E27FC236}">
                    <a16:creationId xmlns:a16="http://schemas.microsoft.com/office/drawing/2014/main" id="{44303C9D-F2A7-E0FF-FD87-B0B407B2BDD7}"/>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#DA291C</a:t>
                </a:r>
                <a:endParaRPr lang="en-GB" sz="800" dirty="0">
                  <a:solidFill>
                    <a:schemeClr val="bg1"/>
                  </a:solidFill>
                  <a:latin typeface="Work Sans" pitchFamily="2" charset="0"/>
                </a:endParaRPr>
              </a:p>
            </p:txBody>
          </p:sp>
          <p:sp>
            <p:nvSpPr>
              <p:cNvPr id="20" name="Rectangle 19">
                <a:extLst>
                  <a:ext uri="{FF2B5EF4-FFF2-40B4-BE49-F238E27FC236}">
                    <a16:creationId xmlns:a16="http://schemas.microsoft.com/office/drawing/2014/main" id="{7BCA362F-7920-5A83-72CE-40A50F1412F2}"/>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#0C2340</a:t>
                </a:r>
                <a:endParaRPr lang="en-GB" sz="800" dirty="0">
                  <a:solidFill>
                    <a:schemeClr val="bg1"/>
                  </a:solidFill>
                  <a:latin typeface="Work Sans" pitchFamily="2" charset="0"/>
                </a:endParaRPr>
              </a:p>
            </p:txBody>
          </p:sp>
          <p:sp>
            <p:nvSpPr>
              <p:cNvPr id="21" name="Rectangle 20">
                <a:extLst>
                  <a:ext uri="{FF2B5EF4-FFF2-40B4-BE49-F238E27FC236}">
                    <a16:creationId xmlns:a16="http://schemas.microsoft.com/office/drawing/2014/main" id="{96BAC3FB-376A-284F-71F8-8BD6C310A540}"/>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rgbClr val="0C2340"/>
                    </a:solidFill>
                    <a:latin typeface="Work Sans" pitchFamily="2" charset="0"/>
                  </a:rPr>
                  <a:t>#FFFFFF</a:t>
                </a:r>
                <a:endParaRPr lang="en-GB" sz="800" dirty="0">
                  <a:solidFill>
                    <a:srgbClr val="0C2340"/>
                  </a:solidFill>
                  <a:latin typeface="Work Sans" pitchFamily="2" charset="0"/>
                </a:endParaRPr>
              </a:p>
            </p:txBody>
          </p:sp>
        </p:grpSp>
        <p:grpSp>
          <p:nvGrpSpPr>
            <p:cNvPr id="4" name="Group 3">
              <a:extLst>
                <a:ext uri="{FF2B5EF4-FFF2-40B4-BE49-F238E27FC236}">
                  <a16:creationId xmlns:a16="http://schemas.microsoft.com/office/drawing/2014/main" id="{38588D1C-90C2-7E29-66F3-8AD7CC3CF58A}"/>
                </a:ext>
              </a:extLst>
            </p:cNvPr>
            <p:cNvGrpSpPr/>
            <p:nvPr userDrawn="1"/>
          </p:nvGrpSpPr>
          <p:grpSpPr>
            <a:xfrm>
              <a:off x="-1192696" y="3920372"/>
              <a:ext cx="1104706" cy="2937628"/>
              <a:chOff x="-1544321" y="1938472"/>
              <a:chExt cx="1426513" cy="3689646"/>
            </a:xfrm>
          </p:grpSpPr>
          <p:sp>
            <p:nvSpPr>
              <p:cNvPr id="7" name="Rectangle 6">
                <a:extLst>
                  <a:ext uri="{FF2B5EF4-FFF2-40B4-BE49-F238E27FC236}">
                    <a16:creationId xmlns:a16="http://schemas.microsoft.com/office/drawing/2014/main" id="{D10A646E-077B-ADE9-EC30-DE66BE049B30}"/>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#F97673</a:t>
                </a:r>
                <a:endParaRPr lang="en-GB" sz="800" dirty="0">
                  <a:solidFill>
                    <a:schemeClr val="bg1"/>
                  </a:solidFill>
                  <a:latin typeface="Work Sans" pitchFamily="2" charset="0"/>
                </a:endParaRPr>
              </a:p>
            </p:txBody>
          </p:sp>
          <p:sp>
            <p:nvSpPr>
              <p:cNvPr id="8" name="Rectangle 7">
                <a:extLst>
                  <a:ext uri="{FF2B5EF4-FFF2-40B4-BE49-F238E27FC236}">
                    <a16:creationId xmlns:a16="http://schemas.microsoft.com/office/drawing/2014/main" id="{9691277A-25B9-7973-DF47-2AAFAEEBD34B}"/>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#9DA7B3</a:t>
                </a:r>
                <a:endParaRPr lang="en-GB" sz="800" dirty="0">
                  <a:solidFill>
                    <a:schemeClr val="bg1"/>
                  </a:solidFill>
                  <a:latin typeface="Work Sans" pitchFamily="2" charset="0"/>
                </a:endParaRPr>
              </a:p>
            </p:txBody>
          </p:sp>
          <p:sp>
            <p:nvSpPr>
              <p:cNvPr id="9" name="Rectangle 8">
                <a:extLst>
                  <a:ext uri="{FF2B5EF4-FFF2-40B4-BE49-F238E27FC236}">
                    <a16:creationId xmlns:a16="http://schemas.microsoft.com/office/drawing/2014/main" id="{4105102A-1981-102B-C0F7-D2300AD51761}"/>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#ED4239</a:t>
                </a:r>
                <a:endParaRPr lang="en-GB" sz="800" dirty="0">
                  <a:solidFill>
                    <a:schemeClr val="bg1"/>
                  </a:solidFill>
                  <a:latin typeface="Work Sans" pitchFamily="2" charset="0"/>
                </a:endParaRPr>
              </a:p>
            </p:txBody>
          </p:sp>
          <p:sp>
            <p:nvSpPr>
              <p:cNvPr id="10" name="Rectangle 9">
                <a:extLst>
                  <a:ext uri="{FF2B5EF4-FFF2-40B4-BE49-F238E27FC236}">
                    <a16:creationId xmlns:a16="http://schemas.microsoft.com/office/drawing/2014/main" id="{F3D56BEF-2576-1596-70E9-C946DABB90BC}"/>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#7F8799</a:t>
                </a:r>
                <a:endParaRPr lang="en-GB" sz="800" dirty="0">
                  <a:solidFill>
                    <a:schemeClr val="bg1"/>
                  </a:solidFill>
                  <a:latin typeface="Work Sans" pitchFamily="2" charset="0"/>
                </a:endParaRPr>
              </a:p>
            </p:txBody>
          </p:sp>
          <p:sp>
            <p:nvSpPr>
              <p:cNvPr id="11" name="Rectangle 10">
                <a:extLst>
                  <a:ext uri="{FF2B5EF4-FFF2-40B4-BE49-F238E27FC236}">
                    <a16:creationId xmlns:a16="http://schemas.microsoft.com/office/drawing/2014/main" id="{7066A7BE-75B1-9B03-D2C5-882750273460}"/>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#546579</a:t>
                </a:r>
                <a:endParaRPr lang="en-GB" sz="800" dirty="0">
                  <a:solidFill>
                    <a:schemeClr val="bg1"/>
                  </a:solidFill>
                  <a:latin typeface="Work Sans" pitchFamily="2" charset="0"/>
                </a:endParaRPr>
              </a:p>
            </p:txBody>
          </p:sp>
          <p:sp>
            <p:nvSpPr>
              <p:cNvPr id="12" name="Rectangle 11">
                <a:extLst>
                  <a:ext uri="{FF2B5EF4-FFF2-40B4-BE49-F238E27FC236}">
                    <a16:creationId xmlns:a16="http://schemas.microsoft.com/office/drawing/2014/main" id="{DBB5F3BE-8C4B-90E1-3B5C-5398552D966F}"/>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#961111</a:t>
                </a:r>
                <a:endParaRPr lang="en-GB" sz="800" dirty="0">
                  <a:solidFill>
                    <a:schemeClr val="bg1"/>
                  </a:solidFill>
                  <a:latin typeface="Work Sans" pitchFamily="2" charset="0"/>
                </a:endParaRPr>
              </a:p>
            </p:txBody>
          </p:sp>
          <p:sp>
            <p:nvSpPr>
              <p:cNvPr id="13" name="Rectangle 12">
                <a:extLst>
                  <a:ext uri="{FF2B5EF4-FFF2-40B4-BE49-F238E27FC236}">
                    <a16:creationId xmlns:a16="http://schemas.microsoft.com/office/drawing/2014/main" id="{4D9C4879-9C5A-F3AB-E038-410C6C59E255}"/>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#354259</a:t>
                </a:r>
                <a:endParaRPr lang="en-GB" sz="800" dirty="0">
                  <a:solidFill>
                    <a:schemeClr val="bg1"/>
                  </a:solidFill>
                  <a:latin typeface="Work Sans" pitchFamily="2" charset="0"/>
                </a:endParaRPr>
              </a:p>
            </p:txBody>
          </p:sp>
          <p:sp>
            <p:nvSpPr>
              <p:cNvPr id="14" name="Rectangle 13">
                <a:extLst>
                  <a:ext uri="{FF2B5EF4-FFF2-40B4-BE49-F238E27FC236}">
                    <a16:creationId xmlns:a16="http://schemas.microsoft.com/office/drawing/2014/main" id="{79498B1A-3A77-B22A-8339-58DD9219D8BB}"/>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#3D0404</a:t>
                </a:r>
                <a:endParaRPr lang="en-GB" sz="800" dirty="0">
                  <a:solidFill>
                    <a:schemeClr val="bg1"/>
                  </a:solidFill>
                  <a:latin typeface="Work Sans" pitchFamily="2" charset="0"/>
                </a:endParaRPr>
              </a:p>
            </p:txBody>
          </p:sp>
          <p:sp>
            <p:nvSpPr>
              <p:cNvPr id="15" name="Rectangle 14">
                <a:extLst>
                  <a:ext uri="{FF2B5EF4-FFF2-40B4-BE49-F238E27FC236}">
                    <a16:creationId xmlns:a16="http://schemas.microsoft.com/office/drawing/2014/main" id="{A7EA8E3B-A7DA-2789-A69D-20A8F6A46EFD}"/>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#FFE3E3</a:t>
                </a:r>
                <a:endParaRPr lang="en-GB" sz="800" dirty="0">
                  <a:solidFill>
                    <a:srgbClr val="DA291C"/>
                  </a:solidFill>
                  <a:latin typeface="Work Sans" pitchFamily="2" charset="0"/>
                </a:endParaRPr>
              </a:p>
            </p:txBody>
          </p:sp>
          <p:sp>
            <p:nvSpPr>
              <p:cNvPr id="16" name="Rectangle 15">
                <a:extLst>
                  <a:ext uri="{FF2B5EF4-FFF2-40B4-BE49-F238E27FC236}">
                    <a16:creationId xmlns:a16="http://schemas.microsoft.com/office/drawing/2014/main" id="{76E7EBBF-35A0-F1ED-F87B-AEB8C58BC239}"/>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#F1F2F3</a:t>
                </a:r>
                <a:endParaRPr lang="en-GB" sz="800" dirty="0">
                  <a:solidFill>
                    <a:srgbClr val="0C2340"/>
                  </a:solidFill>
                  <a:latin typeface="Work Sans" pitchFamily="2" charset="0"/>
                </a:endParaRPr>
              </a:p>
            </p:txBody>
          </p:sp>
          <p:sp>
            <p:nvSpPr>
              <p:cNvPr id="17" name="Rectangle 16">
                <a:extLst>
                  <a:ext uri="{FF2B5EF4-FFF2-40B4-BE49-F238E27FC236}">
                    <a16:creationId xmlns:a16="http://schemas.microsoft.com/office/drawing/2014/main" id="{3595A570-0866-1237-E5B5-B30D85360292}"/>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#FCB7B3</a:t>
                </a:r>
                <a:endParaRPr lang="en-GB" sz="800" dirty="0">
                  <a:solidFill>
                    <a:srgbClr val="DA291C"/>
                  </a:solidFill>
                  <a:latin typeface="Work Sans" pitchFamily="2" charset="0"/>
                </a:endParaRPr>
              </a:p>
            </p:txBody>
          </p:sp>
          <p:sp>
            <p:nvSpPr>
              <p:cNvPr id="18" name="Rectangle 17">
                <a:extLst>
                  <a:ext uri="{FF2B5EF4-FFF2-40B4-BE49-F238E27FC236}">
                    <a16:creationId xmlns:a16="http://schemas.microsoft.com/office/drawing/2014/main" id="{F2CA7B84-1B17-5575-A61C-7D82694909D6}"/>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#DADEE2</a:t>
                </a:r>
                <a:endParaRPr lang="en-GB" sz="800" dirty="0">
                  <a:solidFill>
                    <a:srgbClr val="0C2340"/>
                  </a:solidFill>
                  <a:latin typeface="Work Sans" pitchFamily="2" charset="0"/>
                </a:endParaRPr>
              </a:p>
            </p:txBody>
          </p:sp>
        </p:grpSp>
        <p:sp>
          <p:nvSpPr>
            <p:cNvPr id="5" name="TextBox 4">
              <a:extLst>
                <a:ext uri="{FF2B5EF4-FFF2-40B4-BE49-F238E27FC236}">
                  <a16:creationId xmlns:a16="http://schemas.microsoft.com/office/drawing/2014/main" id="{6D2B2C0A-499B-C9E3-2E97-61AB93EDA552}"/>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dirty="0">
                  <a:solidFill>
                    <a:schemeClr val="tx1">
                      <a:alpha val="60000"/>
                    </a:schemeClr>
                  </a:solidFill>
                  <a:latin typeface="Work Sans" pitchFamily="2" charset="0"/>
                </a:rPr>
                <a:t>Primary </a:t>
              </a:r>
              <a:r>
                <a:rPr lang="pt-BR" sz="800" dirty="0" err="1">
                  <a:solidFill>
                    <a:schemeClr val="tx1">
                      <a:alpha val="60000"/>
                    </a:schemeClr>
                  </a:solidFill>
                  <a:latin typeface="Work Sans" pitchFamily="2" charset="0"/>
                </a:rPr>
                <a:t>Colors</a:t>
              </a:r>
              <a:endParaRPr lang="en-GB" sz="800" dirty="0">
                <a:solidFill>
                  <a:schemeClr val="tx1">
                    <a:alpha val="60000"/>
                  </a:schemeClr>
                </a:solidFill>
                <a:latin typeface="Work Sans" pitchFamily="2" charset="0"/>
              </a:endParaRPr>
            </a:p>
          </p:txBody>
        </p:sp>
        <p:sp>
          <p:nvSpPr>
            <p:cNvPr id="6" name="TextBox 5">
              <a:extLst>
                <a:ext uri="{FF2B5EF4-FFF2-40B4-BE49-F238E27FC236}">
                  <a16:creationId xmlns:a16="http://schemas.microsoft.com/office/drawing/2014/main" id="{420F114B-5776-C15B-342E-BEC3B3B5E202}"/>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dirty="0" err="1">
                  <a:solidFill>
                    <a:schemeClr val="tx1">
                      <a:alpha val="60000"/>
                    </a:schemeClr>
                  </a:solidFill>
                  <a:latin typeface="Work Sans" pitchFamily="2" charset="0"/>
                </a:rPr>
                <a:t>Support</a:t>
              </a:r>
              <a:r>
                <a:rPr lang="pt-BR" sz="800" dirty="0">
                  <a:solidFill>
                    <a:schemeClr val="tx1">
                      <a:alpha val="60000"/>
                    </a:schemeClr>
                  </a:solidFill>
                  <a:latin typeface="Work Sans" pitchFamily="2" charset="0"/>
                </a:rPr>
                <a:t> </a:t>
              </a:r>
              <a:r>
                <a:rPr lang="pt-BR" sz="800" dirty="0" err="1">
                  <a:solidFill>
                    <a:schemeClr val="tx1">
                      <a:alpha val="60000"/>
                    </a:schemeClr>
                  </a:solidFill>
                  <a:latin typeface="Work Sans" pitchFamily="2" charset="0"/>
                </a:rPr>
                <a:t>Palette</a:t>
              </a:r>
              <a:endParaRPr lang="en-GB" sz="800" dirty="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2543024917"/>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4002" r:id="rId19"/>
    <p:sldLayoutId id="2147484003" r:id="rId20"/>
    <p:sldLayoutId id="2147484004" r:id="rId21"/>
  </p:sldLayoutIdLst>
  <p:hf hdr="0" ftr="0" dt="0"/>
  <p:txStyles>
    <p:title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kern="1200" baseline="0">
          <a:solidFill>
            <a:srgbClr val="0C2340"/>
          </a:solidFill>
          <a:latin typeface="Work Sans" pitchFamily="2" charset="0"/>
          <a:ea typeface="+mn-ea"/>
          <a:cs typeface="+mn-cs"/>
        </a:defRPr>
      </a:lvl1pPr>
      <a:lvl2pPr marL="0" indent="0" algn="l" defTabSz="609585" rtl="0" eaLnBrk="1" latinLnBrk="0" hangingPunct="1">
        <a:lnSpc>
          <a:spcPct val="100000"/>
        </a:lnSpc>
        <a:spcBef>
          <a:spcPts val="0"/>
        </a:spcBef>
        <a:spcAft>
          <a:spcPts val="1200"/>
        </a:spcAft>
        <a:buFont typeface="+mj-lt"/>
        <a:buNone/>
        <a:defRPr sz="1200" kern="1200" baseline="0">
          <a:solidFill>
            <a:srgbClr val="0C2340"/>
          </a:solidFill>
          <a:latin typeface="Work Sans" pitchFamily="2" charset="0"/>
          <a:ea typeface="+mn-ea"/>
          <a:cs typeface="+mn-cs"/>
        </a:defRPr>
      </a:lvl2pPr>
      <a:lvl3pPr marL="587375" indent="-172800"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Work Sans" pitchFamily="2" charset="0"/>
          <a:ea typeface="+mn-ea"/>
          <a:cs typeface="+mn-cs"/>
        </a:defRPr>
      </a:lvl3pPr>
      <a:lvl4pPr marL="946150" indent="-172800"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Work Sans" pitchFamily="2" charset="0"/>
          <a:ea typeface="+mn-ea"/>
          <a:cs typeface="+mn-cs"/>
        </a:defRPr>
      </a:lvl4pPr>
      <a:lvl5pPr marL="1249363" indent="-173038" algn="l" defTabSz="609585" rtl="0" eaLnBrk="1" latinLnBrk="0" hangingPunct="1">
        <a:lnSpc>
          <a:spcPct val="100000"/>
        </a:lnSpc>
        <a:spcBef>
          <a:spcPts val="0"/>
        </a:spcBef>
        <a:spcAft>
          <a:spcPts val="1200"/>
        </a:spcAft>
        <a:buFont typeface="Wingdings" panose="05000000000000000000" pitchFamily="2" charset="2"/>
        <a:buChar char="§"/>
        <a:defRPr sz="1200" kern="1200" baseline="0">
          <a:solidFill>
            <a:srgbClr val="DA291C"/>
          </a:solidFill>
          <a:latin typeface="Work Sans" pitchFamily="2" charset="0"/>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201">
          <p15:clr>
            <a:srgbClr val="F26B43"/>
          </p15:clr>
        </p15:guide>
        <p15:guide id="7" orient="horz" pos="100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Segnaposto titolo 4">
            <a:extLst>
              <a:ext uri="{FF2B5EF4-FFF2-40B4-BE49-F238E27FC236}">
                <a16:creationId xmlns:a16="http://schemas.microsoft.com/office/drawing/2014/main" id="{AC375552-6018-BC72-44AD-218A46F73127}"/>
              </a:ext>
            </a:extLst>
          </p:cNvPr>
          <p:cNvSpPr>
            <a:spLocks noGrp="1"/>
          </p:cNvSpPr>
          <p:nvPr userDrawn="1">
            <p:ph type="title"/>
          </p:nvPr>
        </p:nvSpPr>
        <p:spPr>
          <a:xfrm>
            <a:off x="275099" y="307439"/>
            <a:ext cx="11655631" cy="498598"/>
          </a:xfrm>
          <a:prstGeom prst="rect">
            <a:avLst/>
          </a:prstGeom>
        </p:spPr>
        <p:txBody>
          <a:bodyPr vert="horz" wrap="square" lIns="0" tIns="0" rIns="0" bIns="0" rtlCol="0" anchor="t" anchorCtr="0">
            <a:noAutofit/>
          </a:bodyPr>
          <a:lstStyle/>
          <a:p>
            <a:r>
              <a:rPr lang="en-US" dirty="0"/>
              <a:t>Title here</a:t>
            </a:r>
            <a:endParaRPr lang="en-GB" dirty="0"/>
          </a:p>
        </p:txBody>
      </p:sp>
      <p:grpSp>
        <p:nvGrpSpPr>
          <p:cNvPr id="2" name="Group 1">
            <a:extLst>
              <a:ext uri="{FF2B5EF4-FFF2-40B4-BE49-F238E27FC236}">
                <a16:creationId xmlns:a16="http://schemas.microsoft.com/office/drawing/2014/main" id="{BBDFEB82-8EAE-8D5E-D5DF-447C3203336E}"/>
              </a:ext>
            </a:extLst>
          </p:cNvPr>
          <p:cNvGrpSpPr/>
          <p:nvPr userDrawn="1"/>
        </p:nvGrpSpPr>
        <p:grpSpPr>
          <a:xfrm>
            <a:off x="-1192696" y="55165"/>
            <a:ext cx="1104706" cy="6802835"/>
            <a:chOff x="-1192696" y="55165"/>
            <a:chExt cx="1104706" cy="6802835"/>
          </a:xfrm>
        </p:grpSpPr>
        <p:grpSp>
          <p:nvGrpSpPr>
            <p:cNvPr id="3" name="Group 2">
              <a:extLst>
                <a:ext uri="{FF2B5EF4-FFF2-40B4-BE49-F238E27FC236}">
                  <a16:creationId xmlns:a16="http://schemas.microsoft.com/office/drawing/2014/main" id="{15B33FD8-C746-841F-F6F9-449726E2CD23}"/>
                </a:ext>
              </a:extLst>
            </p:cNvPr>
            <p:cNvGrpSpPr/>
            <p:nvPr userDrawn="1"/>
          </p:nvGrpSpPr>
          <p:grpSpPr>
            <a:xfrm>
              <a:off x="-1192696" y="283678"/>
              <a:ext cx="1104706" cy="3145322"/>
              <a:chOff x="-2141717" y="1398059"/>
              <a:chExt cx="1694244" cy="428448"/>
            </a:xfrm>
          </p:grpSpPr>
          <p:sp>
            <p:nvSpPr>
              <p:cNvPr id="19" name="Rectangle 18">
                <a:extLst>
                  <a:ext uri="{FF2B5EF4-FFF2-40B4-BE49-F238E27FC236}">
                    <a16:creationId xmlns:a16="http://schemas.microsoft.com/office/drawing/2014/main" id="{E8FEF5ED-C907-61D9-EDCE-725B7F2F6396}"/>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#DA291C</a:t>
                </a:r>
                <a:endParaRPr lang="en-GB" sz="800" dirty="0">
                  <a:solidFill>
                    <a:schemeClr val="bg1"/>
                  </a:solidFill>
                  <a:latin typeface="Work Sans" pitchFamily="2" charset="0"/>
                </a:endParaRPr>
              </a:p>
            </p:txBody>
          </p:sp>
          <p:sp>
            <p:nvSpPr>
              <p:cNvPr id="20" name="Rectangle 19">
                <a:extLst>
                  <a:ext uri="{FF2B5EF4-FFF2-40B4-BE49-F238E27FC236}">
                    <a16:creationId xmlns:a16="http://schemas.microsoft.com/office/drawing/2014/main" id="{FD7AB979-9293-2FD0-6C5C-749644116EEF}"/>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#0C2340</a:t>
                </a:r>
                <a:endParaRPr lang="en-GB" sz="800" dirty="0">
                  <a:solidFill>
                    <a:schemeClr val="bg1"/>
                  </a:solidFill>
                  <a:latin typeface="Work Sans" pitchFamily="2" charset="0"/>
                </a:endParaRPr>
              </a:p>
            </p:txBody>
          </p:sp>
          <p:sp>
            <p:nvSpPr>
              <p:cNvPr id="21" name="Rectangle 20">
                <a:extLst>
                  <a:ext uri="{FF2B5EF4-FFF2-40B4-BE49-F238E27FC236}">
                    <a16:creationId xmlns:a16="http://schemas.microsoft.com/office/drawing/2014/main" id="{F0C3518B-EA2A-7170-7C83-82043D40E0DA}"/>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rgbClr val="0C2340"/>
                    </a:solidFill>
                    <a:latin typeface="Work Sans" pitchFamily="2" charset="0"/>
                  </a:rPr>
                  <a:t>#FFFFFF</a:t>
                </a:r>
                <a:endParaRPr lang="en-GB" sz="800" dirty="0">
                  <a:solidFill>
                    <a:srgbClr val="0C2340"/>
                  </a:solidFill>
                  <a:latin typeface="Work Sans" pitchFamily="2" charset="0"/>
                </a:endParaRPr>
              </a:p>
            </p:txBody>
          </p:sp>
        </p:grpSp>
        <p:grpSp>
          <p:nvGrpSpPr>
            <p:cNvPr id="4" name="Group 3">
              <a:extLst>
                <a:ext uri="{FF2B5EF4-FFF2-40B4-BE49-F238E27FC236}">
                  <a16:creationId xmlns:a16="http://schemas.microsoft.com/office/drawing/2014/main" id="{03F227F8-36A5-9268-49BC-D12B09F128B7}"/>
                </a:ext>
              </a:extLst>
            </p:cNvPr>
            <p:cNvGrpSpPr/>
            <p:nvPr userDrawn="1"/>
          </p:nvGrpSpPr>
          <p:grpSpPr>
            <a:xfrm>
              <a:off x="-1192696" y="3920372"/>
              <a:ext cx="1104706" cy="2937628"/>
              <a:chOff x="-1544321" y="1938472"/>
              <a:chExt cx="1426513" cy="3689646"/>
            </a:xfrm>
          </p:grpSpPr>
          <p:sp>
            <p:nvSpPr>
              <p:cNvPr id="7" name="Rectangle 6">
                <a:extLst>
                  <a:ext uri="{FF2B5EF4-FFF2-40B4-BE49-F238E27FC236}">
                    <a16:creationId xmlns:a16="http://schemas.microsoft.com/office/drawing/2014/main" id="{4E64E1CD-F423-6EBA-3765-F2E7B12864EB}"/>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#F97673</a:t>
                </a:r>
                <a:endParaRPr lang="en-GB" sz="800" dirty="0">
                  <a:solidFill>
                    <a:schemeClr val="bg1"/>
                  </a:solidFill>
                  <a:latin typeface="Work Sans" pitchFamily="2" charset="0"/>
                </a:endParaRPr>
              </a:p>
            </p:txBody>
          </p:sp>
          <p:sp>
            <p:nvSpPr>
              <p:cNvPr id="8" name="Rectangle 7">
                <a:extLst>
                  <a:ext uri="{FF2B5EF4-FFF2-40B4-BE49-F238E27FC236}">
                    <a16:creationId xmlns:a16="http://schemas.microsoft.com/office/drawing/2014/main" id="{18A613A6-9DF6-1235-18F1-6897D4DB3F57}"/>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#9DA7B3</a:t>
                </a:r>
                <a:endParaRPr lang="en-GB" sz="800" dirty="0">
                  <a:solidFill>
                    <a:schemeClr val="bg1"/>
                  </a:solidFill>
                  <a:latin typeface="Work Sans" pitchFamily="2" charset="0"/>
                </a:endParaRPr>
              </a:p>
            </p:txBody>
          </p:sp>
          <p:sp>
            <p:nvSpPr>
              <p:cNvPr id="9" name="Rectangle 8">
                <a:extLst>
                  <a:ext uri="{FF2B5EF4-FFF2-40B4-BE49-F238E27FC236}">
                    <a16:creationId xmlns:a16="http://schemas.microsoft.com/office/drawing/2014/main" id="{F8A3101B-1C0B-FCBC-D358-8B8798C9A2F7}"/>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#ED4239</a:t>
                </a:r>
                <a:endParaRPr lang="en-GB" sz="800" dirty="0">
                  <a:solidFill>
                    <a:schemeClr val="bg1"/>
                  </a:solidFill>
                  <a:latin typeface="Work Sans" pitchFamily="2" charset="0"/>
                </a:endParaRPr>
              </a:p>
            </p:txBody>
          </p:sp>
          <p:sp>
            <p:nvSpPr>
              <p:cNvPr id="10" name="Rectangle 9">
                <a:extLst>
                  <a:ext uri="{FF2B5EF4-FFF2-40B4-BE49-F238E27FC236}">
                    <a16:creationId xmlns:a16="http://schemas.microsoft.com/office/drawing/2014/main" id="{A06EDA9D-715F-08E9-6B2D-262D43DB45F8}"/>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#7F8799</a:t>
                </a:r>
                <a:endParaRPr lang="en-GB" sz="800" dirty="0">
                  <a:solidFill>
                    <a:schemeClr val="bg1"/>
                  </a:solidFill>
                  <a:latin typeface="Work Sans" pitchFamily="2" charset="0"/>
                </a:endParaRPr>
              </a:p>
            </p:txBody>
          </p:sp>
          <p:sp>
            <p:nvSpPr>
              <p:cNvPr id="11" name="Rectangle 10">
                <a:extLst>
                  <a:ext uri="{FF2B5EF4-FFF2-40B4-BE49-F238E27FC236}">
                    <a16:creationId xmlns:a16="http://schemas.microsoft.com/office/drawing/2014/main" id="{F78D2E0A-26E2-7CDF-4DB3-A48BF28A5CD3}"/>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#546579</a:t>
                </a:r>
                <a:endParaRPr lang="en-GB" sz="800" dirty="0">
                  <a:solidFill>
                    <a:schemeClr val="bg1"/>
                  </a:solidFill>
                  <a:latin typeface="Work Sans" pitchFamily="2" charset="0"/>
                </a:endParaRPr>
              </a:p>
            </p:txBody>
          </p:sp>
          <p:sp>
            <p:nvSpPr>
              <p:cNvPr id="12" name="Rectangle 11">
                <a:extLst>
                  <a:ext uri="{FF2B5EF4-FFF2-40B4-BE49-F238E27FC236}">
                    <a16:creationId xmlns:a16="http://schemas.microsoft.com/office/drawing/2014/main" id="{337CAFE5-F0F8-8B70-7F7F-1500D1E36375}"/>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#961111</a:t>
                </a:r>
                <a:endParaRPr lang="en-GB" sz="800" dirty="0">
                  <a:solidFill>
                    <a:schemeClr val="bg1"/>
                  </a:solidFill>
                  <a:latin typeface="Work Sans" pitchFamily="2" charset="0"/>
                </a:endParaRPr>
              </a:p>
            </p:txBody>
          </p:sp>
          <p:sp>
            <p:nvSpPr>
              <p:cNvPr id="13" name="Rectangle 12">
                <a:extLst>
                  <a:ext uri="{FF2B5EF4-FFF2-40B4-BE49-F238E27FC236}">
                    <a16:creationId xmlns:a16="http://schemas.microsoft.com/office/drawing/2014/main" id="{66EBCB06-9A65-4DAC-38CB-C000BC97212A}"/>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#354259</a:t>
                </a:r>
                <a:endParaRPr lang="en-GB" sz="800" dirty="0">
                  <a:solidFill>
                    <a:schemeClr val="bg1"/>
                  </a:solidFill>
                  <a:latin typeface="Work Sans" pitchFamily="2" charset="0"/>
                </a:endParaRPr>
              </a:p>
            </p:txBody>
          </p:sp>
          <p:sp>
            <p:nvSpPr>
              <p:cNvPr id="14" name="Rectangle 13">
                <a:extLst>
                  <a:ext uri="{FF2B5EF4-FFF2-40B4-BE49-F238E27FC236}">
                    <a16:creationId xmlns:a16="http://schemas.microsoft.com/office/drawing/2014/main" id="{02E3A9FB-7C8F-D117-A9DE-47B6A0CF6C2B}"/>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#3D0404</a:t>
                </a:r>
                <a:endParaRPr lang="en-GB" sz="800" dirty="0">
                  <a:solidFill>
                    <a:schemeClr val="bg1"/>
                  </a:solidFill>
                  <a:latin typeface="Work Sans" pitchFamily="2" charset="0"/>
                </a:endParaRPr>
              </a:p>
            </p:txBody>
          </p:sp>
          <p:sp>
            <p:nvSpPr>
              <p:cNvPr id="15" name="Rectangle 14">
                <a:extLst>
                  <a:ext uri="{FF2B5EF4-FFF2-40B4-BE49-F238E27FC236}">
                    <a16:creationId xmlns:a16="http://schemas.microsoft.com/office/drawing/2014/main" id="{4A798734-AB9F-927E-C06A-32774309535F}"/>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#FFE3E3</a:t>
                </a:r>
                <a:endParaRPr lang="en-GB" sz="800" dirty="0">
                  <a:solidFill>
                    <a:srgbClr val="DA291C"/>
                  </a:solidFill>
                  <a:latin typeface="Work Sans" pitchFamily="2" charset="0"/>
                </a:endParaRPr>
              </a:p>
            </p:txBody>
          </p:sp>
          <p:sp>
            <p:nvSpPr>
              <p:cNvPr id="16" name="Rectangle 15">
                <a:extLst>
                  <a:ext uri="{FF2B5EF4-FFF2-40B4-BE49-F238E27FC236}">
                    <a16:creationId xmlns:a16="http://schemas.microsoft.com/office/drawing/2014/main" id="{2060BEA5-A040-C758-938B-B4F5B25CC1CF}"/>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#F1F2F3</a:t>
                </a:r>
                <a:endParaRPr lang="en-GB" sz="800" dirty="0">
                  <a:solidFill>
                    <a:srgbClr val="0C2340"/>
                  </a:solidFill>
                  <a:latin typeface="Work Sans" pitchFamily="2" charset="0"/>
                </a:endParaRPr>
              </a:p>
            </p:txBody>
          </p:sp>
          <p:sp>
            <p:nvSpPr>
              <p:cNvPr id="17" name="Rectangle 16">
                <a:extLst>
                  <a:ext uri="{FF2B5EF4-FFF2-40B4-BE49-F238E27FC236}">
                    <a16:creationId xmlns:a16="http://schemas.microsoft.com/office/drawing/2014/main" id="{2A526954-87A3-EBA5-5364-388041741C83}"/>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#FCB7B3</a:t>
                </a:r>
                <a:endParaRPr lang="en-GB" sz="800" dirty="0">
                  <a:solidFill>
                    <a:srgbClr val="DA291C"/>
                  </a:solidFill>
                  <a:latin typeface="Work Sans" pitchFamily="2" charset="0"/>
                </a:endParaRPr>
              </a:p>
            </p:txBody>
          </p:sp>
          <p:sp>
            <p:nvSpPr>
              <p:cNvPr id="18" name="Rectangle 17">
                <a:extLst>
                  <a:ext uri="{FF2B5EF4-FFF2-40B4-BE49-F238E27FC236}">
                    <a16:creationId xmlns:a16="http://schemas.microsoft.com/office/drawing/2014/main" id="{61F0FF20-7DEC-1B54-0C58-702A9AC6393E}"/>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#DADEE2</a:t>
                </a:r>
                <a:endParaRPr lang="en-GB" sz="800" dirty="0">
                  <a:solidFill>
                    <a:srgbClr val="0C2340"/>
                  </a:solidFill>
                  <a:latin typeface="Work Sans" pitchFamily="2" charset="0"/>
                </a:endParaRPr>
              </a:p>
            </p:txBody>
          </p:sp>
        </p:grpSp>
        <p:sp>
          <p:nvSpPr>
            <p:cNvPr id="5" name="TextBox 4">
              <a:extLst>
                <a:ext uri="{FF2B5EF4-FFF2-40B4-BE49-F238E27FC236}">
                  <a16:creationId xmlns:a16="http://schemas.microsoft.com/office/drawing/2014/main" id="{0298B17C-BD8E-C174-5172-6FDA322E384F}"/>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dirty="0">
                  <a:solidFill>
                    <a:schemeClr val="tx1">
                      <a:alpha val="60000"/>
                    </a:schemeClr>
                  </a:solidFill>
                  <a:latin typeface="Work Sans" pitchFamily="2" charset="0"/>
                </a:rPr>
                <a:t>Primary </a:t>
              </a:r>
              <a:r>
                <a:rPr lang="pt-BR" sz="800" dirty="0" err="1">
                  <a:solidFill>
                    <a:schemeClr val="tx1">
                      <a:alpha val="60000"/>
                    </a:schemeClr>
                  </a:solidFill>
                  <a:latin typeface="Work Sans" pitchFamily="2" charset="0"/>
                </a:rPr>
                <a:t>Colors</a:t>
              </a:r>
              <a:endParaRPr lang="en-GB" sz="800" dirty="0">
                <a:solidFill>
                  <a:schemeClr val="tx1">
                    <a:alpha val="60000"/>
                  </a:schemeClr>
                </a:solidFill>
                <a:latin typeface="Work Sans" pitchFamily="2" charset="0"/>
              </a:endParaRPr>
            </a:p>
          </p:txBody>
        </p:sp>
        <p:sp>
          <p:nvSpPr>
            <p:cNvPr id="6" name="TextBox 5">
              <a:extLst>
                <a:ext uri="{FF2B5EF4-FFF2-40B4-BE49-F238E27FC236}">
                  <a16:creationId xmlns:a16="http://schemas.microsoft.com/office/drawing/2014/main" id="{EB536EBA-52E3-2A65-3BA6-9E8F463B95FD}"/>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dirty="0" err="1">
                  <a:solidFill>
                    <a:schemeClr val="tx1">
                      <a:alpha val="60000"/>
                    </a:schemeClr>
                  </a:solidFill>
                  <a:latin typeface="Work Sans" pitchFamily="2" charset="0"/>
                </a:rPr>
                <a:t>Support</a:t>
              </a:r>
              <a:r>
                <a:rPr lang="pt-BR" sz="800" dirty="0">
                  <a:solidFill>
                    <a:schemeClr val="tx1">
                      <a:alpha val="60000"/>
                    </a:schemeClr>
                  </a:solidFill>
                  <a:latin typeface="Work Sans" pitchFamily="2" charset="0"/>
                </a:rPr>
                <a:t> </a:t>
              </a:r>
              <a:r>
                <a:rPr lang="pt-BR" sz="800" dirty="0" err="1">
                  <a:solidFill>
                    <a:schemeClr val="tx1">
                      <a:alpha val="60000"/>
                    </a:schemeClr>
                  </a:solidFill>
                  <a:latin typeface="Work Sans" pitchFamily="2" charset="0"/>
                </a:rPr>
                <a:t>Palette</a:t>
              </a:r>
              <a:endParaRPr lang="en-GB" sz="800" dirty="0">
                <a:solidFill>
                  <a:schemeClr val="tx1">
                    <a:alpha val="60000"/>
                  </a:schemeClr>
                </a:solidFill>
                <a:latin typeface="Work Sans" pitchFamily="2" charset="0"/>
              </a:endParaRPr>
            </a:p>
          </p:txBody>
        </p:sp>
      </p:grpSp>
      <p:sp>
        <p:nvSpPr>
          <p:cNvPr id="22" name="Text Placeholder 1">
            <a:extLst>
              <a:ext uri="{FF2B5EF4-FFF2-40B4-BE49-F238E27FC236}">
                <a16:creationId xmlns:a16="http://schemas.microsoft.com/office/drawing/2014/main" id="{0D3FB25A-D6C3-A0BC-E15A-DD602022E114}"/>
              </a:ext>
            </a:extLst>
          </p:cNvPr>
          <p:cNvSpPr>
            <a:spLocks noGrp="1"/>
          </p:cNvSpPr>
          <p:nvPr>
            <p:ph type="body" idx="1"/>
          </p:nvPr>
        </p:nvSpPr>
        <p:spPr>
          <a:xfrm>
            <a:off x="275099" y="934720"/>
            <a:ext cx="11655631" cy="5447030"/>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585641840"/>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99" r:id="rId6"/>
  </p:sldLayoutIdLst>
  <p:hf hdr="0" ftr="0" dt="0"/>
  <p:txStyles>
    <p:title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kern="1200" baseline="0">
          <a:solidFill>
            <a:srgbClr val="0C2340"/>
          </a:solidFill>
          <a:latin typeface="Work Sans" pitchFamily="2" charset="0"/>
          <a:ea typeface="+mn-ea"/>
          <a:cs typeface="+mn-cs"/>
        </a:defRPr>
      </a:lvl1pPr>
      <a:lvl2pPr marL="0" indent="0" algn="l" defTabSz="609585" rtl="0" eaLnBrk="1" latinLnBrk="0" hangingPunct="1">
        <a:lnSpc>
          <a:spcPct val="100000"/>
        </a:lnSpc>
        <a:spcBef>
          <a:spcPts val="0"/>
        </a:spcBef>
        <a:spcAft>
          <a:spcPts val="1200"/>
        </a:spcAft>
        <a:buFont typeface="+mj-lt"/>
        <a:buNone/>
        <a:defRPr sz="1200" kern="1200" baseline="0">
          <a:solidFill>
            <a:srgbClr val="0C2340"/>
          </a:solidFill>
          <a:latin typeface="Work Sans" pitchFamily="2" charset="0"/>
          <a:ea typeface="+mn-ea"/>
          <a:cs typeface="+mn-cs"/>
        </a:defRPr>
      </a:lvl2pPr>
      <a:lvl3pPr marL="587375" indent="-172800"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Work Sans" pitchFamily="2" charset="0"/>
          <a:ea typeface="+mn-ea"/>
          <a:cs typeface="+mn-cs"/>
        </a:defRPr>
      </a:lvl3pPr>
      <a:lvl4pPr marL="946150" indent="-172800"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Work Sans" pitchFamily="2" charset="0"/>
          <a:ea typeface="+mn-ea"/>
          <a:cs typeface="+mn-cs"/>
        </a:defRPr>
      </a:lvl4pPr>
      <a:lvl5pPr marL="1249363" indent="-173038" algn="l" defTabSz="609585" rtl="0" eaLnBrk="1" latinLnBrk="0" hangingPunct="1">
        <a:lnSpc>
          <a:spcPct val="100000"/>
        </a:lnSpc>
        <a:spcBef>
          <a:spcPts val="0"/>
        </a:spcBef>
        <a:spcAft>
          <a:spcPts val="1200"/>
        </a:spcAft>
        <a:buFont typeface="Wingdings" panose="05000000000000000000" pitchFamily="2" charset="2"/>
        <a:buChar char="§"/>
        <a:defRPr sz="1200" kern="1200" baseline="0">
          <a:solidFill>
            <a:srgbClr val="DA291C"/>
          </a:solidFill>
          <a:latin typeface="Work Sans" pitchFamily="2" charset="0"/>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20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A20DAF7-8350-4838-1C7E-B6FDE561E5D2}"/>
              </a:ext>
            </a:extLst>
          </p:cNvPr>
          <p:cNvGrpSpPr/>
          <p:nvPr userDrawn="1"/>
        </p:nvGrpSpPr>
        <p:grpSpPr>
          <a:xfrm>
            <a:off x="-1192696" y="55165"/>
            <a:ext cx="1104706" cy="6802835"/>
            <a:chOff x="-1192696" y="55165"/>
            <a:chExt cx="1104706" cy="6802835"/>
          </a:xfrm>
        </p:grpSpPr>
        <p:grpSp>
          <p:nvGrpSpPr>
            <p:cNvPr id="23" name="Group 22">
              <a:extLst>
                <a:ext uri="{FF2B5EF4-FFF2-40B4-BE49-F238E27FC236}">
                  <a16:creationId xmlns:a16="http://schemas.microsoft.com/office/drawing/2014/main" id="{E8BE2BB0-FE37-F397-ACDA-4B06E75B225F}"/>
                </a:ext>
              </a:extLst>
            </p:cNvPr>
            <p:cNvGrpSpPr/>
            <p:nvPr userDrawn="1"/>
          </p:nvGrpSpPr>
          <p:grpSpPr>
            <a:xfrm>
              <a:off x="-1192696" y="283678"/>
              <a:ext cx="1104706" cy="3145322"/>
              <a:chOff x="-2141717" y="1398059"/>
              <a:chExt cx="1694244" cy="428448"/>
            </a:xfrm>
          </p:grpSpPr>
          <p:sp>
            <p:nvSpPr>
              <p:cNvPr id="39" name="Rectangle 38">
                <a:extLst>
                  <a:ext uri="{FF2B5EF4-FFF2-40B4-BE49-F238E27FC236}">
                    <a16:creationId xmlns:a16="http://schemas.microsoft.com/office/drawing/2014/main" id="{3B2C8CCE-1190-4A3D-8CDB-4696C1CA348E}"/>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#DA291C</a:t>
                </a:r>
                <a:endParaRPr lang="en-GB" sz="800" dirty="0">
                  <a:solidFill>
                    <a:schemeClr val="bg1"/>
                  </a:solidFill>
                  <a:latin typeface="Work Sans" pitchFamily="2" charset="0"/>
                </a:endParaRPr>
              </a:p>
            </p:txBody>
          </p:sp>
          <p:sp>
            <p:nvSpPr>
              <p:cNvPr id="40" name="Rectangle 39">
                <a:extLst>
                  <a:ext uri="{FF2B5EF4-FFF2-40B4-BE49-F238E27FC236}">
                    <a16:creationId xmlns:a16="http://schemas.microsoft.com/office/drawing/2014/main" id="{CE450E7B-167E-217E-CEE6-15AC8817C7E3}"/>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#0C2340</a:t>
                </a:r>
                <a:endParaRPr lang="en-GB" sz="800" dirty="0">
                  <a:solidFill>
                    <a:schemeClr val="bg1"/>
                  </a:solidFill>
                  <a:latin typeface="Work Sans" pitchFamily="2" charset="0"/>
                </a:endParaRPr>
              </a:p>
            </p:txBody>
          </p:sp>
          <p:sp>
            <p:nvSpPr>
              <p:cNvPr id="41" name="Rectangle 40">
                <a:extLst>
                  <a:ext uri="{FF2B5EF4-FFF2-40B4-BE49-F238E27FC236}">
                    <a16:creationId xmlns:a16="http://schemas.microsoft.com/office/drawing/2014/main" id="{3A4ED267-57D6-C3BC-5FDE-24ED9B926EBE}"/>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rgbClr val="0C2340"/>
                    </a:solidFill>
                    <a:latin typeface="Work Sans" pitchFamily="2" charset="0"/>
                  </a:rPr>
                  <a:t>#FFFFFF</a:t>
                </a:r>
                <a:endParaRPr lang="en-GB" sz="800" dirty="0">
                  <a:solidFill>
                    <a:srgbClr val="0C2340"/>
                  </a:solidFill>
                  <a:latin typeface="Work Sans" pitchFamily="2" charset="0"/>
                </a:endParaRPr>
              </a:p>
            </p:txBody>
          </p:sp>
        </p:grpSp>
        <p:grpSp>
          <p:nvGrpSpPr>
            <p:cNvPr id="24" name="Group 23">
              <a:extLst>
                <a:ext uri="{FF2B5EF4-FFF2-40B4-BE49-F238E27FC236}">
                  <a16:creationId xmlns:a16="http://schemas.microsoft.com/office/drawing/2014/main" id="{E89C7780-560B-882B-3DEC-8421C9B4C5BD}"/>
                </a:ext>
              </a:extLst>
            </p:cNvPr>
            <p:cNvGrpSpPr/>
            <p:nvPr userDrawn="1"/>
          </p:nvGrpSpPr>
          <p:grpSpPr>
            <a:xfrm>
              <a:off x="-1192696" y="3920372"/>
              <a:ext cx="1104706" cy="2937628"/>
              <a:chOff x="-1544321" y="1938472"/>
              <a:chExt cx="1426513" cy="3689646"/>
            </a:xfrm>
          </p:grpSpPr>
          <p:sp>
            <p:nvSpPr>
              <p:cNvPr id="27" name="Rectangle 26">
                <a:extLst>
                  <a:ext uri="{FF2B5EF4-FFF2-40B4-BE49-F238E27FC236}">
                    <a16:creationId xmlns:a16="http://schemas.microsoft.com/office/drawing/2014/main" id="{C07457ED-1E07-3EC3-1511-DC3698B1C826}"/>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#F97673</a:t>
                </a:r>
                <a:endParaRPr lang="en-GB" sz="800" dirty="0">
                  <a:solidFill>
                    <a:schemeClr val="bg1"/>
                  </a:solidFill>
                  <a:latin typeface="Work Sans" pitchFamily="2" charset="0"/>
                </a:endParaRPr>
              </a:p>
            </p:txBody>
          </p:sp>
          <p:sp>
            <p:nvSpPr>
              <p:cNvPr id="28" name="Rectangle 27">
                <a:extLst>
                  <a:ext uri="{FF2B5EF4-FFF2-40B4-BE49-F238E27FC236}">
                    <a16:creationId xmlns:a16="http://schemas.microsoft.com/office/drawing/2014/main" id="{B288B022-34AA-CD77-7A3C-98800F58D317}"/>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#9DA7B3</a:t>
                </a:r>
                <a:endParaRPr lang="en-GB" sz="800" dirty="0">
                  <a:solidFill>
                    <a:schemeClr val="bg1"/>
                  </a:solidFill>
                  <a:latin typeface="Work Sans" pitchFamily="2" charset="0"/>
                </a:endParaRPr>
              </a:p>
            </p:txBody>
          </p:sp>
          <p:sp>
            <p:nvSpPr>
              <p:cNvPr id="29" name="Rectangle 28">
                <a:extLst>
                  <a:ext uri="{FF2B5EF4-FFF2-40B4-BE49-F238E27FC236}">
                    <a16:creationId xmlns:a16="http://schemas.microsoft.com/office/drawing/2014/main" id="{3491940B-9CAF-332C-C573-D235F9396101}"/>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#ED4239</a:t>
                </a:r>
                <a:endParaRPr lang="en-GB" sz="800" dirty="0">
                  <a:solidFill>
                    <a:schemeClr val="bg1"/>
                  </a:solidFill>
                  <a:latin typeface="Work Sans" pitchFamily="2" charset="0"/>
                </a:endParaRPr>
              </a:p>
            </p:txBody>
          </p:sp>
          <p:sp>
            <p:nvSpPr>
              <p:cNvPr id="30" name="Rectangle 29">
                <a:extLst>
                  <a:ext uri="{FF2B5EF4-FFF2-40B4-BE49-F238E27FC236}">
                    <a16:creationId xmlns:a16="http://schemas.microsoft.com/office/drawing/2014/main" id="{B8BF634B-7842-CB85-5288-25A0A9147703}"/>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#7F8799</a:t>
                </a:r>
                <a:endParaRPr lang="en-GB" sz="800" dirty="0">
                  <a:solidFill>
                    <a:schemeClr val="bg1"/>
                  </a:solidFill>
                  <a:latin typeface="Work Sans" pitchFamily="2" charset="0"/>
                </a:endParaRPr>
              </a:p>
            </p:txBody>
          </p:sp>
          <p:sp>
            <p:nvSpPr>
              <p:cNvPr id="31" name="Rectangle 30">
                <a:extLst>
                  <a:ext uri="{FF2B5EF4-FFF2-40B4-BE49-F238E27FC236}">
                    <a16:creationId xmlns:a16="http://schemas.microsoft.com/office/drawing/2014/main" id="{07C46CAC-55C0-E65D-FB65-D54E7AB242EC}"/>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#546579</a:t>
                </a:r>
                <a:endParaRPr lang="en-GB" sz="800" dirty="0">
                  <a:solidFill>
                    <a:schemeClr val="bg1"/>
                  </a:solidFill>
                  <a:latin typeface="Work Sans" pitchFamily="2" charset="0"/>
                </a:endParaRPr>
              </a:p>
            </p:txBody>
          </p:sp>
          <p:sp>
            <p:nvSpPr>
              <p:cNvPr id="32" name="Rectangle 31">
                <a:extLst>
                  <a:ext uri="{FF2B5EF4-FFF2-40B4-BE49-F238E27FC236}">
                    <a16:creationId xmlns:a16="http://schemas.microsoft.com/office/drawing/2014/main" id="{6E2EF463-EFB3-2115-0563-9335F3EBF7B5}"/>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#961111</a:t>
                </a:r>
                <a:endParaRPr lang="en-GB" sz="800" dirty="0">
                  <a:solidFill>
                    <a:schemeClr val="bg1"/>
                  </a:solidFill>
                  <a:latin typeface="Work Sans" pitchFamily="2" charset="0"/>
                </a:endParaRPr>
              </a:p>
            </p:txBody>
          </p:sp>
          <p:sp>
            <p:nvSpPr>
              <p:cNvPr id="33" name="Rectangle 32">
                <a:extLst>
                  <a:ext uri="{FF2B5EF4-FFF2-40B4-BE49-F238E27FC236}">
                    <a16:creationId xmlns:a16="http://schemas.microsoft.com/office/drawing/2014/main" id="{F46D9C7E-C8C2-1CB3-AB7C-FF94ECC6DCD8}"/>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#354259</a:t>
                </a:r>
                <a:endParaRPr lang="en-GB" sz="800" dirty="0">
                  <a:solidFill>
                    <a:schemeClr val="bg1"/>
                  </a:solidFill>
                  <a:latin typeface="Work Sans" pitchFamily="2" charset="0"/>
                </a:endParaRPr>
              </a:p>
            </p:txBody>
          </p:sp>
          <p:sp>
            <p:nvSpPr>
              <p:cNvPr id="34" name="Rectangle 33">
                <a:extLst>
                  <a:ext uri="{FF2B5EF4-FFF2-40B4-BE49-F238E27FC236}">
                    <a16:creationId xmlns:a16="http://schemas.microsoft.com/office/drawing/2014/main" id="{DB659040-BB65-CEEF-0DE7-8560D24FE07D}"/>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#3D0404</a:t>
                </a:r>
                <a:endParaRPr lang="en-GB" sz="800" dirty="0">
                  <a:solidFill>
                    <a:schemeClr val="bg1"/>
                  </a:solidFill>
                  <a:latin typeface="Work Sans" pitchFamily="2" charset="0"/>
                </a:endParaRPr>
              </a:p>
            </p:txBody>
          </p:sp>
          <p:sp>
            <p:nvSpPr>
              <p:cNvPr id="35" name="Rectangle 34">
                <a:extLst>
                  <a:ext uri="{FF2B5EF4-FFF2-40B4-BE49-F238E27FC236}">
                    <a16:creationId xmlns:a16="http://schemas.microsoft.com/office/drawing/2014/main" id="{53C9EB0E-9023-70CB-72B4-F06A80AA4796}"/>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#FFE3E3</a:t>
                </a:r>
                <a:endParaRPr lang="en-GB" sz="800" dirty="0">
                  <a:solidFill>
                    <a:srgbClr val="DA291C"/>
                  </a:solidFill>
                  <a:latin typeface="Work Sans" pitchFamily="2" charset="0"/>
                </a:endParaRPr>
              </a:p>
            </p:txBody>
          </p:sp>
          <p:sp>
            <p:nvSpPr>
              <p:cNvPr id="36" name="Rectangle 35">
                <a:extLst>
                  <a:ext uri="{FF2B5EF4-FFF2-40B4-BE49-F238E27FC236}">
                    <a16:creationId xmlns:a16="http://schemas.microsoft.com/office/drawing/2014/main" id="{050A5AFC-8447-D2E6-B6C8-E9140F3720DC}"/>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#F1F2F3</a:t>
                </a:r>
                <a:endParaRPr lang="en-GB" sz="800" dirty="0">
                  <a:solidFill>
                    <a:srgbClr val="0C2340"/>
                  </a:solidFill>
                  <a:latin typeface="Work Sans" pitchFamily="2" charset="0"/>
                </a:endParaRPr>
              </a:p>
            </p:txBody>
          </p:sp>
          <p:sp>
            <p:nvSpPr>
              <p:cNvPr id="37" name="Rectangle 36">
                <a:extLst>
                  <a:ext uri="{FF2B5EF4-FFF2-40B4-BE49-F238E27FC236}">
                    <a16:creationId xmlns:a16="http://schemas.microsoft.com/office/drawing/2014/main" id="{4818B1B0-CF3F-CDA1-40EF-3C7D6A106EF5}"/>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#FCB7B3</a:t>
                </a:r>
                <a:endParaRPr lang="en-GB" sz="800" dirty="0">
                  <a:solidFill>
                    <a:srgbClr val="DA291C"/>
                  </a:solidFill>
                  <a:latin typeface="Work Sans" pitchFamily="2" charset="0"/>
                </a:endParaRPr>
              </a:p>
            </p:txBody>
          </p:sp>
          <p:sp>
            <p:nvSpPr>
              <p:cNvPr id="38" name="Rectangle 37">
                <a:extLst>
                  <a:ext uri="{FF2B5EF4-FFF2-40B4-BE49-F238E27FC236}">
                    <a16:creationId xmlns:a16="http://schemas.microsoft.com/office/drawing/2014/main" id="{6D0DC608-26DC-AAF9-2233-638EFFF57DA1}"/>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#DADEE2</a:t>
                </a:r>
                <a:endParaRPr lang="en-GB" sz="800" dirty="0">
                  <a:solidFill>
                    <a:srgbClr val="0C2340"/>
                  </a:solidFill>
                  <a:latin typeface="Work Sans" pitchFamily="2" charset="0"/>
                </a:endParaRPr>
              </a:p>
            </p:txBody>
          </p:sp>
        </p:grpSp>
        <p:sp>
          <p:nvSpPr>
            <p:cNvPr id="25" name="TextBox 24">
              <a:extLst>
                <a:ext uri="{FF2B5EF4-FFF2-40B4-BE49-F238E27FC236}">
                  <a16:creationId xmlns:a16="http://schemas.microsoft.com/office/drawing/2014/main" id="{7A30576E-0FA3-348E-7118-B481721E3FE6}"/>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dirty="0">
                  <a:solidFill>
                    <a:schemeClr val="tx1">
                      <a:alpha val="60000"/>
                    </a:schemeClr>
                  </a:solidFill>
                  <a:latin typeface="Work Sans" pitchFamily="2" charset="0"/>
                </a:rPr>
                <a:t>Primary </a:t>
              </a:r>
              <a:r>
                <a:rPr lang="pt-BR" sz="800" dirty="0" err="1">
                  <a:solidFill>
                    <a:schemeClr val="tx1">
                      <a:alpha val="60000"/>
                    </a:schemeClr>
                  </a:solidFill>
                  <a:latin typeface="Work Sans" pitchFamily="2" charset="0"/>
                </a:rPr>
                <a:t>Colors</a:t>
              </a:r>
              <a:endParaRPr lang="en-GB" sz="800" dirty="0">
                <a:solidFill>
                  <a:schemeClr val="tx1">
                    <a:alpha val="60000"/>
                  </a:schemeClr>
                </a:solidFill>
                <a:latin typeface="Work Sans" pitchFamily="2" charset="0"/>
              </a:endParaRPr>
            </a:p>
          </p:txBody>
        </p:sp>
        <p:sp>
          <p:nvSpPr>
            <p:cNvPr id="26" name="TextBox 25">
              <a:extLst>
                <a:ext uri="{FF2B5EF4-FFF2-40B4-BE49-F238E27FC236}">
                  <a16:creationId xmlns:a16="http://schemas.microsoft.com/office/drawing/2014/main" id="{0C061025-8F38-760D-756C-660487E67637}"/>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dirty="0" err="1">
                  <a:solidFill>
                    <a:schemeClr val="tx1">
                      <a:alpha val="60000"/>
                    </a:schemeClr>
                  </a:solidFill>
                  <a:latin typeface="Work Sans" pitchFamily="2" charset="0"/>
                </a:rPr>
                <a:t>Support</a:t>
              </a:r>
              <a:r>
                <a:rPr lang="pt-BR" sz="800" dirty="0">
                  <a:solidFill>
                    <a:schemeClr val="tx1">
                      <a:alpha val="60000"/>
                    </a:schemeClr>
                  </a:solidFill>
                  <a:latin typeface="Work Sans" pitchFamily="2" charset="0"/>
                </a:rPr>
                <a:t> </a:t>
              </a:r>
              <a:r>
                <a:rPr lang="pt-BR" sz="800" dirty="0" err="1">
                  <a:solidFill>
                    <a:schemeClr val="tx1">
                      <a:alpha val="60000"/>
                    </a:schemeClr>
                  </a:solidFill>
                  <a:latin typeface="Work Sans" pitchFamily="2" charset="0"/>
                </a:rPr>
                <a:t>Palette</a:t>
              </a:r>
              <a:endParaRPr lang="en-GB" sz="800" dirty="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2433157547"/>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166">
          <p15:clr>
            <a:srgbClr val="F26B43"/>
          </p15:clr>
        </p15:guide>
        <p15:guide id="3" pos="7514">
          <p15:clr>
            <a:srgbClr val="F26B43"/>
          </p15:clr>
        </p15:guide>
        <p15:guide id="4" orient="horz" pos="41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Segnaposto numero diapositiva 3">
            <a:extLst>
              <a:ext uri="{FF2B5EF4-FFF2-40B4-BE49-F238E27FC236}">
                <a16:creationId xmlns:a16="http://schemas.microsoft.com/office/drawing/2014/main" id="{48B86079-8055-54E2-967C-5BB6A992C7D0}"/>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solidFill>
                  <a:schemeClr val="bg1"/>
                </a:solidFill>
                <a:latin typeface="+mn-lt"/>
              </a:rPr>
              <a:pPr algn="l"/>
              <a:t>‹nº›</a:t>
            </a:fld>
            <a:endParaRPr lang="it-IT" sz="800">
              <a:solidFill>
                <a:schemeClr val="bg1"/>
              </a:solidFill>
              <a:latin typeface="+mn-lt"/>
            </a:endParaRPr>
          </a:p>
        </p:txBody>
      </p:sp>
      <p:sp>
        <p:nvSpPr>
          <p:cNvPr id="5" name="Segnaposto titolo 4"/>
          <p:cNvSpPr>
            <a:spLocks noGrp="1"/>
          </p:cNvSpPr>
          <p:nvPr>
            <p:ph type="title"/>
          </p:nvPr>
        </p:nvSpPr>
        <p:spPr>
          <a:xfrm>
            <a:off x="263525" y="312742"/>
            <a:ext cx="11667206" cy="515464"/>
          </a:xfrm>
          <a:prstGeom prst="rect">
            <a:avLst/>
          </a:prstGeom>
        </p:spPr>
        <p:txBody>
          <a:bodyPr vert="horz" wrap="square" lIns="0" tIns="0" rIns="0" bIns="0" rtlCol="0" anchor="t" anchorCtr="0">
            <a:noAutofit/>
          </a:bodyPr>
          <a:lstStyle/>
          <a:p>
            <a:r>
              <a:rPr lang="en-US"/>
              <a:t>Title here</a:t>
            </a:r>
            <a:endParaRPr lang="en-GB"/>
          </a:p>
        </p:txBody>
      </p:sp>
      <p:sp>
        <p:nvSpPr>
          <p:cNvPr id="2" name="Text Placeholder 1">
            <a:extLst>
              <a:ext uri="{FF2B5EF4-FFF2-40B4-BE49-F238E27FC236}">
                <a16:creationId xmlns:a16="http://schemas.microsoft.com/office/drawing/2014/main" id="{862A99B5-355B-7BEA-806B-67A29F3C3F06}"/>
              </a:ext>
            </a:extLst>
          </p:cNvPr>
          <p:cNvSpPr>
            <a:spLocks noGrp="1"/>
          </p:cNvSpPr>
          <p:nvPr>
            <p:ph type="body" idx="1"/>
          </p:nvPr>
        </p:nvSpPr>
        <p:spPr>
          <a:xfrm>
            <a:off x="263525" y="962174"/>
            <a:ext cx="11667206" cy="5419576"/>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4" name="Graphic 6">
            <a:extLst>
              <a:ext uri="{FF2B5EF4-FFF2-40B4-BE49-F238E27FC236}">
                <a16:creationId xmlns:a16="http://schemas.microsoft.com/office/drawing/2014/main" id="{CFE8F607-729A-B18E-8492-EB138BC1913B}"/>
              </a:ext>
            </a:extLst>
          </p:cNvPr>
          <p:cNvGrpSpPr/>
          <p:nvPr userDrawn="1"/>
        </p:nvGrpSpPr>
        <p:grpSpPr>
          <a:xfrm>
            <a:off x="11618002" y="6507090"/>
            <a:ext cx="312729" cy="218045"/>
            <a:chOff x="3414712" y="1223962"/>
            <a:chExt cx="5362003" cy="3738562"/>
          </a:xfrm>
          <a:solidFill>
            <a:srgbClr val="DA291C"/>
          </a:solidFill>
        </p:grpSpPr>
        <p:sp>
          <p:nvSpPr>
            <p:cNvPr id="6" name="Freeform: Shape 22">
              <a:extLst>
                <a:ext uri="{FF2B5EF4-FFF2-40B4-BE49-F238E27FC236}">
                  <a16:creationId xmlns:a16="http://schemas.microsoft.com/office/drawing/2014/main" id="{C15BF178-B121-4DB3-1B0E-9EC8AC1288F6}"/>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p>
          </p:txBody>
        </p:sp>
        <p:sp>
          <p:nvSpPr>
            <p:cNvPr id="8" name="Freeform: Shape 23">
              <a:extLst>
                <a:ext uri="{FF2B5EF4-FFF2-40B4-BE49-F238E27FC236}">
                  <a16:creationId xmlns:a16="http://schemas.microsoft.com/office/drawing/2014/main" id="{AFBEDC85-BD94-2DC2-E80C-AFD4DFC20200}"/>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p>
          </p:txBody>
        </p:sp>
        <p:sp>
          <p:nvSpPr>
            <p:cNvPr id="12" name="Freeform: Shape 24">
              <a:extLst>
                <a:ext uri="{FF2B5EF4-FFF2-40B4-BE49-F238E27FC236}">
                  <a16:creationId xmlns:a16="http://schemas.microsoft.com/office/drawing/2014/main" id="{F63745E2-4416-1049-34AB-845029F36495}"/>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p>
          </p:txBody>
        </p:sp>
        <p:sp>
          <p:nvSpPr>
            <p:cNvPr id="15" name="Freeform: Shape 25">
              <a:extLst>
                <a:ext uri="{FF2B5EF4-FFF2-40B4-BE49-F238E27FC236}">
                  <a16:creationId xmlns:a16="http://schemas.microsoft.com/office/drawing/2014/main" id="{72CBC726-7028-A2A2-B2C3-67C08191819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p>
          </p:txBody>
        </p:sp>
      </p:grpSp>
      <p:grpSp>
        <p:nvGrpSpPr>
          <p:cNvPr id="30" name="Group 29">
            <a:extLst>
              <a:ext uri="{FF2B5EF4-FFF2-40B4-BE49-F238E27FC236}">
                <a16:creationId xmlns:a16="http://schemas.microsoft.com/office/drawing/2014/main" id="{222DAF0B-D7C5-6FB5-2840-BD02CB72CC2E}"/>
              </a:ext>
            </a:extLst>
          </p:cNvPr>
          <p:cNvGrpSpPr/>
          <p:nvPr userDrawn="1"/>
        </p:nvGrpSpPr>
        <p:grpSpPr>
          <a:xfrm>
            <a:off x="-1192696" y="55165"/>
            <a:ext cx="1104706" cy="6802835"/>
            <a:chOff x="-1192696" y="55165"/>
            <a:chExt cx="1104706" cy="6802835"/>
          </a:xfrm>
        </p:grpSpPr>
        <p:grpSp>
          <p:nvGrpSpPr>
            <p:cNvPr id="31" name="Group 30">
              <a:extLst>
                <a:ext uri="{FF2B5EF4-FFF2-40B4-BE49-F238E27FC236}">
                  <a16:creationId xmlns:a16="http://schemas.microsoft.com/office/drawing/2014/main" id="{94A10E32-77CF-D217-F4B1-ED11C680A4FA}"/>
                </a:ext>
              </a:extLst>
            </p:cNvPr>
            <p:cNvGrpSpPr/>
            <p:nvPr userDrawn="1"/>
          </p:nvGrpSpPr>
          <p:grpSpPr>
            <a:xfrm>
              <a:off x="-1192696" y="283678"/>
              <a:ext cx="1104706" cy="3145322"/>
              <a:chOff x="-2141717" y="1398059"/>
              <a:chExt cx="1694244" cy="428448"/>
            </a:xfrm>
          </p:grpSpPr>
          <p:sp>
            <p:nvSpPr>
              <p:cNvPr id="47" name="Rectangle 46">
                <a:extLst>
                  <a:ext uri="{FF2B5EF4-FFF2-40B4-BE49-F238E27FC236}">
                    <a16:creationId xmlns:a16="http://schemas.microsoft.com/office/drawing/2014/main" id="{ED5B5028-FFE3-3FBA-F840-BF65FADB5E31}"/>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#DA291C</a:t>
                </a:r>
                <a:endParaRPr lang="en-GB" sz="800" dirty="0">
                  <a:solidFill>
                    <a:schemeClr val="bg1"/>
                  </a:solidFill>
                  <a:latin typeface="Work Sans" pitchFamily="2" charset="0"/>
                </a:endParaRPr>
              </a:p>
            </p:txBody>
          </p:sp>
          <p:sp>
            <p:nvSpPr>
              <p:cNvPr id="49" name="Rectangle 48">
                <a:extLst>
                  <a:ext uri="{FF2B5EF4-FFF2-40B4-BE49-F238E27FC236}">
                    <a16:creationId xmlns:a16="http://schemas.microsoft.com/office/drawing/2014/main" id="{514D5DD7-2D59-4E71-3FEB-D06ABB10AE83}"/>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#0C2340</a:t>
                </a:r>
                <a:endParaRPr lang="en-GB" sz="800" dirty="0">
                  <a:solidFill>
                    <a:schemeClr val="bg1"/>
                  </a:solidFill>
                  <a:latin typeface="Work Sans" pitchFamily="2" charset="0"/>
                </a:endParaRPr>
              </a:p>
            </p:txBody>
          </p:sp>
          <p:sp>
            <p:nvSpPr>
              <p:cNvPr id="50" name="Rectangle 49">
                <a:extLst>
                  <a:ext uri="{FF2B5EF4-FFF2-40B4-BE49-F238E27FC236}">
                    <a16:creationId xmlns:a16="http://schemas.microsoft.com/office/drawing/2014/main" id="{8249CBE7-AAA1-E8CD-F2D8-5B09BC223838}"/>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rgbClr val="0C2340"/>
                    </a:solidFill>
                    <a:latin typeface="Work Sans" pitchFamily="2" charset="0"/>
                  </a:rPr>
                  <a:t>#FFFFFF</a:t>
                </a:r>
                <a:endParaRPr lang="en-GB" sz="800" dirty="0">
                  <a:solidFill>
                    <a:srgbClr val="0C2340"/>
                  </a:solidFill>
                  <a:latin typeface="Work Sans" pitchFamily="2" charset="0"/>
                </a:endParaRPr>
              </a:p>
            </p:txBody>
          </p:sp>
        </p:grpSp>
        <p:grpSp>
          <p:nvGrpSpPr>
            <p:cNvPr id="32" name="Group 31">
              <a:extLst>
                <a:ext uri="{FF2B5EF4-FFF2-40B4-BE49-F238E27FC236}">
                  <a16:creationId xmlns:a16="http://schemas.microsoft.com/office/drawing/2014/main" id="{F01F0336-9470-EC61-A57B-7F6BE922B92D}"/>
                </a:ext>
              </a:extLst>
            </p:cNvPr>
            <p:cNvGrpSpPr/>
            <p:nvPr userDrawn="1"/>
          </p:nvGrpSpPr>
          <p:grpSpPr>
            <a:xfrm>
              <a:off x="-1192696" y="3920372"/>
              <a:ext cx="1104706" cy="2937628"/>
              <a:chOff x="-1544321" y="1938472"/>
              <a:chExt cx="1426513" cy="3689646"/>
            </a:xfrm>
          </p:grpSpPr>
          <p:sp>
            <p:nvSpPr>
              <p:cNvPr id="35" name="Rectangle 34">
                <a:extLst>
                  <a:ext uri="{FF2B5EF4-FFF2-40B4-BE49-F238E27FC236}">
                    <a16:creationId xmlns:a16="http://schemas.microsoft.com/office/drawing/2014/main" id="{E38FC973-5C94-257E-08C5-994AD83EEA3D}"/>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#F97673</a:t>
                </a:r>
                <a:endParaRPr lang="en-GB" sz="800" dirty="0">
                  <a:solidFill>
                    <a:schemeClr val="bg1"/>
                  </a:solidFill>
                  <a:latin typeface="Work Sans" pitchFamily="2" charset="0"/>
                </a:endParaRPr>
              </a:p>
            </p:txBody>
          </p:sp>
          <p:sp>
            <p:nvSpPr>
              <p:cNvPr id="36" name="Rectangle 35">
                <a:extLst>
                  <a:ext uri="{FF2B5EF4-FFF2-40B4-BE49-F238E27FC236}">
                    <a16:creationId xmlns:a16="http://schemas.microsoft.com/office/drawing/2014/main" id="{89F1F1CF-A74B-948D-2155-91147040860D}"/>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#9DA7B3</a:t>
                </a:r>
                <a:endParaRPr lang="en-GB" sz="800" dirty="0">
                  <a:solidFill>
                    <a:schemeClr val="bg1"/>
                  </a:solidFill>
                  <a:latin typeface="Work Sans" pitchFamily="2" charset="0"/>
                </a:endParaRPr>
              </a:p>
            </p:txBody>
          </p:sp>
          <p:sp>
            <p:nvSpPr>
              <p:cNvPr id="37" name="Rectangle 36">
                <a:extLst>
                  <a:ext uri="{FF2B5EF4-FFF2-40B4-BE49-F238E27FC236}">
                    <a16:creationId xmlns:a16="http://schemas.microsoft.com/office/drawing/2014/main" id="{C0147E11-4886-1BFF-E1EB-E2AA8B819193}"/>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#ED4239</a:t>
                </a:r>
                <a:endParaRPr lang="en-GB" sz="800" dirty="0">
                  <a:solidFill>
                    <a:schemeClr val="bg1"/>
                  </a:solidFill>
                  <a:latin typeface="Work Sans" pitchFamily="2" charset="0"/>
                </a:endParaRPr>
              </a:p>
            </p:txBody>
          </p:sp>
          <p:sp>
            <p:nvSpPr>
              <p:cNvPr id="38" name="Rectangle 37">
                <a:extLst>
                  <a:ext uri="{FF2B5EF4-FFF2-40B4-BE49-F238E27FC236}">
                    <a16:creationId xmlns:a16="http://schemas.microsoft.com/office/drawing/2014/main" id="{896C8340-5D06-978C-D73F-54E8D4773962}"/>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#7F8799</a:t>
                </a:r>
                <a:endParaRPr lang="en-GB" sz="800" dirty="0">
                  <a:solidFill>
                    <a:schemeClr val="bg1"/>
                  </a:solidFill>
                  <a:latin typeface="Work Sans" pitchFamily="2" charset="0"/>
                </a:endParaRPr>
              </a:p>
            </p:txBody>
          </p:sp>
          <p:sp>
            <p:nvSpPr>
              <p:cNvPr id="39" name="Rectangle 38">
                <a:extLst>
                  <a:ext uri="{FF2B5EF4-FFF2-40B4-BE49-F238E27FC236}">
                    <a16:creationId xmlns:a16="http://schemas.microsoft.com/office/drawing/2014/main" id="{1852484E-97AF-0694-C826-C13A3B79D6E3}"/>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#546579</a:t>
                </a:r>
                <a:endParaRPr lang="en-GB" sz="800" dirty="0">
                  <a:solidFill>
                    <a:schemeClr val="bg1"/>
                  </a:solidFill>
                  <a:latin typeface="Work Sans" pitchFamily="2" charset="0"/>
                </a:endParaRPr>
              </a:p>
            </p:txBody>
          </p:sp>
          <p:sp>
            <p:nvSpPr>
              <p:cNvPr id="40" name="Rectangle 39">
                <a:extLst>
                  <a:ext uri="{FF2B5EF4-FFF2-40B4-BE49-F238E27FC236}">
                    <a16:creationId xmlns:a16="http://schemas.microsoft.com/office/drawing/2014/main" id="{BE46E917-F342-5DE2-2799-2F390ECAD43B}"/>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#961111</a:t>
                </a:r>
                <a:endParaRPr lang="en-GB" sz="800" dirty="0">
                  <a:solidFill>
                    <a:schemeClr val="bg1"/>
                  </a:solidFill>
                  <a:latin typeface="Work Sans" pitchFamily="2" charset="0"/>
                </a:endParaRPr>
              </a:p>
            </p:txBody>
          </p:sp>
          <p:sp>
            <p:nvSpPr>
              <p:cNvPr id="41" name="Rectangle 40">
                <a:extLst>
                  <a:ext uri="{FF2B5EF4-FFF2-40B4-BE49-F238E27FC236}">
                    <a16:creationId xmlns:a16="http://schemas.microsoft.com/office/drawing/2014/main" id="{99A16682-92F8-DF97-A8B0-0171B423E0B7}"/>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#354259</a:t>
                </a:r>
                <a:endParaRPr lang="en-GB" sz="800" dirty="0">
                  <a:solidFill>
                    <a:schemeClr val="bg1"/>
                  </a:solidFill>
                  <a:latin typeface="Work Sans" pitchFamily="2" charset="0"/>
                </a:endParaRPr>
              </a:p>
            </p:txBody>
          </p:sp>
          <p:sp>
            <p:nvSpPr>
              <p:cNvPr id="42" name="Rectangle 41">
                <a:extLst>
                  <a:ext uri="{FF2B5EF4-FFF2-40B4-BE49-F238E27FC236}">
                    <a16:creationId xmlns:a16="http://schemas.microsoft.com/office/drawing/2014/main" id="{47669FBC-609E-E88E-CA34-F093C78AD8C8}"/>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#3D0404</a:t>
                </a:r>
                <a:endParaRPr lang="en-GB" sz="800" dirty="0">
                  <a:solidFill>
                    <a:schemeClr val="bg1"/>
                  </a:solidFill>
                  <a:latin typeface="Work Sans" pitchFamily="2" charset="0"/>
                </a:endParaRPr>
              </a:p>
            </p:txBody>
          </p:sp>
          <p:sp>
            <p:nvSpPr>
              <p:cNvPr id="43" name="Rectangle 42">
                <a:extLst>
                  <a:ext uri="{FF2B5EF4-FFF2-40B4-BE49-F238E27FC236}">
                    <a16:creationId xmlns:a16="http://schemas.microsoft.com/office/drawing/2014/main" id="{ECF7340F-4659-3756-A134-4CCC00269324}"/>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#FFE3E3</a:t>
                </a:r>
                <a:endParaRPr lang="en-GB" sz="800" dirty="0">
                  <a:solidFill>
                    <a:srgbClr val="DA291C"/>
                  </a:solidFill>
                  <a:latin typeface="Work Sans" pitchFamily="2" charset="0"/>
                </a:endParaRPr>
              </a:p>
            </p:txBody>
          </p:sp>
          <p:sp>
            <p:nvSpPr>
              <p:cNvPr id="44" name="Rectangle 43">
                <a:extLst>
                  <a:ext uri="{FF2B5EF4-FFF2-40B4-BE49-F238E27FC236}">
                    <a16:creationId xmlns:a16="http://schemas.microsoft.com/office/drawing/2014/main" id="{60FCAFED-E6C5-17AD-12AB-7FC0DD3ACB8D}"/>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#F1F2F3</a:t>
                </a:r>
                <a:endParaRPr lang="en-GB" sz="800" dirty="0">
                  <a:solidFill>
                    <a:srgbClr val="0C2340"/>
                  </a:solidFill>
                  <a:latin typeface="Work Sans" pitchFamily="2" charset="0"/>
                </a:endParaRPr>
              </a:p>
            </p:txBody>
          </p:sp>
          <p:sp>
            <p:nvSpPr>
              <p:cNvPr id="45" name="Rectangle 44">
                <a:extLst>
                  <a:ext uri="{FF2B5EF4-FFF2-40B4-BE49-F238E27FC236}">
                    <a16:creationId xmlns:a16="http://schemas.microsoft.com/office/drawing/2014/main" id="{5C49D636-4E98-2457-A248-14310623A306}"/>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#FCB7B3</a:t>
                </a:r>
                <a:endParaRPr lang="en-GB" sz="800" dirty="0">
                  <a:solidFill>
                    <a:srgbClr val="DA291C"/>
                  </a:solidFill>
                  <a:latin typeface="Work Sans" pitchFamily="2" charset="0"/>
                </a:endParaRPr>
              </a:p>
            </p:txBody>
          </p:sp>
          <p:sp>
            <p:nvSpPr>
              <p:cNvPr id="46" name="Rectangle 45">
                <a:extLst>
                  <a:ext uri="{FF2B5EF4-FFF2-40B4-BE49-F238E27FC236}">
                    <a16:creationId xmlns:a16="http://schemas.microsoft.com/office/drawing/2014/main" id="{F7EA1F05-4291-F0E0-5282-ABC151D3D454}"/>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#DADEE2</a:t>
                </a:r>
                <a:endParaRPr lang="en-GB" sz="800" dirty="0">
                  <a:solidFill>
                    <a:srgbClr val="0C2340"/>
                  </a:solidFill>
                  <a:latin typeface="Work Sans" pitchFamily="2" charset="0"/>
                </a:endParaRPr>
              </a:p>
            </p:txBody>
          </p:sp>
        </p:grpSp>
        <p:sp>
          <p:nvSpPr>
            <p:cNvPr id="33" name="TextBox 32">
              <a:extLst>
                <a:ext uri="{FF2B5EF4-FFF2-40B4-BE49-F238E27FC236}">
                  <a16:creationId xmlns:a16="http://schemas.microsoft.com/office/drawing/2014/main" id="{B775999D-A8B6-6F70-1D5B-9809AFCEBBA0}"/>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dirty="0">
                  <a:solidFill>
                    <a:schemeClr val="tx1">
                      <a:alpha val="60000"/>
                    </a:schemeClr>
                  </a:solidFill>
                  <a:latin typeface="Work Sans" pitchFamily="2" charset="0"/>
                </a:rPr>
                <a:t>Primary </a:t>
              </a:r>
              <a:r>
                <a:rPr lang="pt-BR" sz="800" dirty="0" err="1">
                  <a:solidFill>
                    <a:schemeClr val="tx1">
                      <a:alpha val="60000"/>
                    </a:schemeClr>
                  </a:solidFill>
                  <a:latin typeface="Work Sans" pitchFamily="2" charset="0"/>
                </a:rPr>
                <a:t>Colors</a:t>
              </a:r>
              <a:endParaRPr lang="en-GB" sz="800" dirty="0">
                <a:solidFill>
                  <a:schemeClr val="tx1">
                    <a:alpha val="60000"/>
                  </a:schemeClr>
                </a:solidFill>
                <a:latin typeface="Work Sans" pitchFamily="2" charset="0"/>
              </a:endParaRPr>
            </a:p>
          </p:txBody>
        </p:sp>
        <p:sp>
          <p:nvSpPr>
            <p:cNvPr id="34" name="TextBox 33">
              <a:extLst>
                <a:ext uri="{FF2B5EF4-FFF2-40B4-BE49-F238E27FC236}">
                  <a16:creationId xmlns:a16="http://schemas.microsoft.com/office/drawing/2014/main" id="{E37BDD73-1FEB-BFEE-E9C1-78925F2CCB40}"/>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dirty="0" err="1">
                  <a:solidFill>
                    <a:schemeClr val="tx1">
                      <a:alpha val="60000"/>
                    </a:schemeClr>
                  </a:solidFill>
                  <a:latin typeface="Work Sans" pitchFamily="2" charset="0"/>
                </a:rPr>
                <a:t>Support</a:t>
              </a:r>
              <a:r>
                <a:rPr lang="pt-BR" sz="800" dirty="0">
                  <a:solidFill>
                    <a:schemeClr val="tx1">
                      <a:alpha val="60000"/>
                    </a:schemeClr>
                  </a:solidFill>
                  <a:latin typeface="Work Sans" pitchFamily="2" charset="0"/>
                </a:rPr>
                <a:t> </a:t>
              </a:r>
              <a:r>
                <a:rPr lang="pt-BR" sz="800" dirty="0" err="1">
                  <a:solidFill>
                    <a:schemeClr val="tx1">
                      <a:alpha val="60000"/>
                    </a:schemeClr>
                  </a:solidFill>
                  <a:latin typeface="Work Sans" pitchFamily="2" charset="0"/>
                </a:rPr>
                <a:t>Palette</a:t>
              </a:r>
              <a:endParaRPr lang="en-GB" sz="800" dirty="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2220705846"/>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4000" r:id="rId12"/>
    <p:sldLayoutId id="2147484001" r:id="rId13"/>
  </p:sldLayoutIdLst>
  <p:hf hdr="0" ftr="0" dt="0"/>
  <p:txStyles>
    <p:titleStyle>
      <a:lvl1pPr algn="l" defTabSz="609585" rtl="0" eaLnBrk="1" latinLnBrk="0" hangingPunct="1">
        <a:lnSpc>
          <a:spcPct val="90000"/>
        </a:lnSpc>
        <a:spcBef>
          <a:spcPct val="0"/>
        </a:spcBef>
        <a:buNone/>
        <a:defRPr sz="3600" b="0" i="0" kern="0" spc="0" baseline="0">
          <a:solidFill>
            <a:schemeClr val="bg1"/>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b="0" kern="1200" baseline="0">
          <a:solidFill>
            <a:schemeClr val="bg1"/>
          </a:solidFill>
          <a:latin typeface="+mn-lt"/>
          <a:ea typeface="+mn-ea"/>
          <a:cs typeface="+mn-cs"/>
        </a:defRPr>
      </a:lvl1pPr>
      <a:lvl2pPr marL="608013" indent="-608013" algn="l" defTabSz="609585" rtl="0" eaLnBrk="1" latinLnBrk="0" hangingPunct="1">
        <a:lnSpc>
          <a:spcPct val="100000"/>
        </a:lnSpc>
        <a:spcBef>
          <a:spcPts val="0"/>
        </a:spcBef>
        <a:spcAft>
          <a:spcPts val="1200"/>
        </a:spcAft>
        <a:buFont typeface="+mj-lt"/>
        <a:buNone/>
        <a:defRPr sz="1200" kern="1200" baseline="0">
          <a:solidFill>
            <a:schemeClr val="bg1"/>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chemeClr val="bg1"/>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chemeClr val="bg1"/>
          </a:solidFill>
          <a:latin typeface="+mn-lt"/>
          <a:ea typeface="+mn-ea"/>
          <a:cs typeface="+mn-cs"/>
        </a:defRPr>
      </a:lvl4pPr>
      <a:lvl5pPr marL="1260475" indent="-184150" algn="l" defTabSz="609585" rtl="0" eaLnBrk="1" latinLnBrk="0" hangingPunct="1">
        <a:lnSpc>
          <a:spcPct val="100000"/>
        </a:lnSpc>
        <a:spcBef>
          <a:spcPts val="0"/>
        </a:spcBef>
        <a:spcAft>
          <a:spcPts val="1200"/>
        </a:spcAft>
        <a:buClr>
          <a:schemeClr val="bg1"/>
        </a:buClr>
        <a:buFont typeface="Wingdings" panose="05000000000000000000" pitchFamily="2" charset="2"/>
        <a:buChar char="§"/>
        <a:defRPr sz="1200" kern="1200" baseline="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17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egnaposto numero diapositiva 3">
            <a:extLst>
              <a:ext uri="{FF2B5EF4-FFF2-40B4-BE49-F238E27FC236}">
                <a16:creationId xmlns:a16="http://schemas.microsoft.com/office/drawing/2014/main" id="{48B86079-8055-54E2-967C-5BB6A992C7D0}"/>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latin typeface="+mn-lt"/>
              </a:rPr>
              <a:pPr algn="l"/>
              <a:t>‹nº›</a:t>
            </a:fld>
            <a:endParaRPr lang="it-IT" sz="800" dirty="0">
              <a:latin typeface="+mn-lt"/>
            </a:endParaRPr>
          </a:p>
        </p:txBody>
      </p:sp>
      <p:sp>
        <p:nvSpPr>
          <p:cNvPr id="5" name="Segnaposto titolo 4"/>
          <p:cNvSpPr>
            <a:spLocks noGrp="1"/>
          </p:cNvSpPr>
          <p:nvPr>
            <p:ph type="title"/>
          </p:nvPr>
        </p:nvSpPr>
        <p:spPr>
          <a:xfrm>
            <a:off x="263525" y="312742"/>
            <a:ext cx="11667206" cy="515464"/>
          </a:xfrm>
          <a:prstGeom prst="rect">
            <a:avLst/>
          </a:prstGeom>
        </p:spPr>
        <p:txBody>
          <a:bodyPr vert="horz" wrap="square" lIns="0" tIns="0" rIns="0" bIns="0" rtlCol="0" anchor="t" anchorCtr="0">
            <a:noAutofit/>
          </a:bodyPr>
          <a:lstStyle/>
          <a:p>
            <a:r>
              <a:rPr lang="en-US"/>
              <a:t>Title here</a:t>
            </a:r>
            <a:endParaRPr lang="en-GB"/>
          </a:p>
        </p:txBody>
      </p:sp>
      <p:grpSp>
        <p:nvGrpSpPr>
          <p:cNvPr id="22" name="Graphic 6">
            <a:extLst>
              <a:ext uri="{FF2B5EF4-FFF2-40B4-BE49-F238E27FC236}">
                <a16:creationId xmlns:a16="http://schemas.microsoft.com/office/drawing/2014/main" id="{0AEDAF7C-5160-AD8E-0DC4-7807EDCD172F}"/>
              </a:ext>
            </a:extLst>
          </p:cNvPr>
          <p:cNvGrpSpPr/>
          <p:nvPr/>
        </p:nvGrpSpPr>
        <p:grpSpPr>
          <a:xfrm>
            <a:off x="11618002" y="6507090"/>
            <a:ext cx="312729" cy="218045"/>
            <a:chOff x="3414712" y="1223962"/>
            <a:chExt cx="5362003" cy="3738562"/>
          </a:xfrm>
          <a:solidFill>
            <a:srgbClr val="DA291C"/>
          </a:solidFill>
        </p:grpSpPr>
        <p:sp>
          <p:nvSpPr>
            <p:cNvPr id="23" name="Freeform: Shape 22">
              <a:extLst>
                <a:ext uri="{FF2B5EF4-FFF2-40B4-BE49-F238E27FC236}">
                  <a16:creationId xmlns:a16="http://schemas.microsoft.com/office/drawing/2014/main" id="{ACB30FE0-AD6C-B08A-E8E5-34150463D083}"/>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9B82BADA-C32C-04B5-DD2E-0E4B72F53EDF}"/>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p>
          </p:txBody>
        </p:sp>
        <p:sp>
          <p:nvSpPr>
            <p:cNvPr id="25" name="Freeform: Shape 24">
              <a:extLst>
                <a:ext uri="{FF2B5EF4-FFF2-40B4-BE49-F238E27FC236}">
                  <a16:creationId xmlns:a16="http://schemas.microsoft.com/office/drawing/2014/main" id="{B41F6A31-F524-6913-0301-610BFEEAFC44}"/>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p>
          </p:txBody>
        </p:sp>
        <p:sp>
          <p:nvSpPr>
            <p:cNvPr id="26" name="Freeform: Shape 25">
              <a:extLst>
                <a:ext uri="{FF2B5EF4-FFF2-40B4-BE49-F238E27FC236}">
                  <a16:creationId xmlns:a16="http://schemas.microsoft.com/office/drawing/2014/main" id="{14D8D972-84DE-D2D1-B133-9D10E3CD9F1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p>
          </p:txBody>
        </p:sp>
      </p:grpSp>
      <p:sp>
        <p:nvSpPr>
          <p:cNvPr id="2" name="Text Placeholder 1">
            <a:extLst>
              <a:ext uri="{FF2B5EF4-FFF2-40B4-BE49-F238E27FC236}">
                <a16:creationId xmlns:a16="http://schemas.microsoft.com/office/drawing/2014/main" id="{862A99B5-355B-7BEA-806B-67A29F3C3F06}"/>
              </a:ext>
            </a:extLst>
          </p:cNvPr>
          <p:cNvSpPr>
            <a:spLocks noGrp="1"/>
          </p:cNvSpPr>
          <p:nvPr>
            <p:ph type="body" idx="1"/>
          </p:nvPr>
        </p:nvSpPr>
        <p:spPr>
          <a:xfrm>
            <a:off x="263525" y="962174"/>
            <a:ext cx="11667206" cy="5419576"/>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30" name="Group 29">
            <a:extLst>
              <a:ext uri="{FF2B5EF4-FFF2-40B4-BE49-F238E27FC236}">
                <a16:creationId xmlns:a16="http://schemas.microsoft.com/office/drawing/2014/main" id="{CA2AD316-CCCD-9B3A-B12E-DF1FFC1AE36B}"/>
              </a:ext>
            </a:extLst>
          </p:cNvPr>
          <p:cNvGrpSpPr/>
          <p:nvPr userDrawn="1"/>
        </p:nvGrpSpPr>
        <p:grpSpPr>
          <a:xfrm>
            <a:off x="-1192696" y="55165"/>
            <a:ext cx="1104706" cy="6802835"/>
            <a:chOff x="-1192696" y="55165"/>
            <a:chExt cx="1104706" cy="6802835"/>
          </a:xfrm>
        </p:grpSpPr>
        <p:grpSp>
          <p:nvGrpSpPr>
            <p:cNvPr id="31" name="Group 30">
              <a:extLst>
                <a:ext uri="{FF2B5EF4-FFF2-40B4-BE49-F238E27FC236}">
                  <a16:creationId xmlns:a16="http://schemas.microsoft.com/office/drawing/2014/main" id="{1BC66756-D8B4-92F2-6760-E88159FDC552}"/>
                </a:ext>
              </a:extLst>
            </p:cNvPr>
            <p:cNvGrpSpPr/>
            <p:nvPr userDrawn="1"/>
          </p:nvGrpSpPr>
          <p:grpSpPr>
            <a:xfrm>
              <a:off x="-1192696" y="283678"/>
              <a:ext cx="1104706" cy="3145322"/>
              <a:chOff x="-2141717" y="1398059"/>
              <a:chExt cx="1694244" cy="428448"/>
            </a:xfrm>
          </p:grpSpPr>
          <p:sp>
            <p:nvSpPr>
              <p:cNvPr id="47" name="Rectangle 46">
                <a:extLst>
                  <a:ext uri="{FF2B5EF4-FFF2-40B4-BE49-F238E27FC236}">
                    <a16:creationId xmlns:a16="http://schemas.microsoft.com/office/drawing/2014/main" id="{45B299F7-7590-500B-287C-793D026F14B1}"/>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#DA291C</a:t>
                </a:r>
                <a:endParaRPr lang="en-GB" sz="800" dirty="0">
                  <a:solidFill>
                    <a:schemeClr val="bg1"/>
                  </a:solidFill>
                  <a:latin typeface="Work Sans" pitchFamily="2" charset="0"/>
                </a:endParaRPr>
              </a:p>
            </p:txBody>
          </p:sp>
          <p:sp>
            <p:nvSpPr>
              <p:cNvPr id="48" name="Rectangle 47">
                <a:extLst>
                  <a:ext uri="{FF2B5EF4-FFF2-40B4-BE49-F238E27FC236}">
                    <a16:creationId xmlns:a16="http://schemas.microsoft.com/office/drawing/2014/main" id="{AFC184F5-9983-43D5-BDA4-4563011B5E55}"/>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#0C2340</a:t>
                </a:r>
                <a:endParaRPr lang="en-GB" sz="800" dirty="0">
                  <a:solidFill>
                    <a:schemeClr val="bg1"/>
                  </a:solidFill>
                  <a:latin typeface="Work Sans" pitchFamily="2" charset="0"/>
                </a:endParaRPr>
              </a:p>
            </p:txBody>
          </p:sp>
          <p:sp>
            <p:nvSpPr>
              <p:cNvPr id="49" name="Rectangle 48">
                <a:extLst>
                  <a:ext uri="{FF2B5EF4-FFF2-40B4-BE49-F238E27FC236}">
                    <a16:creationId xmlns:a16="http://schemas.microsoft.com/office/drawing/2014/main" id="{34DB6F88-E6DC-87E9-7B76-104778E53BA0}"/>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rgbClr val="0C2340"/>
                    </a:solidFill>
                    <a:latin typeface="Work Sans" pitchFamily="2" charset="0"/>
                  </a:rPr>
                  <a:t>#FFFFFF</a:t>
                </a:r>
                <a:endParaRPr lang="en-GB" sz="800" dirty="0">
                  <a:solidFill>
                    <a:srgbClr val="0C2340"/>
                  </a:solidFill>
                  <a:latin typeface="Work Sans" pitchFamily="2" charset="0"/>
                </a:endParaRPr>
              </a:p>
            </p:txBody>
          </p:sp>
        </p:grpSp>
        <p:grpSp>
          <p:nvGrpSpPr>
            <p:cNvPr id="32" name="Group 31">
              <a:extLst>
                <a:ext uri="{FF2B5EF4-FFF2-40B4-BE49-F238E27FC236}">
                  <a16:creationId xmlns:a16="http://schemas.microsoft.com/office/drawing/2014/main" id="{A008A2B0-A830-5878-1D75-8FAAFF343DFD}"/>
                </a:ext>
              </a:extLst>
            </p:cNvPr>
            <p:cNvGrpSpPr/>
            <p:nvPr userDrawn="1"/>
          </p:nvGrpSpPr>
          <p:grpSpPr>
            <a:xfrm>
              <a:off x="-1192696" y="3920372"/>
              <a:ext cx="1104706" cy="2937628"/>
              <a:chOff x="-1544321" y="1938472"/>
              <a:chExt cx="1426513" cy="3689646"/>
            </a:xfrm>
          </p:grpSpPr>
          <p:sp>
            <p:nvSpPr>
              <p:cNvPr id="35" name="Rectangle 34">
                <a:extLst>
                  <a:ext uri="{FF2B5EF4-FFF2-40B4-BE49-F238E27FC236}">
                    <a16:creationId xmlns:a16="http://schemas.microsoft.com/office/drawing/2014/main" id="{DC16C8EC-2744-FA1E-A8FD-30FD2ECA9CC9}"/>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#F97673</a:t>
                </a:r>
                <a:endParaRPr lang="en-GB" sz="800" dirty="0">
                  <a:solidFill>
                    <a:schemeClr val="bg1"/>
                  </a:solidFill>
                  <a:latin typeface="Work Sans" pitchFamily="2" charset="0"/>
                </a:endParaRPr>
              </a:p>
            </p:txBody>
          </p:sp>
          <p:sp>
            <p:nvSpPr>
              <p:cNvPr id="36" name="Rectangle 35">
                <a:extLst>
                  <a:ext uri="{FF2B5EF4-FFF2-40B4-BE49-F238E27FC236}">
                    <a16:creationId xmlns:a16="http://schemas.microsoft.com/office/drawing/2014/main" id="{F29C0A1B-2414-419C-7B1E-A8939A43D98D}"/>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#9DA7B3</a:t>
                </a:r>
                <a:endParaRPr lang="en-GB" sz="800" dirty="0">
                  <a:solidFill>
                    <a:schemeClr val="bg1"/>
                  </a:solidFill>
                  <a:latin typeface="Work Sans" pitchFamily="2" charset="0"/>
                </a:endParaRPr>
              </a:p>
            </p:txBody>
          </p:sp>
          <p:sp>
            <p:nvSpPr>
              <p:cNvPr id="37" name="Rectangle 36">
                <a:extLst>
                  <a:ext uri="{FF2B5EF4-FFF2-40B4-BE49-F238E27FC236}">
                    <a16:creationId xmlns:a16="http://schemas.microsoft.com/office/drawing/2014/main" id="{7663D759-2C38-44BA-B370-627052D80491}"/>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#ED4239</a:t>
                </a:r>
                <a:endParaRPr lang="en-GB" sz="800" dirty="0">
                  <a:solidFill>
                    <a:schemeClr val="bg1"/>
                  </a:solidFill>
                  <a:latin typeface="Work Sans" pitchFamily="2" charset="0"/>
                </a:endParaRPr>
              </a:p>
            </p:txBody>
          </p:sp>
          <p:sp>
            <p:nvSpPr>
              <p:cNvPr id="38" name="Rectangle 37">
                <a:extLst>
                  <a:ext uri="{FF2B5EF4-FFF2-40B4-BE49-F238E27FC236}">
                    <a16:creationId xmlns:a16="http://schemas.microsoft.com/office/drawing/2014/main" id="{2EEBA1DE-A9CA-33D7-13C2-FEFD06F9FA5C}"/>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#7F8799</a:t>
                </a:r>
                <a:endParaRPr lang="en-GB" sz="800" dirty="0">
                  <a:solidFill>
                    <a:schemeClr val="bg1"/>
                  </a:solidFill>
                  <a:latin typeface="Work Sans" pitchFamily="2" charset="0"/>
                </a:endParaRPr>
              </a:p>
            </p:txBody>
          </p:sp>
          <p:sp>
            <p:nvSpPr>
              <p:cNvPr id="39" name="Rectangle 38">
                <a:extLst>
                  <a:ext uri="{FF2B5EF4-FFF2-40B4-BE49-F238E27FC236}">
                    <a16:creationId xmlns:a16="http://schemas.microsoft.com/office/drawing/2014/main" id="{1293BE68-AA06-292A-718A-7544A1EC8C3A}"/>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#546579</a:t>
                </a:r>
                <a:endParaRPr lang="en-GB" sz="800" dirty="0">
                  <a:solidFill>
                    <a:schemeClr val="bg1"/>
                  </a:solidFill>
                  <a:latin typeface="Work Sans" pitchFamily="2" charset="0"/>
                </a:endParaRPr>
              </a:p>
            </p:txBody>
          </p:sp>
          <p:sp>
            <p:nvSpPr>
              <p:cNvPr id="40" name="Rectangle 39">
                <a:extLst>
                  <a:ext uri="{FF2B5EF4-FFF2-40B4-BE49-F238E27FC236}">
                    <a16:creationId xmlns:a16="http://schemas.microsoft.com/office/drawing/2014/main" id="{3BAB40D4-B6F1-A39C-9FE5-3C0C540D6450}"/>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#961111</a:t>
                </a:r>
                <a:endParaRPr lang="en-GB" sz="800" dirty="0">
                  <a:solidFill>
                    <a:schemeClr val="bg1"/>
                  </a:solidFill>
                  <a:latin typeface="Work Sans" pitchFamily="2" charset="0"/>
                </a:endParaRPr>
              </a:p>
            </p:txBody>
          </p:sp>
          <p:sp>
            <p:nvSpPr>
              <p:cNvPr id="41" name="Rectangle 40">
                <a:extLst>
                  <a:ext uri="{FF2B5EF4-FFF2-40B4-BE49-F238E27FC236}">
                    <a16:creationId xmlns:a16="http://schemas.microsoft.com/office/drawing/2014/main" id="{DDE71705-9448-6B90-C667-1A744902A22D}"/>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#354259</a:t>
                </a:r>
                <a:endParaRPr lang="en-GB" sz="800" dirty="0">
                  <a:solidFill>
                    <a:schemeClr val="bg1"/>
                  </a:solidFill>
                  <a:latin typeface="Work Sans" pitchFamily="2" charset="0"/>
                </a:endParaRPr>
              </a:p>
            </p:txBody>
          </p:sp>
          <p:sp>
            <p:nvSpPr>
              <p:cNvPr id="42" name="Rectangle 41">
                <a:extLst>
                  <a:ext uri="{FF2B5EF4-FFF2-40B4-BE49-F238E27FC236}">
                    <a16:creationId xmlns:a16="http://schemas.microsoft.com/office/drawing/2014/main" id="{AE6E385D-C0D6-DF53-A443-5010A264DD86}"/>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#3D0404</a:t>
                </a:r>
                <a:endParaRPr lang="en-GB" sz="800" dirty="0">
                  <a:solidFill>
                    <a:schemeClr val="bg1"/>
                  </a:solidFill>
                  <a:latin typeface="Work Sans" pitchFamily="2" charset="0"/>
                </a:endParaRPr>
              </a:p>
            </p:txBody>
          </p:sp>
          <p:sp>
            <p:nvSpPr>
              <p:cNvPr id="43" name="Rectangle 42">
                <a:extLst>
                  <a:ext uri="{FF2B5EF4-FFF2-40B4-BE49-F238E27FC236}">
                    <a16:creationId xmlns:a16="http://schemas.microsoft.com/office/drawing/2014/main" id="{13CB4BB4-ECE3-F393-A1CA-ECA16FB608AD}"/>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#FFE3E3</a:t>
                </a:r>
                <a:endParaRPr lang="en-GB" sz="800" dirty="0">
                  <a:solidFill>
                    <a:srgbClr val="DA291C"/>
                  </a:solidFill>
                  <a:latin typeface="Work Sans" pitchFamily="2" charset="0"/>
                </a:endParaRPr>
              </a:p>
            </p:txBody>
          </p:sp>
          <p:sp>
            <p:nvSpPr>
              <p:cNvPr id="44" name="Rectangle 43">
                <a:extLst>
                  <a:ext uri="{FF2B5EF4-FFF2-40B4-BE49-F238E27FC236}">
                    <a16:creationId xmlns:a16="http://schemas.microsoft.com/office/drawing/2014/main" id="{AED514EB-2AB3-F556-DD29-D6473DBA69A0}"/>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#F1F2F3</a:t>
                </a:r>
                <a:endParaRPr lang="en-GB" sz="800" dirty="0">
                  <a:solidFill>
                    <a:srgbClr val="0C2340"/>
                  </a:solidFill>
                  <a:latin typeface="Work Sans" pitchFamily="2" charset="0"/>
                </a:endParaRPr>
              </a:p>
            </p:txBody>
          </p:sp>
          <p:sp>
            <p:nvSpPr>
              <p:cNvPr id="45" name="Rectangle 44">
                <a:extLst>
                  <a:ext uri="{FF2B5EF4-FFF2-40B4-BE49-F238E27FC236}">
                    <a16:creationId xmlns:a16="http://schemas.microsoft.com/office/drawing/2014/main" id="{627FFDA5-53DA-763B-5055-79283F5B7CE6}"/>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#FCB7B3</a:t>
                </a:r>
                <a:endParaRPr lang="en-GB" sz="800" dirty="0">
                  <a:solidFill>
                    <a:srgbClr val="DA291C"/>
                  </a:solidFill>
                  <a:latin typeface="Work Sans" pitchFamily="2" charset="0"/>
                </a:endParaRPr>
              </a:p>
            </p:txBody>
          </p:sp>
          <p:sp>
            <p:nvSpPr>
              <p:cNvPr id="46" name="Rectangle 45">
                <a:extLst>
                  <a:ext uri="{FF2B5EF4-FFF2-40B4-BE49-F238E27FC236}">
                    <a16:creationId xmlns:a16="http://schemas.microsoft.com/office/drawing/2014/main" id="{27718042-99D9-2784-4692-9A4ED325E861}"/>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#DADEE2</a:t>
                </a:r>
                <a:endParaRPr lang="en-GB" sz="800" dirty="0">
                  <a:solidFill>
                    <a:srgbClr val="0C2340"/>
                  </a:solidFill>
                  <a:latin typeface="Work Sans" pitchFamily="2" charset="0"/>
                </a:endParaRPr>
              </a:p>
            </p:txBody>
          </p:sp>
        </p:grpSp>
        <p:sp>
          <p:nvSpPr>
            <p:cNvPr id="33" name="TextBox 32">
              <a:extLst>
                <a:ext uri="{FF2B5EF4-FFF2-40B4-BE49-F238E27FC236}">
                  <a16:creationId xmlns:a16="http://schemas.microsoft.com/office/drawing/2014/main" id="{90278682-73EC-F40C-AC00-F75D748AC49E}"/>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dirty="0">
                  <a:solidFill>
                    <a:schemeClr val="tx1">
                      <a:alpha val="60000"/>
                    </a:schemeClr>
                  </a:solidFill>
                  <a:latin typeface="Work Sans" pitchFamily="2" charset="0"/>
                </a:rPr>
                <a:t>Primary </a:t>
              </a:r>
              <a:r>
                <a:rPr lang="pt-BR" sz="800" dirty="0" err="1">
                  <a:solidFill>
                    <a:schemeClr val="tx1">
                      <a:alpha val="60000"/>
                    </a:schemeClr>
                  </a:solidFill>
                  <a:latin typeface="Work Sans" pitchFamily="2" charset="0"/>
                </a:rPr>
                <a:t>Colors</a:t>
              </a:r>
              <a:endParaRPr lang="en-GB" sz="800" dirty="0">
                <a:solidFill>
                  <a:schemeClr val="tx1">
                    <a:alpha val="60000"/>
                  </a:schemeClr>
                </a:solidFill>
                <a:latin typeface="Work Sans" pitchFamily="2" charset="0"/>
              </a:endParaRPr>
            </a:p>
          </p:txBody>
        </p:sp>
        <p:sp>
          <p:nvSpPr>
            <p:cNvPr id="34" name="TextBox 33">
              <a:extLst>
                <a:ext uri="{FF2B5EF4-FFF2-40B4-BE49-F238E27FC236}">
                  <a16:creationId xmlns:a16="http://schemas.microsoft.com/office/drawing/2014/main" id="{62941603-ABFF-F5F5-1570-F25906241850}"/>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dirty="0" err="1">
                  <a:solidFill>
                    <a:schemeClr val="tx1">
                      <a:alpha val="60000"/>
                    </a:schemeClr>
                  </a:solidFill>
                  <a:latin typeface="Work Sans" pitchFamily="2" charset="0"/>
                </a:rPr>
                <a:t>Support</a:t>
              </a:r>
              <a:r>
                <a:rPr lang="pt-BR" sz="800" dirty="0">
                  <a:solidFill>
                    <a:schemeClr val="tx1">
                      <a:alpha val="60000"/>
                    </a:schemeClr>
                  </a:solidFill>
                  <a:latin typeface="Work Sans" pitchFamily="2" charset="0"/>
                </a:rPr>
                <a:t> </a:t>
              </a:r>
              <a:r>
                <a:rPr lang="pt-BR" sz="800" dirty="0" err="1">
                  <a:solidFill>
                    <a:schemeClr val="tx1">
                      <a:alpha val="60000"/>
                    </a:schemeClr>
                  </a:solidFill>
                  <a:latin typeface="Work Sans" pitchFamily="2" charset="0"/>
                </a:rPr>
                <a:t>Palette</a:t>
              </a:r>
              <a:endParaRPr lang="en-GB" sz="800" dirty="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1563274423"/>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hdr="0" ftr="0" dt="0"/>
  <p:txStyles>
    <p:titleStyle>
      <a:lvl1pPr algn="l" defTabSz="609585" rtl="0" eaLnBrk="1" latinLnBrk="0" hangingPunct="1">
        <a:lnSpc>
          <a:spcPct val="90000"/>
        </a:lnSpc>
        <a:spcBef>
          <a:spcPct val="0"/>
        </a:spcBef>
        <a:buNone/>
        <a:defRPr sz="3600" b="0" i="0" kern="0" spc="0" baseline="0">
          <a:solidFill>
            <a:srgbClr val="0C2340"/>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b="0" kern="1200" baseline="0">
          <a:solidFill>
            <a:srgbClr val="0C2340"/>
          </a:solidFill>
          <a:latin typeface="+mn-lt"/>
          <a:ea typeface="+mn-ea"/>
          <a:cs typeface="+mn-cs"/>
        </a:defRPr>
      </a:lvl1pPr>
      <a:lvl2pPr marL="608013" indent="-608013" algn="l" defTabSz="609585" rtl="0" eaLnBrk="1" latinLnBrk="0" hangingPunct="1">
        <a:lnSpc>
          <a:spcPct val="100000"/>
        </a:lnSpc>
        <a:spcBef>
          <a:spcPts val="0"/>
        </a:spcBef>
        <a:spcAft>
          <a:spcPts val="1200"/>
        </a:spcAft>
        <a:buFont typeface="+mj-lt"/>
        <a:buNone/>
        <a:defRPr sz="1200" kern="1200" baseline="0">
          <a:solidFill>
            <a:srgbClr val="0C2340"/>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mn-lt"/>
          <a:ea typeface="+mn-ea"/>
          <a:cs typeface="+mn-cs"/>
        </a:defRPr>
      </a:lvl4pPr>
      <a:lvl5pPr marL="1260475" indent="-184150" algn="l" defTabSz="609585" rtl="0" eaLnBrk="1" latinLnBrk="0" hangingPunct="1">
        <a:lnSpc>
          <a:spcPct val="100000"/>
        </a:lnSpc>
        <a:spcBef>
          <a:spcPts val="0"/>
        </a:spcBef>
        <a:spcAft>
          <a:spcPts val="1200"/>
        </a:spcAft>
        <a:buClr>
          <a:srgbClr val="DA291C"/>
        </a:buClr>
        <a:buFont typeface="Wingdings" panose="05000000000000000000" pitchFamily="2" charset="2"/>
        <a:buChar char="§"/>
        <a:defRPr sz="1200" kern="1200" baseline="0">
          <a:solidFill>
            <a:srgbClr val="0C2340"/>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17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A291C"/>
        </a:solidFill>
        <a:effectLst/>
      </p:bgPr>
    </p:bg>
    <p:spTree>
      <p:nvGrpSpPr>
        <p:cNvPr id="1" name=""/>
        <p:cNvGrpSpPr/>
        <p:nvPr/>
      </p:nvGrpSpPr>
      <p:grpSpPr>
        <a:xfrm>
          <a:off x="0" y="0"/>
          <a:ext cx="0" cy="0"/>
          <a:chOff x="0" y="0"/>
          <a:chExt cx="0" cy="0"/>
        </a:xfrm>
      </p:grpSpPr>
      <p:sp>
        <p:nvSpPr>
          <p:cNvPr id="9" name="Segnaposto numero diapositiva 3">
            <a:extLst>
              <a:ext uri="{FF2B5EF4-FFF2-40B4-BE49-F238E27FC236}">
                <a16:creationId xmlns:a16="http://schemas.microsoft.com/office/drawing/2014/main" id="{48B86079-8055-54E2-967C-5BB6A992C7D0}"/>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solidFill>
                  <a:schemeClr val="bg1"/>
                </a:solidFill>
                <a:latin typeface="+mn-lt"/>
              </a:rPr>
              <a:pPr algn="l"/>
              <a:t>‹nº›</a:t>
            </a:fld>
            <a:endParaRPr lang="it-IT" sz="800">
              <a:solidFill>
                <a:schemeClr val="bg1"/>
              </a:solidFill>
              <a:latin typeface="+mn-lt"/>
            </a:endParaRPr>
          </a:p>
        </p:txBody>
      </p:sp>
      <p:sp>
        <p:nvSpPr>
          <p:cNvPr id="5" name="Segnaposto titolo 4"/>
          <p:cNvSpPr>
            <a:spLocks noGrp="1"/>
          </p:cNvSpPr>
          <p:nvPr>
            <p:ph type="title"/>
          </p:nvPr>
        </p:nvSpPr>
        <p:spPr>
          <a:xfrm>
            <a:off x="263525" y="312742"/>
            <a:ext cx="11667206" cy="515464"/>
          </a:xfrm>
          <a:prstGeom prst="rect">
            <a:avLst/>
          </a:prstGeom>
        </p:spPr>
        <p:txBody>
          <a:bodyPr vert="horz" wrap="square" lIns="0" tIns="0" rIns="0" bIns="0" rtlCol="0" anchor="t" anchorCtr="0">
            <a:noAutofit/>
          </a:bodyPr>
          <a:lstStyle/>
          <a:p>
            <a:r>
              <a:rPr lang="en-US"/>
              <a:t>Title here</a:t>
            </a:r>
            <a:endParaRPr lang="en-GB"/>
          </a:p>
        </p:txBody>
      </p:sp>
      <p:grpSp>
        <p:nvGrpSpPr>
          <p:cNvPr id="22" name="Graphic 6">
            <a:extLst>
              <a:ext uri="{FF2B5EF4-FFF2-40B4-BE49-F238E27FC236}">
                <a16:creationId xmlns:a16="http://schemas.microsoft.com/office/drawing/2014/main" id="{0AEDAF7C-5160-AD8E-0DC4-7807EDCD172F}"/>
              </a:ext>
            </a:extLst>
          </p:cNvPr>
          <p:cNvGrpSpPr/>
          <p:nvPr/>
        </p:nvGrpSpPr>
        <p:grpSpPr>
          <a:xfrm>
            <a:off x="11618002" y="6507090"/>
            <a:ext cx="312729" cy="218045"/>
            <a:chOff x="3414712" y="1223962"/>
            <a:chExt cx="5362003" cy="3738562"/>
          </a:xfrm>
          <a:solidFill>
            <a:schemeClr val="bg1"/>
          </a:solidFill>
        </p:grpSpPr>
        <p:sp>
          <p:nvSpPr>
            <p:cNvPr id="23" name="Freeform: Shape 22">
              <a:extLst>
                <a:ext uri="{FF2B5EF4-FFF2-40B4-BE49-F238E27FC236}">
                  <a16:creationId xmlns:a16="http://schemas.microsoft.com/office/drawing/2014/main" id="{ACB30FE0-AD6C-B08A-E8E5-34150463D083}"/>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9B82BADA-C32C-04B5-DD2E-0E4B72F53EDF}"/>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p>
          </p:txBody>
        </p:sp>
        <p:sp>
          <p:nvSpPr>
            <p:cNvPr id="25" name="Freeform: Shape 24">
              <a:extLst>
                <a:ext uri="{FF2B5EF4-FFF2-40B4-BE49-F238E27FC236}">
                  <a16:creationId xmlns:a16="http://schemas.microsoft.com/office/drawing/2014/main" id="{B41F6A31-F524-6913-0301-610BFEEAFC44}"/>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p>
          </p:txBody>
        </p:sp>
        <p:sp>
          <p:nvSpPr>
            <p:cNvPr id="26" name="Freeform: Shape 25">
              <a:extLst>
                <a:ext uri="{FF2B5EF4-FFF2-40B4-BE49-F238E27FC236}">
                  <a16:creationId xmlns:a16="http://schemas.microsoft.com/office/drawing/2014/main" id="{14D8D972-84DE-D2D1-B133-9D10E3CD9F1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p>
          </p:txBody>
        </p:sp>
      </p:grpSp>
      <p:sp>
        <p:nvSpPr>
          <p:cNvPr id="2" name="Text Placeholder 1">
            <a:extLst>
              <a:ext uri="{FF2B5EF4-FFF2-40B4-BE49-F238E27FC236}">
                <a16:creationId xmlns:a16="http://schemas.microsoft.com/office/drawing/2014/main" id="{862A99B5-355B-7BEA-806B-67A29F3C3F06}"/>
              </a:ext>
            </a:extLst>
          </p:cNvPr>
          <p:cNvSpPr>
            <a:spLocks noGrp="1"/>
          </p:cNvSpPr>
          <p:nvPr>
            <p:ph type="body" idx="1"/>
          </p:nvPr>
        </p:nvSpPr>
        <p:spPr>
          <a:xfrm>
            <a:off x="263525" y="962174"/>
            <a:ext cx="11667206" cy="5419576"/>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30" name="Group 29">
            <a:extLst>
              <a:ext uri="{FF2B5EF4-FFF2-40B4-BE49-F238E27FC236}">
                <a16:creationId xmlns:a16="http://schemas.microsoft.com/office/drawing/2014/main" id="{48E8F229-2ACA-9028-5A41-F48A124FA3D7}"/>
              </a:ext>
            </a:extLst>
          </p:cNvPr>
          <p:cNvGrpSpPr/>
          <p:nvPr userDrawn="1"/>
        </p:nvGrpSpPr>
        <p:grpSpPr>
          <a:xfrm>
            <a:off x="-1192696" y="55165"/>
            <a:ext cx="1104706" cy="6802835"/>
            <a:chOff x="-1192696" y="55165"/>
            <a:chExt cx="1104706" cy="6802835"/>
          </a:xfrm>
        </p:grpSpPr>
        <p:grpSp>
          <p:nvGrpSpPr>
            <p:cNvPr id="31" name="Group 30">
              <a:extLst>
                <a:ext uri="{FF2B5EF4-FFF2-40B4-BE49-F238E27FC236}">
                  <a16:creationId xmlns:a16="http://schemas.microsoft.com/office/drawing/2014/main" id="{05505523-6B63-1FD3-C7FB-759AF8C40693}"/>
                </a:ext>
              </a:extLst>
            </p:cNvPr>
            <p:cNvGrpSpPr/>
            <p:nvPr userDrawn="1"/>
          </p:nvGrpSpPr>
          <p:grpSpPr>
            <a:xfrm>
              <a:off x="-1192696" y="283678"/>
              <a:ext cx="1104706" cy="3145322"/>
              <a:chOff x="-2141717" y="1398059"/>
              <a:chExt cx="1694244" cy="428448"/>
            </a:xfrm>
          </p:grpSpPr>
          <p:sp>
            <p:nvSpPr>
              <p:cNvPr id="47" name="Rectangle 46">
                <a:extLst>
                  <a:ext uri="{FF2B5EF4-FFF2-40B4-BE49-F238E27FC236}">
                    <a16:creationId xmlns:a16="http://schemas.microsoft.com/office/drawing/2014/main" id="{1300F2DB-0A58-7C74-9E99-A339A750A50E}"/>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#DA291C</a:t>
                </a:r>
                <a:endParaRPr lang="en-GB" sz="800" dirty="0">
                  <a:solidFill>
                    <a:schemeClr val="bg1"/>
                  </a:solidFill>
                  <a:latin typeface="Work Sans" pitchFamily="2" charset="0"/>
                </a:endParaRPr>
              </a:p>
            </p:txBody>
          </p:sp>
          <p:sp>
            <p:nvSpPr>
              <p:cNvPr id="48" name="Rectangle 47">
                <a:extLst>
                  <a:ext uri="{FF2B5EF4-FFF2-40B4-BE49-F238E27FC236}">
                    <a16:creationId xmlns:a16="http://schemas.microsoft.com/office/drawing/2014/main" id="{1FA75B1E-62BF-30BA-5996-CBA01B60FAF0}"/>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#0C2340</a:t>
                </a:r>
                <a:endParaRPr lang="en-GB" sz="800" dirty="0">
                  <a:solidFill>
                    <a:schemeClr val="bg1"/>
                  </a:solidFill>
                  <a:latin typeface="Work Sans" pitchFamily="2" charset="0"/>
                </a:endParaRPr>
              </a:p>
            </p:txBody>
          </p:sp>
          <p:sp>
            <p:nvSpPr>
              <p:cNvPr id="49" name="Rectangle 48">
                <a:extLst>
                  <a:ext uri="{FF2B5EF4-FFF2-40B4-BE49-F238E27FC236}">
                    <a16:creationId xmlns:a16="http://schemas.microsoft.com/office/drawing/2014/main" id="{156C1D99-FEB8-9940-4DA3-FB64C5E788F1}"/>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rgbClr val="0C2340"/>
                    </a:solidFill>
                    <a:latin typeface="Work Sans" pitchFamily="2" charset="0"/>
                  </a:rPr>
                  <a:t>#FFFFFF</a:t>
                </a:r>
                <a:endParaRPr lang="en-GB" sz="800" dirty="0">
                  <a:solidFill>
                    <a:srgbClr val="0C2340"/>
                  </a:solidFill>
                  <a:latin typeface="Work Sans" pitchFamily="2" charset="0"/>
                </a:endParaRPr>
              </a:p>
            </p:txBody>
          </p:sp>
        </p:grpSp>
        <p:grpSp>
          <p:nvGrpSpPr>
            <p:cNvPr id="32" name="Group 31">
              <a:extLst>
                <a:ext uri="{FF2B5EF4-FFF2-40B4-BE49-F238E27FC236}">
                  <a16:creationId xmlns:a16="http://schemas.microsoft.com/office/drawing/2014/main" id="{33BA13AE-7039-020F-546A-7FE6B270428B}"/>
                </a:ext>
              </a:extLst>
            </p:cNvPr>
            <p:cNvGrpSpPr/>
            <p:nvPr userDrawn="1"/>
          </p:nvGrpSpPr>
          <p:grpSpPr>
            <a:xfrm>
              <a:off x="-1192696" y="3920372"/>
              <a:ext cx="1104706" cy="2937628"/>
              <a:chOff x="-1544321" y="1938472"/>
              <a:chExt cx="1426513" cy="3689646"/>
            </a:xfrm>
          </p:grpSpPr>
          <p:sp>
            <p:nvSpPr>
              <p:cNvPr id="35" name="Rectangle 34">
                <a:extLst>
                  <a:ext uri="{FF2B5EF4-FFF2-40B4-BE49-F238E27FC236}">
                    <a16:creationId xmlns:a16="http://schemas.microsoft.com/office/drawing/2014/main" id="{BF078B21-6E8A-3430-096C-466BF1175AD8}"/>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#F97673</a:t>
                </a:r>
                <a:endParaRPr lang="en-GB" sz="800" dirty="0">
                  <a:solidFill>
                    <a:schemeClr val="bg1"/>
                  </a:solidFill>
                  <a:latin typeface="Work Sans" pitchFamily="2" charset="0"/>
                </a:endParaRPr>
              </a:p>
            </p:txBody>
          </p:sp>
          <p:sp>
            <p:nvSpPr>
              <p:cNvPr id="36" name="Rectangle 35">
                <a:extLst>
                  <a:ext uri="{FF2B5EF4-FFF2-40B4-BE49-F238E27FC236}">
                    <a16:creationId xmlns:a16="http://schemas.microsoft.com/office/drawing/2014/main" id="{59CE6C74-D77B-718A-B0FC-F63D93AA461F}"/>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#9DA7B3</a:t>
                </a:r>
                <a:endParaRPr lang="en-GB" sz="800" dirty="0">
                  <a:solidFill>
                    <a:schemeClr val="bg1"/>
                  </a:solidFill>
                  <a:latin typeface="Work Sans" pitchFamily="2" charset="0"/>
                </a:endParaRPr>
              </a:p>
            </p:txBody>
          </p:sp>
          <p:sp>
            <p:nvSpPr>
              <p:cNvPr id="37" name="Rectangle 36">
                <a:extLst>
                  <a:ext uri="{FF2B5EF4-FFF2-40B4-BE49-F238E27FC236}">
                    <a16:creationId xmlns:a16="http://schemas.microsoft.com/office/drawing/2014/main" id="{4B7E980D-298C-332D-C4B1-F9CA54CA4B15}"/>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#ED4239</a:t>
                </a:r>
                <a:endParaRPr lang="en-GB" sz="800" dirty="0">
                  <a:solidFill>
                    <a:schemeClr val="bg1"/>
                  </a:solidFill>
                  <a:latin typeface="Work Sans" pitchFamily="2" charset="0"/>
                </a:endParaRPr>
              </a:p>
            </p:txBody>
          </p:sp>
          <p:sp>
            <p:nvSpPr>
              <p:cNvPr id="38" name="Rectangle 37">
                <a:extLst>
                  <a:ext uri="{FF2B5EF4-FFF2-40B4-BE49-F238E27FC236}">
                    <a16:creationId xmlns:a16="http://schemas.microsoft.com/office/drawing/2014/main" id="{4F719C07-A763-CDB4-5C2E-DACBA825D5A0}"/>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#7F8799</a:t>
                </a:r>
                <a:endParaRPr lang="en-GB" sz="800" dirty="0">
                  <a:solidFill>
                    <a:schemeClr val="bg1"/>
                  </a:solidFill>
                  <a:latin typeface="Work Sans" pitchFamily="2" charset="0"/>
                </a:endParaRPr>
              </a:p>
            </p:txBody>
          </p:sp>
          <p:sp>
            <p:nvSpPr>
              <p:cNvPr id="39" name="Rectangle 38">
                <a:extLst>
                  <a:ext uri="{FF2B5EF4-FFF2-40B4-BE49-F238E27FC236}">
                    <a16:creationId xmlns:a16="http://schemas.microsoft.com/office/drawing/2014/main" id="{F2859625-C415-FF57-4539-4EEEE4B7AF4F}"/>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#546579</a:t>
                </a:r>
                <a:endParaRPr lang="en-GB" sz="800" dirty="0">
                  <a:solidFill>
                    <a:schemeClr val="bg1"/>
                  </a:solidFill>
                  <a:latin typeface="Work Sans" pitchFamily="2" charset="0"/>
                </a:endParaRPr>
              </a:p>
            </p:txBody>
          </p:sp>
          <p:sp>
            <p:nvSpPr>
              <p:cNvPr id="40" name="Rectangle 39">
                <a:extLst>
                  <a:ext uri="{FF2B5EF4-FFF2-40B4-BE49-F238E27FC236}">
                    <a16:creationId xmlns:a16="http://schemas.microsoft.com/office/drawing/2014/main" id="{EC4F0146-52B7-1223-393C-A16605F95953}"/>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#961111</a:t>
                </a:r>
                <a:endParaRPr lang="en-GB" sz="800" dirty="0">
                  <a:solidFill>
                    <a:schemeClr val="bg1"/>
                  </a:solidFill>
                  <a:latin typeface="Work Sans" pitchFamily="2" charset="0"/>
                </a:endParaRPr>
              </a:p>
            </p:txBody>
          </p:sp>
          <p:sp>
            <p:nvSpPr>
              <p:cNvPr id="41" name="Rectangle 40">
                <a:extLst>
                  <a:ext uri="{FF2B5EF4-FFF2-40B4-BE49-F238E27FC236}">
                    <a16:creationId xmlns:a16="http://schemas.microsoft.com/office/drawing/2014/main" id="{E261DAD2-B4BF-21DF-367C-4E4FBD44290C}"/>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#354259</a:t>
                </a:r>
                <a:endParaRPr lang="en-GB" sz="800" dirty="0">
                  <a:solidFill>
                    <a:schemeClr val="bg1"/>
                  </a:solidFill>
                  <a:latin typeface="Work Sans" pitchFamily="2" charset="0"/>
                </a:endParaRPr>
              </a:p>
            </p:txBody>
          </p:sp>
          <p:sp>
            <p:nvSpPr>
              <p:cNvPr id="42" name="Rectangle 41">
                <a:extLst>
                  <a:ext uri="{FF2B5EF4-FFF2-40B4-BE49-F238E27FC236}">
                    <a16:creationId xmlns:a16="http://schemas.microsoft.com/office/drawing/2014/main" id="{3E8592F7-C954-B6A7-D1F8-BBD4E5B70B9E}"/>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#3D0404</a:t>
                </a:r>
                <a:endParaRPr lang="en-GB" sz="800" dirty="0">
                  <a:solidFill>
                    <a:schemeClr val="bg1"/>
                  </a:solidFill>
                  <a:latin typeface="Work Sans" pitchFamily="2" charset="0"/>
                </a:endParaRPr>
              </a:p>
            </p:txBody>
          </p:sp>
          <p:sp>
            <p:nvSpPr>
              <p:cNvPr id="43" name="Rectangle 42">
                <a:extLst>
                  <a:ext uri="{FF2B5EF4-FFF2-40B4-BE49-F238E27FC236}">
                    <a16:creationId xmlns:a16="http://schemas.microsoft.com/office/drawing/2014/main" id="{6C27A28F-60CC-061D-5141-D91F0D86FCC0}"/>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#FFE3E3</a:t>
                </a:r>
                <a:endParaRPr lang="en-GB" sz="800" dirty="0">
                  <a:solidFill>
                    <a:srgbClr val="DA291C"/>
                  </a:solidFill>
                  <a:latin typeface="Work Sans" pitchFamily="2" charset="0"/>
                </a:endParaRPr>
              </a:p>
            </p:txBody>
          </p:sp>
          <p:sp>
            <p:nvSpPr>
              <p:cNvPr id="44" name="Rectangle 43">
                <a:extLst>
                  <a:ext uri="{FF2B5EF4-FFF2-40B4-BE49-F238E27FC236}">
                    <a16:creationId xmlns:a16="http://schemas.microsoft.com/office/drawing/2014/main" id="{4618E549-4C65-AB8B-9282-129E495A9296}"/>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#F1F2F3</a:t>
                </a:r>
                <a:endParaRPr lang="en-GB" sz="800" dirty="0">
                  <a:solidFill>
                    <a:srgbClr val="0C2340"/>
                  </a:solidFill>
                  <a:latin typeface="Work Sans" pitchFamily="2" charset="0"/>
                </a:endParaRPr>
              </a:p>
            </p:txBody>
          </p:sp>
          <p:sp>
            <p:nvSpPr>
              <p:cNvPr id="45" name="Rectangle 44">
                <a:extLst>
                  <a:ext uri="{FF2B5EF4-FFF2-40B4-BE49-F238E27FC236}">
                    <a16:creationId xmlns:a16="http://schemas.microsoft.com/office/drawing/2014/main" id="{12C28D60-7112-8381-5C2F-E7563C9B4798}"/>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#FCB7B3</a:t>
                </a:r>
                <a:endParaRPr lang="en-GB" sz="800" dirty="0">
                  <a:solidFill>
                    <a:srgbClr val="DA291C"/>
                  </a:solidFill>
                  <a:latin typeface="Work Sans" pitchFamily="2" charset="0"/>
                </a:endParaRPr>
              </a:p>
            </p:txBody>
          </p:sp>
          <p:sp>
            <p:nvSpPr>
              <p:cNvPr id="46" name="Rectangle 45">
                <a:extLst>
                  <a:ext uri="{FF2B5EF4-FFF2-40B4-BE49-F238E27FC236}">
                    <a16:creationId xmlns:a16="http://schemas.microsoft.com/office/drawing/2014/main" id="{840CD9E4-5221-0FC3-5D46-C1A1E895D7F9}"/>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#DADEE2</a:t>
                </a:r>
                <a:endParaRPr lang="en-GB" sz="800" dirty="0">
                  <a:solidFill>
                    <a:srgbClr val="0C2340"/>
                  </a:solidFill>
                  <a:latin typeface="Work Sans" pitchFamily="2" charset="0"/>
                </a:endParaRPr>
              </a:p>
            </p:txBody>
          </p:sp>
        </p:grpSp>
        <p:sp>
          <p:nvSpPr>
            <p:cNvPr id="33" name="TextBox 32">
              <a:extLst>
                <a:ext uri="{FF2B5EF4-FFF2-40B4-BE49-F238E27FC236}">
                  <a16:creationId xmlns:a16="http://schemas.microsoft.com/office/drawing/2014/main" id="{30CF5AF5-4E48-F09E-B7C7-386B6576CEC2}"/>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dirty="0">
                  <a:solidFill>
                    <a:schemeClr val="tx1">
                      <a:alpha val="60000"/>
                    </a:schemeClr>
                  </a:solidFill>
                  <a:latin typeface="Work Sans" pitchFamily="2" charset="0"/>
                </a:rPr>
                <a:t>Primary </a:t>
              </a:r>
              <a:r>
                <a:rPr lang="pt-BR" sz="800" dirty="0" err="1">
                  <a:solidFill>
                    <a:schemeClr val="tx1">
                      <a:alpha val="60000"/>
                    </a:schemeClr>
                  </a:solidFill>
                  <a:latin typeface="Work Sans" pitchFamily="2" charset="0"/>
                </a:rPr>
                <a:t>Colors</a:t>
              </a:r>
              <a:endParaRPr lang="en-GB" sz="800" dirty="0">
                <a:solidFill>
                  <a:schemeClr val="tx1">
                    <a:alpha val="60000"/>
                  </a:schemeClr>
                </a:solidFill>
                <a:latin typeface="Work Sans" pitchFamily="2" charset="0"/>
              </a:endParaRPr>
            </a:p>
          </p:txBody>
        </p:sp>
        <p:sp>
          <p:nvSpPr>
            <p:cNvPr id="34" name="TextBox 33">
              <a:extLst>
                <a:ext uri="{FF2B5EF4-FFF2-40B4-BE49-F238E27FC236}">
                  <a16:creationId xmlns:a16="http://schemas.microsoft.com/office/drawing/2014/main" id="{D994FC18-D1EC-6409-342B-CC693F70DA8A}"/>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dirty="0" err="1">
                  <a:solidFill>
                    <a:schemeClr val="tx1">
                      <a:alpha val="60000"/>
                    </a:schemeClr>
                  </a:solidFill>
                  <a:latin typeface="Work Sans" pitchFamily="2" charset="0"/>
                </a:rPr>
                <a:t>Support</a:t>
              </a:r>
              <a:r>
                <a:rPr lang="pt-BR" sz="800" dirty="0">
                  <a:solidFill>
                    <a:schemeClr val="tx1">
                      <a:alpha val="60000"/>
                    </a:schemeClr>
                  </a:solidFill>
                  <a:latin typeface="Work Sans" pitchFamily="2" charset="0"/>
                </a:rPr>
                <a:t> </a:t>
              </a:r>
              <a:r>
                <a:rPr lang="pt-BR" sz="800" dirty="0" err="1">
                  <a:solidFill>
                    <a:schemeClr val="tx1">
                      <a:alpha val="60000"/>
                    </a:schemeClr>
                  </a:solidFill>
                  <a:latin typeface="Work Sans" pitchFamily="2" charset="0"/>
                </a:rPr>
                <a:t>Palette</a:t>
              </a:r>
              <a:endParaRPr lang="en-GB" sz="800" dirty="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3589680748"/>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Lst>
  <p:hf hdr="0" ftr="0" dt="0"/>
  <p:txStyles>
    <p:titleStyle>
      <a:lvl1pPr algn="l" defTabSz="609585" rtl="0" eaLnBrk="1" latinLnBrk="0" hangingPunct="1">
        <a:lnSpc>
          <a:spcPct val="90000"/>
        </a:lnSpc>
        <a:spcBef>
          <a:spcPct val="0"/>
        </a:spcBef>
        <a:buNone/>
        <a:defRPr sz="3600" b="0" i="0" kern="0" spc="0" baseline="0">
          <a:solidFill>
            <a:schemeClr val="bg1"/>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b="0" kern="1200" baseline="0">
          <a:solidFill>
            <a:schemeClr val="bg1"/>
          </a:solidFill>
          <a:latin typeface="+mn-lt"/>
          <a:ea typeface="+mn-ea"/>
          <a:cs typeface="+mn-cs"/>
        </a:defRPr>
      </a:lvl1pPr>
      <a:lvl2pPr marL="608013" indent="-608013" algn="l" defTabSz="609585" rtl="0" eaLnBrk="1" latinLnBrk="0" hangingPunct="1">
        <a:lnSpc>
          <a:spcPct val="100000"/>
        </a:lnSpc>
        <a:spcBef>
          <a:spcPts val="0"/>
        </a:spcBef>
        <a:spcAft>
          <a:spcPts val="1200"/>
        </a:spcAft>
        <a:buFont typeface="+mj-lt"/>
        <a:buNone/>
        <a:defRPr sz="1200" kern="1200" baseline="0">
          <a:solidFill>
            <a:schemeClr val="bg1"/>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chemeClr val="bg1"/>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chemeClr val="bg1"/>
          </a:solidFill>
          <a:latin typeface="+mn-lt"/>
          <a:ea typeface="+mn-ea"/>
          <a:cs typeface="+mn-cs"/>
        </a:defRPr>
      </a:lvl4pPr>
      <a:lvl5pPr marL="1260475" indent="-184150" algn="l" defTabSz="609585" rtl="0" eaLnBrk="1" latinLnBrk="0" hangingPunct="1">
        <a:lnSpc>
          <a:spcPct val="100000"/>
        </a:lnSpc>
        <a:spcBef>
          <a:spcPts val="0"/>
        </a:spcBef>
        <a:spcAft>
          <a:spcPts val="1200"/>
        </a:spcAft>
        <a:buClr>
          <a:schemeClr val="bg1"/>
        </a:buClr>
        <a:buFont typeface="Wingdings" panose="05000000000000000000" pitchFamily="2" charset="2"/>
        <a:buChar char="§"/>
        <a:defRPr sz="1200" kern="1200" baseline="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17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Segnaposto numero diapositiva 3">
            <a:extLst>
              <a:ext uri="{FF2B5EF4-FFF2-40B4-BE49-F238E27FC236}">
                <a16:creationId xmlns:a16="http://schemas.microsoft.com/office/drawing/2014/main" id="{48B86079-8055-54E2-967C-5BB6A992C7D0}"/>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solidFill>
                  <a:schemeClr val="bg1"/>
                </a:solidFill>
                <a:latin typeface="+mn-lt"/>
              </a:rPr>
              <a:pPr algn="l"/>
              <a:t>‹nº›</a:t>
            </a:fld>
            <a:endParaRPr lang="it-IT" sz="800">
              <a:solidFill>
                <a:schemeClr val="bg1"/>
              </a:solidFill>
              <a:latin typeface="+mn-lt"/>
            </a:endParaRPr>
          </a:p>
        </p:txBody>
      </p:sp>
      <p:sp>
        <p:nvSpPr>
          <p:cNvPr id="5" name="Segnaposto titolo 4"/>
          <p:cNvSpPr>
            <a:spLocks noGrp="1"/>
          </p:cNvSpPr>
          <p:nvPr>
            <p:ph type="title"/>
          </p:nvPr>
        </p:nvSpPr>
        <p:spPr>
          <a:xfrm>
            <a:off x="275099" y="307439"/>
            <a:ext cx="11655631" cy="498598"/>
          </a:xfrm>
          <a:prstGeom prst="rect">
            <a:avLst/>
          </a:prstGeom>
        </p:spPr>
        <p:txBody>
          <a:bodyPr vert="horz" wrap="square" lIns="0" tIns="0" rIns="0" bIns="0" rtlCol="0" anchor="t" anchorCtr="0">
            <a:noAutofit/>
          </a:bodyPr>
          <a:lstStyle/>
          <a:p>
            <a:r>
              <a:rPr lang="en-US" dirty="0"/>
              <a:t>Title here</a:t>
            </a:r>
            <a:endParaRPr lang="en-GB" dirty="0"/>
          </a:p>
        </p:txBody>
      </p:sp>
      <p:grpSp>
        <p:nvGrpSpPr>
          <p:cNvPr id="22" name="Graphic 6">
            <a:extLst>
              <a:ext uri="{FF2B5EF4-FFF2-40B4-BE49-F238E27FC236}">
                <a16:creationId xmlns:a16="http://schemas.microsoft.com/office/drawing/2014/main" id="{0AEDAF7C-5160-AD8E-0DC4-7807EDCD172F}"/>
              </a:ext>
            </a:extLst>
          </p:cNvPr>
          <p:cNvGrpSpPr/>
          <p:nvPr/>
        </p:nvGrpSpPr>
        <p:grpSpPr>
          <a:xfrm>
            <a:off x="11618002" y="6507090"/>
            <a:ext cx="312729" cy="218045"/>
            <a:chOff x="3414712" y="1223962"/>
            <a:chExt cx="5362003" cy="3738562"/>
          </a:xfrm>
          <a:solidFill>
            <a:srgbClr val="DA291C"/>
          </a:solidFill>
        </p:grpSpPr>
        <p:sp>
          <p:nvSpPr>
            <p:cNvPr id="23" name="Freeform: Shape 22">
              <a:extLst>
                <a:ext uri="{FF2B5EF4-FFF2-40B4-BE49-F238E27FC236}">
                  <a16:creationId xmlns:a16="http://schemas.microsoft.com/office/drawing/2014/main" id="{ACB30FE0-AD6C-B08A-E8E5-34150463D083}"/>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9B82BADA-C32C-04B5-DD2E-0E4B72F53EDF}"/>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p>
          </p:txBody>
        </p:sp>
        <p:sp>
          <p:nvSpPr>
            <p:cNvPr id="25" name="Freeform: Shape 24">
              <a:extLst>
                <a:ext uri="{FF2B5EF4-FFF2-40B4-BE49-F238E27FC236}">
                  <a16:creationId xmlns:a16="http://schemas.microsoft.com/office/drawing/2014/main" id="{B41F6A31-F524-6913-0301-610BFEEAFC44}"/>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p>
          </p:txBody>
        </p:sp>
        <p:sp>
          <p:nvSpPr>
            <p:cNvPr id="26" name="Freeform: Shape 25">
              <a:extLst>
                <a:ext uri="{FF2B5EF4-FFF2-40B4-BE49-F238E27FC236}">
                  <a16:creationId xmlns:a16="http://schemas.microsoft.com/office/drawing/2014/main" id="{14D8D972-84DE-D2D1-B133-9D10E3CD9F1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p>
          </p:txBody>
        </p:sp>
      </p:grpSp>
      <p:sp>
        <p:nvSpPr>
          <p:cNvPr id="35" name="Text Placeholder 1">
            <a:extLst>
              <a:ext uri="{FF2B5EF4-FFF2-40B4-BE49-F238E27FC236}">
                <a16:creationId xmlns:a16="http://schemas.microsoft.com/office/drawing/2014/main" id="{84E9D118-7602-3AA8-0AD5-359A7A2EE890}"/>
              </a:ext>
            </a:extLst>
          </p:cNvPr>
          <p:cNvSpPr>
            <a:spLocks noGrp="1"/>
          </p:cNvSpPr>
          <p:nvPr>
            <p:ph type="body" idx="1"/>
          </p:nvPr>
        </p:nvSpPr>
        <p:spPr>
          <a:xfrm>
            <a:off x="275099" y="934720"/>
            <a:ext cx="11655631" cy="5447030"/>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29" name="Group 28">
            <a:extLst>
              <a:ext uri="{FF2B5EF4-FFF2-40B4-BE49-F238E27FC236}">
                <a16:creationId xmlns:a16="http://schemas.microsoft.com/office/drawing/2014/main" id="{73828E31-9106-37C4-A2DA-E078052EA057}"/>
              </a:ext>
            </a:extLst>
          </p:cNvPr>
          <p:cNvGrpSpPr/>
          <p:nvPr userDrawn="1"/>
        </p:nvGrpSpPr>
        <p:grpSpPr>
          <a:xfrm>
            <a:off x="-1192696" y="55165"/>
            <a:ext cx="1104706" cy="6802835"/>
            <a:chOff x="-1192696" y="55165"/>
            <a:chExt cx="1104706" cy="6802835"/>
          </a:xfrm>
        </p:grpSpPr>
        <p:grpSp>
          <p:nvGrpSpPr>
            <p:cNvPr id="30" name="Group 29">
              <a:extLst>
                <a:ext uri="{FF2B5EF4-FFF2-40B4-BE49-F238E27FC236}">
                  <a16:creationId xmlns:a16="http://schemas.microsoft.com/office/drawing/2014/main" id="{3CDF6746-F3FA-8DCF-AF7C-BF02A0780759}"/>
                </a:ext>
              </a:extLst>
            </p:cNvPr>
            <p:cNvGrpSpPr/>
            <p:nvPr userDrawn="1"/>
          </p:nvGrpSpPr>
          <p:grpSpPr>
            <a:xfrm>
              <a:off x="-1192696" y="283678"/>
              <a:ext cx="1104706" cy="3145322"/>
              <a:chOff x="-2141717" y="1398059"/>
              <a:chExt cx="1694244" cy="428448"/>
            </a:xfrm>
          </p:grpSpPr>
          <p:sp>
            <p:nvSpPr>
              <p:cNvPr id="47" name="Rectangle 46">
                <a:extLst>
                  <a:ext uri="{FF2B5EF4-FFF2-40B4-BE49-F238E27FC236}">
                    <a16:creationId xmlns:a16="http://schemas.microsoft.com/office/drawing/2014/main" id="{3D6800FB-759A-359D-A3BA-60AEF2D4EB62}"/>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#DA291C</a:t>
                </a:r>
                <a:endParaRPr lang="en-GB" sz="800" dirty="0">
                  <a:solidFill>
                    <a:schemeClr val="bg1"/>
                  </a:solidFill>
                  <a:latin typeface="Work Sans" pitchFamily="2" charset="0"/>
                </a:endParaRPr>
              </a:p>
            </p:txBody>
          </p:sp>
          <p:sp>
            <p:nvSpPr>
              <p:cNvPr id="48" name="Rectangle 47">
                <a:extLst>
                  <a:ext uri="{FF2B5EF4-FFF2-40B4-BE49-F238E27FC236}">
                    <a16:creationId xmlns:a16="http://schemas.microsoft.com/office/drawing/2014/main" id="{A86BDD28-92DC-4018-09E6-6BC22596CE87}"/>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#0C2340</a:t>
                </a:r>
                <a:endParaRPr lang="en-GB" sz="800" dirty="0">
                  <a:solidFill>
                    <a:schemeClr val="bg1"/>
                  </a:solidFill>
                  <a:latin typeface="Work Sans" pitchFamily="2" charset="0"/>
                </a:endParaRPr>
              </a:p>
            </p:txBody>
          </p:sp>
          <p:sp>
            <p:nvSpPr>
              <p:cNvPr id="49" name="Rectangle 48">
                <a:extLst>
                  <a:ext uri="{FF2B5EF4-FFF2-40B4-BE49-F238E27FC236}">
                    <a16:creationId xmlns:a16="http://schemas.microsoft.com/office/drawing/2014/main" id="{299A767F-52B2-3B1F-3A7C-288344C0E936}"/>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rgbClr val="0C2340"/>
                    </a:solidFill>
                    <a:latin typeface="Work Sans" pitchFamily="2" charset="0"/>
                  </a:rPr>
                  <a:t>#FFFFFF</a:t>
                </a:r>
                <a:endParaRPr lang="en-GB" sz="800" dirty="0">
                  <a:solidFill>
                    <a:srgbClr val="0C2340"/>
                  </a:solidFill>
                  <a:latin typeface="Work Sans" pitchFamily="2" charset="0"/>
                </a:endParaRPr>
              </a:p>
            </p:txBody>
          </p:sp>
        </p:grpSp>
        <p:grpSp>
          <p:nvGrpSpPr>
            <p:cNvPr id="31" name="Group 30">
              <a:extLst>
                <a:ext uri="{FF2B5EF4-FFF2-40B4-BE49-F238E27FC236}">
                  <a16:creationId xmlns:a16="http://schemas.microsoft.com/office/drawing/2014/main" id="{4AB74F3F-DB8B-C967-037A-44A58EBA19F6}"/>
                </a:ext>
              </a:extLst>
            </p:cNvPr>
            <p:cNvGrpSpPr/>
            <p:nvPr userDrawn="1"/>
          </p:nvGrpSpPr>
          <p:grpSpPr>
            <a:xfrm>
              <a:off x="-1192696" y="3920372"/>
              <a:ext cx="1104706" cy="2937628"/>
              <a:chOff x="-1544321" y="1938472"/>
              <a:chExt cx="1426513" cy="3689646"/>
            </a:xfrm>
          </p:grpSpPr>
          <p:sp>
            <p:nvSpPr>
              <p:cNvPr id="34" name="Rectangle 33">
                <a:extLst>
                  <a:ext uri="{FF2B5EF4-FFF2-40B4-BE49-F238E27FC236}">
                    <a16:creationId xmlns:a16="http://schemas.microsoft.com/office/drawing/2014/main" id="{3867AB85-1B9D-F382-6242-3AE2911A1E46}"/>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#F97673</a:t>
                </a:r>
                <a:endParaRPr lang="en-GB" sz="800" dirty="0">
                  <a:solidFill>
                    <a:schemeClr val="bg1"/>
                  </a:solidFill>
                  <a:latin typeface="Work Sans" pitchFamily="2" charset="0"/>
                </a:endParaRPr>
              </a:p>
            </p:txBody>
          </p:sp>
          <p:sp>
            <p:nvSpPr>
              <p:cNvPr id="36" name="Rectangle 35">
                <a:extLst>
                  <a:ext uri="{FF2B5EF4-FFF2-40B4-BE49-F238E27FC236}">
                    <a16:creationId xmlns:a16="http://schemas.microsoft.com/office/drawing/2014/main" id="{C485791E-8DAD-C0BC-8A6C-44AC90F326CE}"/>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#9DA7B3</a:t>
                </a:r>
                <a:endParaRPr lang="en-GB" sz="800" dirty="0">
                  <a:solidFill>
                    <a:schemeClr val="bg1"/>
                  </a:solidFill>
                  <a:latin typeface="Work Sans" pitchFamily="2" charset="0"/>
                </a:endParaRPr>
              </a:p>
            </p:txBody>
          </p:sp>
          <p:sp>
            <p:nvSpPr>
              <p:cNvPr id="37" name="Rectangle 36">
                <a:extLst>
                  <a:ext uri="{FF2B5EF4-FFF2-40B4-BE49-F238E27FC236}">
                    <a16:creationId xmlns:a16="http://schemas.microsoft.com/office/drawing/2014/main" id="{F948E685-0AC5-1ED8-250C-AF85B8FEE3A8}"/>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#ED4239</a:t>
                </a:r>
                <a:endParaRPr lang="en-GB" sz="800" dirty="0">
                  <a:solidFill>
                    <a:schemeClr val="bg1"/>
                  </a:solidFill>
                  <a:latin typeface="Work Sans" pitchFamily="2" charset="0"/>
                </a:endParaRPr>
              </a:p>
            </p:txBody>
          </p:sp>
          <p:sp>
            <p:nvSpPr>
              <p:cNvPr id="38" name="Rectangle 37">
                <a:extLst>
                  <a:ext uri="{FF2B5EF4-FFF2-40B4-BE49-F238E27FC236}">
                    <a16:creationId xmlns:a16="http://schemas.microsoft.com/office/drawing/2014/main" id="{54F5507D-24AD-A92D-F50F-59FC5F3227CA}"/>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#7F8799</a:t>
                </a:r>
                <a:endParaRPr lang="en-GB" sz="800" dirty="0">
                  <a:solidFill>
                    <a:schemeClr val="bg1"/>
                  </a:solidFill>
                  <a:latin typeface="Work Sans" pitchFamily="2" charset="0"/>
                </a:endParaRPr>
              </a:p>
            </p:txBody>
          </p:sp>
          <p:sp>
            <p:nvSpPr>
              <p:cNvPr id="39" name="Rectangle 38">
                <a:extLst>
                  <a:ext uri="{FF2B5EF4-FFF2-40B4-BE49-F238E27FC236}">
                    <a16:creationId xmlns:a16="http://schemas.microsoft.com/office/drawing/2014/main" id="{0916EB92-072C-9217-2938-1605CF32EB5C}"/>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#546579</a:t>
                </a:r>
                <a:endParaRPr lang="en-GB" sz="800" dirty="0">
                  <a:solidFill>
                    <a:schemeClr val="bg1"/>
                  </a:solidFill>
                  <a:latin typeface="Work Sans" pitchFamily="2" charset="0"/>
                </a:endParaRPr>
              </a:p>
            </p:txBody>
          </p:sp>
          <p:sp>
            <p:nvSpPr>
              <p:cNvPr id="40" name="Rectangle 39">
                <a:extLst>
                  <a:ext uri="{FF2B5EF4-FFF2-40B4-BE49-F238E27FC236}">
                    <a16:creationId xmlns:a16="http://schemas.microsoft.com/office/drawing/2014/main" id="{2563D9AA-0E96-EFF4-D22A-63934AD69560}"/>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#961111</a:t>
                </a:r>
                <a:endParaRPr lang="en-GB" sz="800" dirty="0">
                  <a:solidFill>
                    <a:schemeClr val="bg1"/>
                  </a:solidFill>
                  <a:latin typeface="Work Sans" pitchFamily="2" charset="0"/>
                </a:endParaRPr>
              </a:p>
            </p:txBody>
          </p:sp>
          <p:sp>
            <p:nvSpPr>
              <p:cNvPr id="41" name="Rectangle 40">
                <a:extLst>
                  <a:ext uri="{FF2B5EF4-FFF2-40B4-BE49-F238E27FC236}">
                    <a16:creationId xmlns:a16="http://schemas.microsoft.com/office/drawing/2014/main" id="{99A385F3-8B34-3AC5-47D7-184AA82810E2}"/>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#354259</a:t>
                </a:r>
                <a:endParaRPr lang="en-GB" sz="800" dirty="0">
                  <a:solidFill>
                    <a:schemeClr val="bg1"/>
                  </a:solidFill>
                  <a:latin typeface="Work Sans" pitchFamily="2" charset="0"/>
                </a:endParaRPr>
              </a:p>
            </p:txBody>
          </p:sp>
          <p:sp>
            <p:nvSpPr>
              <p:cNvPr id="42" name="Rectangle 41">
                <a:extLst>
                  <a:ext uri="{FF2B5EF4-FFF2-40B4-BE49-F238E27FC236}">
                    <a16:creationId xmlns:a16="http://schemas.microsoft.com/office/drawing/2014/main" id="{84EBE94A-1630-F063-938C-08F5EA926422}"/>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#3D0404</a:t>
                </a:r>
                <a:endParaRPr lang="en-GB" sz="800" dirty="0">
                  <a:solidFill>
                    <a:schemeClr val="bg1"/>
                  </a:solidFill>
                  <a:latin typeface="Work Sans" pitchFamily="2" charset="0"/>
                </a:endParaRPr>
              </a:p>
            </p:txBody>
          </p:sp>
          <p:sp>
            <p:nvSpPr>
              <p:cNvPr id="43" name="Rectangle 42">
                <a:extLst>
                  <a:ext uri="{FF2B5EF4-FFF2-40B4-BE49-F238E27FC236}">
                    <a16:creationId xmlns:a16="http://schemas.microsoft.com/office/drawing/2014/main" id="{E7D22A1B-2C3A-E8A6-0D87-6665599A65AE}"/>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#FFE3E3</a:t>
                </a:r>
                <a:endParaRPr lang="en-GB" sz="800" dirty="0">
                  <a:solidFill>
                    <a:srgbClr val="DA291C"/>
                  </a:solidFill>
                  <a:latin typeface="Work Sans" pitchFamily="2" charset="0"/>
                </a:endParaRPr>
              </a:p>
            </p:txBody>
          </p:sp>
          <p:sp>
            <p:nvSpPr>
              <p:cNvPr id="44" name="Rectangle 43">
                <a:extLst>
                  <a:ext uri="{FF2B5EF4-FFF2-40B4-BE49-F238E27FC236}">
                    <a16:creationId xmlns:a16="http://schemas.microsoft.com/office/drawing/2014/main" id="{A68BA0FD-2163-36C2-9F25-753352726217}"/>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#F1F2F3</a:t>
                </a:r>
                <a:endParaRPr lang="en-GB" sz="800" dirty="0">
                  <a:solidFill>
                    <a:srgbClr val="0C2340"/>
                  </a:solidFill>
                  <a:latin typeface="Work Sans" pitchFamily="2" charset="0"/>
                </a:endParaRPr>
              </a:p>
            </p:txBody>
          </p:sp>
          <p:sp>
            <p:nvSpPr>
              <p:cNvPr id="45" name="Rectangle 44">
                <a:extLst>
                  <a:ext uri="{FF2B5EF4-FFF2-40B4-BE49-F238E27FC236}">
                    <a16:creationId xmlns:a16="http://schemas.microsoft.com/office/drawing/2014/main" id="{EC3482A2-DD7C-8566-98B5-DEAAE1336CBC}"/>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#FCB7B3</a:t>
                </a:r>
                <a:endParaRPr lang="en-GB" sz="800" dirty="0">
                  <a:solidFill>
                    <a:srgbClr val="DA291C"/>
                  </a:solidFill>
                  <a:latin typeface="Work Sans" pitchFamily="2" charset="0"/>
                </a:endParaRPr>
              </a:p>
            </p:txBody>
          </p:sp>
          <p:sp>
            <p:nvSpPr>
              <p:cNvPr id="46" name="Rectangle 45">
                <a:extLst>
                  <a:ext uri="{FF2B5EF4-FFF2-40B4-BE49-F238E27FC236}">
                    <a16:creationId xmlns:a16="http://schemas.microsoft.com/office/drawing/2014/main" id="{6A422843-8BC9-2CC1-EDD7-93E4E5A05D21}"/>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#DADEE2</a:t>
                </a:r>
                <a:endParaRPr lang="en-GB" sz="800" dirty="0">
                  <a:solidFill>
                    <a:srgbClr val="0C2340"/>
                  </a:solidFill>
                  <a:latin typeface="Work Sans" pitchFamily="2" charset="0"/>
                </a:endParaRPr>
              </a:p>
            </p:txBody>
          </p:sp>
        </p:grpSp>
        <p:sp>
          <p:nvSpPr>
            <p:cNvPr id="32" name="TextBox 31">
              <a:extLst>
                <a:ext uri="{FF2B5EF4-FFF2-40B4-BE49-F238E27FC236}">
                  <a16:creationId xmlns:a16="http://schemas.microsoft.com/office/drawing/2014/main" id="{D157EE4A-57CC-F4D7-3845-2F60C4FB46CF}"/>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dirty="0">
                  <a:solidFill>
                    <a:schemeClr val="tx1">
                      <a:alpha val="60000"/>
                    </a:schemeClr>
                  </a:solidFill>
                  <a:latin typeface="Work Sans" pitchFamily="2" charset="0"/>
                </a:rPr>
                <a:t>Primary </a:t>
              </a:r>
              <a:r>
                <a:rPr lang="pt-BR" sz="800" dirty="0" err="1">
                  <a:solidFill>
                    <a:schemeClr val="tx1">
                      <a:alpha val="60000"/>
                    </a:schemeClr>
                  </a:solidFill>
                  <a:latin typeface="Work Sans" pitchFamily="2" charset="0"/>
                </a:rPr>
                <a:t>Colors</a:t>
              </a:r>
              <a:endParaRPr lang="en-GB" sz="800" dirty="0">
                <a:solidFill>
                  <a:schemeClr val="tx1">
                    <a:alpha val="60000"/>
                  </a:schemeClr>
                </a:solidFill>
                <a:latin typeface="Work Sans" pitchFamily="2" charset="0"/>
              </a:endParaRPr>
            </a:p>
          </p:txBody>
        </p:sp>
        <p:sp>
          <p:nvSpPr>
            <p:cNvPr id="33" name="TextBox 32">
              <a:extLst>
                <a:ext uri="{FF2B5EF4-FFF2-40B4-BE49-F238E27FC236}">
                  <a16:creationId xmlns:a16="http://schemas.microsoft.com/office/drawing/2014/main" id="{643D7F93-DDB9-B407-8A19-3119A095BEB9}"/>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dirty="0" err="1">
                  <a:solidFill>
                    <a:schemeClr val="tx1">
                      <a:alpha val="60000"/>
                    </a:schemeClr>
                  </a:solidFill>
                  <a:latin typeface="Work Sans" pitchFamily="2" charset="0"/>
                </a:rPr>
                <a:t>Support</a:t>
              </a:r>
              <a:r>
                <a:rPr lang="pt-BR" sz="800" dirty="0">
                  <a:solidFill>
                    <a:schemeClr val="tx1">
                      <a:alpha val="60000"/>
                    </a:schemeClr>
                  </a:solidFill>
                  <a:latin typeface="Work Sans" pitchFamily="2" charset="0"/>
                </a:rPr>
                <a:t> </a:t>
              </a:r>
              <a:r>
                <a:rPr lang="pt-BR" sz="800" dirty="0" err="1">
                  <a:solidFill>
                    <a:schemeClr val="tx1">
                      <a:alpha val="60000"/>
                    </a:schemeClr>
                  </a:solidFill>
                  <a:latin typeface="Work Sans" pitchFamily="2" charset="0"/>
                </a:rPr>
                <a:t>Palette</a:t>
              </a:r>
              <a:endParaRPr lang="en-GB" sz="800" dirty="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452002909"/>
      </p:ext>
    </p:extLst>
  </p:cSld>
  <p:clrMap bg1="lt1" tx1="dk1" bg2="lt2" tx2="dk2" accent1="accent1" accent2="accent2" accent3="accent3" accent4="accent4" accent5="accent5" accent6="accent6" hlink="hlink" folHlink="folHlink"/>
  <p:sldLayoutIdLst>
    <p:sldLayoutId id="2147483938" r:id="rId1"/>
    <p:sldLayoutId id="2147483963" r:id="rId2"/>
    <p:sldLayoutId id="2147483939" r:id="rId3"/>
    <p:sldLayoutId id="2147483940" r:id="rId4"/>
    <p:sldLayoutId id="2147483941" r:id="rId5"/>
    <p:sldLayoutId id="2147483942" r:id="rId6"/>
  </p:sldLayoutIdLst>
  <p:hf hdr="0" ftr="0" dt="0"/>
  <p:txStyles>
    <p:titleStyle>
      <a:lvl1pPr algn="l" defTabSz="609585" rtl="0" eaLnBrk="1" latinLnBrk="0" hangingPunct="1">
        <a:lnSpc>
          <a:spcPct val="90000"/>
        </a:lnSpc>
        <a:spcBef>
          <a:spcPct val="0"/>
        </a:spcBef>
        <a:spcAft>
          <a:spcPts val="1200"/>
        </a:spcAft>
        <a:buNone/>
        <a:defRPr sz="3600" b="0" i="0" kern="0" spc="0" baseline="0">
          <a:solidFill>
            <a:schemeClr val="bg1"/>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kern="1200" baseline="0">
          <a:solidFill>
            <a:schemeClr val="bg1"/>
          </a:solidFill>
          <a:latin typeface="+mn-lt"/>
          <a:ea typeface="+mn-ea"/>
          <a:cs typeface="+mn-cs"/>
        </a:defRPr>
      </a:lvl1pPr>
      <a:lvl2pPr marL="0" indent="0" algn="l" defTabSz="609585" rtl="0" eaLnBrk="1" latinLnBrk="0" hangingPunct="1">
        <a:lnSpc>
          <a:spcPct val="100000"/>
        </a:lnSpc>
        <a:spcBef>
          <a:spcPts val="0"/>
        </a:spcBef>
        <a:spcAft>
          <a:spcPts val="1200"/>
        </a:spcAft>
        <a:buFont typeface="Arial" panose="020B0604020202020204" pitchFamily="34" charset="0"/>
        <a:buNone/>
        <a:defRPr sz="1200" kern="1200" baseline="0">
          <a:solidFill>
            <a:schemeClr val="bg1"/>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chemeClr val="bg1"/>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chemeClr val="bg1"/>
          </a:solidFill>
          <a:latin typeface="+mn-lt"/>
          <a:ea typeface="+mn-ea"/>
          <a:cs typeface="+mn-cs"/>
        </a:defRPr>
      </a:lvl4pPr>
      <a:lvl5pPr marL="1247775" indent="-171450" algn="l" defTabSz="609585" rtl="0" eaLnBrk="1" latinLnBrk="0" hangingPunct="1">
        <a:lnSpc>
          <a:spcPct val="100000"/>
        </a:lnSpc>
        <a:spcBef>
          <a:spcPts val="0"/>
        </a:spcBef>
        <a:spcAft>
          <a:spcPts val="1200"/>
        </a:spcAft>
        <a:buClr>
          <a:schemeClr val="bg1"/>
        </a:buClr>
        <a:buFont typeface="Wingdings" panose="05000000000000000000" pitchFamily="2" charset="2"/>
        <a:buChar char="§"/>
        <a:defRPr sz="1200" kern="1200" baseline="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20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egnaposto numero diapositiva 3">
            <a:extLst>
              <a:ext uri="{FF2B5EF4-FFF2-40B4-BE49-F238E27FC236}">
                <a16:creationId xmlns:a16="http://schemas.microsoft.com/office/drawing/2014/main" id="{48B86079-8055-54E2-967C-5BB6A992C7D0}"/>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latin typeface="+mn-lt"/>
              </a:rPr>
              <a:pPr algn="l"/>
              <a:t>‹nº›</a:t>
            </a:fld>
            <a:endParaRPr lang="it-IT" sz="800">
              <a:latin typeface="+mn-lt"/>
            </a:endParaRPr>
          </a:p>
        </p:txBody>
      </p:sp>
      <p:sp>
        <p:nvSpPr>
          <p:cNvPr id="5" name="Segnaposto titolo 4"/>
          <p:cNvSpPr>
            <a:spLocks noGrp="1"/>
          </p:cNvSpPr>
          <p:nvPr>
            <p:ph type="title"/>
          </p:nvPr>
        </p:nvSpPr>
        <p:spPr>
          <a:xfrm>
            <a:off x="275099" y="307439"/>
            <a:ext cx="11655631" cy="498598"/>
          </a:xfrm>
          <a:prstGeom prst="rect">
            <a:avLst/>
          </a:prstGeom>
        </p:spPr>
        <p:txBody>
          <a:bodyPr vert="horz" wrap="square" lIns="0" tIns="0" rIns="0" bIns="0" rtlCol="0" anchor="t" anchorCtr="0">
            <a:noAutofit/>
          </a:bodyPr>
          <a:lstStyle/>
          <a:p>
            <a:r>
              <a:rPr lang="en-US"/>
              <a:t>Title here</a:t>
            </a:r>
            <a:endParaRPr lang="en-GB"/>
          </a:p>
        </p:txBody>
      </p:sp>
      <p:grpSp>
        <p:nvGrpSpPr>
          <p:cNvPr id="22" name="Graphic 6">
            <a:extLst>
              <a:ext uri="{FF2B5EF4-FFF2-40B4-BE49-F238E27FC236}">
                <a16:creationId xmlns:a16="http://schemas.microsoft.com/office/drawing/2014/main" id="{0AEDAF7C-5160-AD8E-0DC4-7807EDCD172F}"/>
              </a:ext>
            </a:extLst>
          </p:cNvPr>
          <p:cNvGrpSpPr/>
          <p:nvPr/>
        </p:nvGrpSpPr>
        <p:grpSpPr>
          <a:xfrm>
            <a:off x="11618002" y="6507090"/>
            <a:ext cx="312729" cy="218045"/>
            <a:chOff x="3414712" y="1223962"/>
            <a:chExt cx="5362003" cy="3738562"/>
          </a:xfrm>
          <a:solidFill>
            <a:srgbClr val="DA291C"/>
          </a:solidFill>
        </p:grpSpPr>
        <p:sp>
          <p:nvSpPr>
            <p:cNvPr id="23" name="Freeform: Shape 22">
              <a:extLst>
                <a:ext uri="{FF2B5EF4-FFF2-40B4-BE49-F238E27FC236}">
                  <a16:creationId xmlns:a16="http://schemas.microsoft.com/office/drawing/2014/main" id="{ACB30FE0-AD6C-B08A-E8E5-34150463D083}"/>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9B82BADA-C32C-04B5-DD2E-0E4B72F53EDF}"/>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p>
          </p:txBody>
        </p:sp>
        <p:sp>
          <p:nvSpPr>
            <p:cNvPr id="25" name="Freeform: Shape 24">
              <a:extLst>
                <a:ext uri="{FF2B5EF4-FFF2-40B4-BE49-F238E27FC236}">
                  <a16:creationId xmlns:a16="http://schemas.microsoft.com/office/drawing/2014/main" id="{B41F6A31-F524-6913-0301-610BFEEAFC44}"/>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p>
          </p:txBody>
        </p:sp>
        <p:sp>
          <p:nvSpPr>
            <p:cNvPr id="26" name="Freeform: Shape 25">
              <a:extLst>
                <a:ext uri="{FF2B5EF4-FFF2-40B4-BE49-F238E27FC236}">
                  <a16:creationId xmlns:a16="http://schemas.microsoft.com/office/drawing/2014/main" id="{14D8D972-84DE-D2D1-B133-9D10E3CD9F1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p>
          </p:txBody>
        </p:sp>
      </p:grpSp>
      <p:sp>
        <p:nvSpPr>
          <p:cNvPr id="35" name="Text Placeholder 1">
            <a:extLst>
              <a:ext uri="{FF2B5EF4-FFF2-40B4-BE49-F238E27FC236}">
                <a16:creationId xmlns:a16="http://schemas.microsoft.com/office/drawing/2014/main" id="{84E9D118-7602-3AA8-0AD5-359A7A2EE890}"/>
              </a:ext>
            </a:extLst>
          </p:cNvPr>
          <p:cNvSpPr>
            <a:spLocks noGrp="1"/>
          </p:cNvSpPr>
          <p:nvPr>
            <p:ph type="body" idx="1"/>
          </p:nvPr>
        </p:nvSpPr>
        <p:spPr>
          <a:xfrm>
            <a:off x="275099" y="934720"/>
            <a:ext cx="11655631" cy="5447030"/>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2" name="Group 1">
            <a:extLst>
              <a:ext uri="{FF2B5EF4-FFF2-40B4-BE49-F238E27FC236}">
                <a16:creationId xmlns:a16="http://schemas.microsoft.com/office/drawing/2014/main" id="{FC564989-00D2-032E-49EE-C3B7B1A0A748}"/>
              </a:ext>
            </a:extLst>
          </p:cNvPr>
          <p:cNvGrpSpPr/>
          <p:nvPr userDrawn="1"/>
        </p:nvGrpSpPr>
        <p:grpSpPr>
          <a:xfrm>
            <a:off x="-1192696" y="55165"/>
            <a:ext cx="1104706" cy="6802835"/>
            <a:chOff x="-1192696" y="55165"/>
            <a:chExt cx="1104706" cy="6802835"/>
          </a:xfrm>
        </p:grpSpPr>
        <p:grpSp>
          <p:nvGrpSpPr>
            <p:cNvPr id="3" name="Group 2">
              <a:extLst>
                <a:ext uri="{FF2B5EF4-FFF2-40B4-BE49-F238E27FC236}">
                  <a16:creationId xmlns:a16="http://schemas.microsoft.com/office/drawing/2014/main" id="{E97FEF71-77B3-4550-60AA-607F824A6F0A}"/>
                </a:ext>
              </a:extLst>
            </p:cNvPr>
            <p:cNvGrpSpPr/>
            <p:nvPr userDrawn="1"/>
          </p:nvGrpSpPr>
          <p:grpSpPr>
            <a:xfrm>
              <a:off x="-1192696" y="283678"/>
              <a:ext cx="1104706" cy="3145322"/>
              <a:chOff x="-2141717" y="1398059"/>
              <a:chExt cx="1694244" cy="428448"/>
            </a:xfrm>
          </p:grpSpPr>
          <p:sp>
            <p:nvSpPr>
              <p:cNvPr id="21" name="Rectangle 20">
                <a:extLst>
                  <a:ext uri="{FF2B5EF4-FFF2-40B4-BE49-F238E27FC236}">
                    <a16:creationId xmlns:a16="http://schemas.microsoft.com/office/drawing/2014/main" id="{FA7D7C51-8201-039F-ED05-34B8940378DC}"/>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#DA291C</a:t>
                </a:r>
                <a:endParaRPr lang="en-GB" sz="800" dirty="0">
                  <a:solidFill>
                    <a:schemeClr val="bg1"/>
                  </a:solidFill>
                  <a:latin typeface="Work Sans" pitchFamily="2" charset="0"/>
                </a:endParaRPr>
              </a:p>
            </p:txBody>
          </p:sp>
          <p:sp>
            <p:nvSpPr>
              <p:cNvPr id="27" name="Rectangle 26">
                <a:extLst>
                  <a:ext uri="{FF2B5EF4-FFF2-40B4-BE49-F238E27FC236}">
                    <a16:creationId xmlns:a16="http://schemas.microsoft.com/office/drawing/2014/main" id="{5DB3EF44-DDBC-6705-6BC3-5D840E684A5A}"/>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#0C2340</a:t>
                </a:r>
                <a:endParaRPr lang="en-GB" sz="800" dirty="0">
                  <a:solidFill>
                    <a:schemeClr val="bg1"/>
                  </a:solidFill>
                  <a:latin typeface="Work Sans" pitchFamily="2" charset="0"/>
                </a:endParaRPr>
              </a:p>
            </p:txBody>
          </p:sp>
          <p:sp>
            <p:nvSpPr>
              <p:cNvPr id="28" name="Rectangle 27">
                <a:extLst>
                  <a:ext uri="{FF2B5EF4-FFF2-40B4-BE49-F238E27FC236}">
                    <a16:creationId xmlns:a16="http://schemas.microsoft.com/office/drawing/2014/main" id="{4F8073FA-FA6E-3EDA-D881-3D99CAA0E2A6}"/>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rgbClr val="0C2340"/>
                    </a:solidFill>
                    <a:latin typeface="Work Sans" pitchFamily="2" charset="0"/>
                  </a:rPr>
                  <a:t>#FFFFFF</a:t>
                </a:r>
                <a:endParaRPr lang="en-GB" sz="800" dirty="0">
                  <a:solidFill>
                    <a:srgbClr val="0C2340"/>
                  </a:solidFill>
                  <a:latin typeface="Work Sans" pitchFamily="2" charset="0"/>
                </a:endParaRPr>
              </a:p>
            </p:txBody>
          </p:sp>
        </p:grpSp>
        <p:grpSp>
          <p:nvGrpSpPr>
            <p:cNvPr id="4" name="Group 3">
              <a:extLst>
                <a:ext uri="{FF2B5EF4-FFF2-40B4-BE49-F238E27FC236}">
                  <a16:creationId xmlns:a16="http://schemas.microsoft.com/office/drawing/2014/main" id="{51BA416F-C142-3770-3BEE-F8B4689274A7}"/>
                </a:ext>
              </a:extLst>
            </p:cNvPr>
            <p:cNvGrpSpPr/>
            <p:nvPr userDrawn="1"/>
          </p:nvGrpSpPr>
          <p:grpSpPr>
            <a:xfrm>
              <a:off x="-1192696" y="3920372"/>
              <a:ext cx="1104706" cy="2937628"/>
              <a:chOff x="-1544321" y="1938472"/>
              <a:chExt cx="1426513" cy="3689646"/>
            </a:xfrm>
          </p:grpSpPr>
          <p:sp>
            <p:nvSpPr>
              <p:cNvPr id="8" name="Rectangle 7">
                <a:extLst>
                  <a:ext uri="{FF2B5EF4-FFF2-40B4-BE49-F238E27FC236}">
                    <a16:creationId xmlns:a16="http://schemas.microsoft.com/office/drawing/2014/main" id="{052819E8-44E5-F664-75C9-E7F1F124015C}"/>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#F97673</a:t>
                </a:r>
                <a:endParaRPr lang="en-GB" sz="800" dirty="0">
                  <a:solidFill>
                    <a:schemeClr val="bg1"/>
                  </a:solidFill>
                  <a:latin typeface="Work Sans" pitchFamily="2" charset="0"/>
                </a:endParaRPr>
              </a:p>
            </p:txBody>
          </p:sp>
          <p:sp>
            <p:nvSpPr>
              <p:cNvPr id="10" name="Rectangle 9">
                <a:extLst>
                  <a:ext uri="{FF2B5EF4-FFF2-40B4-BE49-F238E27FC236}">
                    <a16:creationId xmlns:a16="http://schemas.microsoft.com/office/drawing/2014/main" id="{8F3BCA87-56B5-D610-1EBA-38AF47369006}"/>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#9DA7B3</a:t>
                </a:r>
                <a:endParaRPr lang="en-GB" sz="800" dirty="0">
                  <a:solidFill>
                    <a:schemeClr val="bg1"/>
                  </a:solidFill>
                  <a:latin typeface="Work Sans" pitchFamily="2" charset="0"/>
                </a:endParaRPr>
              </a:p>
            </p:txBody>
          </p:sp>
          <p:sp>
            <p:nvSpPr>
              <p:cNvPr id="11" name="Rectangle 10">
                <a:extLst>
                  <a:ext uri="{FF2B5EF4-FFF2-40B4-BE49-F238E27FC236}">
                    <a16:creationId xmlns:a16="http://schemas.microsoft.com/office/drawing/2014/main" id="{FA45D3F4-02CA-F1D9-C2CC-8E0B8D7CB74A}"/>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#ED4239</a:t>
                </a:r>
                <a:endParaRPr lang="en-GB" sz="800" dirty="0">
                  <a:solidFill>
                    <a:schemeClr val="bg1"/>
                  </a:solidFill>
                  <a:latin typeface="Work Sans" pitchFamily="2" charset="0"/>
                </a:endParaRPr>
              </a:p>
            </p:txBody>
          </p:sp>
          <p:sp>
            <p:nvSpPr>
              <p:cNvPr id="12" name="Rectangle 11">
                <a:extLst>
                  <a:ext uri="{FF2B5EF4-FFF2-40B4-BE49-F238E27FC236}">
                    <a16:creationId xmlns:a16="http://schemas.microsoft.com/office/drawing/2014/main" id="{2EA6964F-FD4B-7767-D03C-ED113BB0CC2A}"/>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#7F8799</a:t>
                </a:r>
                <a:endParaRPr lang="en-GB" sz="800" dirty="0">
                  <a:solidFill>
                    <a:schemeClr val="bg1"/>
                  </a:solidFill>
                  <a:latin typeface="Work Sans" pitchFamily="2" charset="0"/>
                </a:endParaRPr>
              </a:p>
            </p:txBody>
          </p:sp>
          <p:sp>
            <p:nvSpPr>
              <p:cNvPr id="13" name="Rectangle 12">
                <a:extLst>
                  <a:ext uri="{FF2B5EF4-FFF2-40B4-BE49-F238E27FC236}">
                    <a16:creationId xmlns:a16="http://schemas.microsoft.com/office/drawing/2014/main" id="{1EF56526-4DEF-91D6-1FCA-D63E58AFB36A}"/>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#546579</a:t>
                </a:r>
                <a:endParaRPr lang="en-GB" sz="800" dirty="0">
                  <a:solidFill>
                    <a:schemeClr val="bg1"/>
                  </a:solidFill>
                  <a:latin typeface="Work Sans" pitchFamily="2" charset="0"/>
                </a:endParaRPr>
              </a:p>
            </p:txBody>
          </p:sp>
          <p:sp>
            <p:nvSpPr>
              <p:cNvPr id="14" name="Rectangle 13">
                <a:extLst>
                  <a:ext uri="{FF2B5EF4-FFF2-40B4-BE49-F238E27FC236}">
                    <a16:creationId xmlns:a16="http://schemas.microsoft.com/office/drawing/2014/main" id="{7ED3A9C4-2F6D-DF6F-5C41-5D35A8911444}"/>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#961111</a:t>
                </a:r>
                <a:endParaRPr lang="en-GB" sz="800" dirty="0">
                  <a:solidFill>
                    <a:schemeClr val="bg1"/>
                  </a:solidFill>
                  <a:latin typeface="Work Sans" pitchFamily="2" charset="0"/>
                </a:endParaRPr>
              </a:p>
            </p:txBody>
          </p:sp>
          <p:sp>
            <p:nvSpPr>
              <p:cNvPr id="15" name="Rectangle 14">
                <a:extLst>
                  <a:ext uri="{FF2B5EF4-FFF2-40B4-BE49-F238E27FC236}">
                    <a16:creationId xmlns:a16="http://schemas.microsoft.com/office/drawing/2014/main" id="{846E4C8D-3B9D-93D3-3E4F-3FEE739B2444}"/>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#354259</a:t>
                </a:r>
                <a:endParaRPr lang="en-GB" sz="800" dirty="0">
                  <a:solidFill>
                    <a:schemeClr val="bg1"/>
                  </a:solidFill>
                  <a:latin typeface="Work Sans" pitchFamily="2" charset="0"/>
                </a:endParaRPr>
              </a:p>
            </p:txBody>
          </p:sp>
          <p:sp>
            <p:nvSpPr>
              <p:cNvPr id="16" name="Rectangle 15">
                <a:extLst>
                  <a:ext uri="{FF2B5EF4-FFF2-40B4-BE49-F238E27FC236}">
                    <a16:creationId xmlns:a16="http://schemas.microsoft.com/office/drawing/2014/main" id="{E6D4E1DB-01C8-DF3C-4D8A-32F597DEEADF}"/>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#3D0404</a:t>
                </a:r>
                <a:endParaRPr lang="en-GB" sz="800" dirty="0">
                  <a:solidFill>
                    <a:schemeClr val="bg1"/>
                  </a:solidFill>
                  <a:latin typeface="Work Sans" pitchFamily="2" charset="0"/>
                </a:endParaRPr>
              </a:p>
            </p:txBody>
          </p:sp>
          <p:sp>
            <p:nvSpPr>
              <p:cNvPr id="17" name="Rectangle 16">
                <a:extLst>
                  <a:ext uri="{FF2B5EF4-FFF2-40B4-BE49-F238E27FC236}">
                    <a16:creationId xmlns:a16="http://schemas.microsoft.com/office/drawing/2014/main" id="{6A64FEFF-7460-CD3F-B878-93307D3F1515}"/>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#FFE3E3</a:t>
                </a:r>
                <a:endParaRPr lang="en-GB" sz="800" dirty="0">
                  <a:solidFill>
                    <a:srgbClr val="DA291C"/>
                  </a:solidFill>
                  <a:latin typeface="Work Sans" pitchFamily="2" charset="0"/>
                </a:endParaRPr>
              </a:p>
            </p:txBody>
          </p:sp>
          <p:sp>
            <p:nvSpPr>
              <p:cNvPr id="18" name="Rectangle 17">
                <a:extLst>
                  <a:ext uri="{FF2B5EF4-FFF2-40B4-BE49-F238E27FC236}">
                    <a16:creationId xmlns:a16="http://schemas.microsoft.com/office/drawing/2014/main" id="{08CC5754-C148-DFD3-EAF7-30319BF1D6F4}"/>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#F1F2F3</a:t>
                </a:r>
                <a:endParaRPr lang="en-GB" sz="800" dirty="0">
                  <a:solidFill>
                    <a:srgbClr val="0C2340"/>
                  </a:solidFill>
                  <a:latin typeface="Work Sans" pitchFamily="2" charset="0"/>
                </a:endParaRPr>
              </a:p>
            </p:txBody>
          </p:sp>
          <p:sp>
            <p:nvSpPr>
              <p:cNvPr id="19" name="Rectangle 18">
                <a:extLst>
                  <a:ext uri="{FF2B5EF4-FFF2-40B4-BE49-F238E27FC236}">
                    <a16:creationId xmlns:a16="http://schemas.microsoft.com/office/drawing/2014/main" id="{9E2A6982-98A9-BEF3-7FE8-A30EC0457922}"/>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#FCB7B3</a:t>
                </a:r>
                <a:endParaRPr lang="en-GB" sz="800" dirty="0">
                  <a:solidFill>
                    <a:srgbClr val="DA291C"/>
                  </a:solidFill>
                  <a:latin typeface="Work Sans" pitchFamily="2" charset="0"/>
                </a:endParaRPr>
              </a:p>
            </p:txBody>
          </p:sp>
          <p:sp>
            <p:nvSpPr>
              <p:cNvPr id="20" name="Rectangle 19">
                <a:extLst>
                  <a:ext uri="{FF2B5EF4-FFF2-40B4-BE49-F238E27FC236}">
                    <a16:creationId xmlns:a16="http://schemas.microsoft.com/office/drawing/2014/main" id="{4255417B-DE68-1584-F35F-639754BD18E3}"/>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#DADEE2</a:t>
                </a:r>
                <a:endParaRPr lang="en-GB" sz="800" dirty="0">
                  <a:solidFill>
                    <a:srgbClr val="0C2340"/>
                  </a:solidFill>
                  <a:latin typeface="Work Sans" pitchFamily="2" charset="0"/>
                </a:endParaRPr>
              </a:p>
            </p:txBody>
          </p:sp>
        </p:grpSp>
        <p:sp>
          <p:nvSpPr>
            <p:cNvPr id="6" name="TextBox 5">
              <a:extLst>
                <a:ext uri="{FF2B5EF4-FFF2-40B4-BE49-F238E27FC236}">
                  <a16:creationId xmlns:a16="http://schemas.microsoft.com/office/drawing/2014/main" id="{8DD30E92-6E5F-6B1E-2E9B-379810DC1ECF}"/>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dirty="0">
                  <a:solidFill>
                    <a:schemeClr val="tx1">
                      <a:alpha val="60000"/>
                    </a:schemeClr>
                  </a:solidFill>
                  <a:latin typeface="Work Sans" pitchFamily="2" charset="0"/>
                </a:rPr>
                <a:t>Primary </a:t>
              </a:r>
              <a:r>
                <a:rPr lang="pt-BR" sz="800" dirty="0" err="1">
                  <a:solidFill>
                    <a:schemeClr val="tx1">
                      <a:alpha val="60000"/>
                    </a:schemeClr>
                  </a:solidFill>
                  <a:latin typeface="Work Sans" pitchFamily="2" charset="0"/>
                </a:rPr>
                <a:t>Colors</a:t>
              </a:r>
              <a:endParaRPr lang="en-GB" sz="800" dirty="0">
                <a:solidFill>
                  <a:schemeClr val="tx1">
                    <a:alpha val="60000"/>
                  </a:schemeClr>
                </a:solidFill>
                <a:latin typeface="Work Sans" pitchFamily="2" charset="0"/>
              </a:endParaRPr>
            </a:p>
          </p:txBody>
        </p:sp>
        <p:sp>
          <p:nvSpPr>
            <p:cNvPr id="7" name="TextBox 6">
              <a:extLst>
                <a:ext uri="{FF2B5EF4-FFF2-40B4-BE49-F238E27FC236}">
                  <a16:creationId xmlns:a16="http://schemas.microsoft.com/office/drawing/2014/main" id="{1948E7EA-6C2E-CA5A-3B76-EC67C191762E}"/>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dirty="0" err="1">
                  <a:solidFill>
                    <a:schemeClr val="tx1">
                      <a:alpha val="60000"/>
                    </a:schemeClr>
                  </a:solidFill>
                  <a:latin typeface="Work Sans" pitchFamily="2" charset="0"/>
                </a:rPr>
                <a:t>Support</a:t>
              </a:r>
              <a:r>
                <a:rPr lang="pt-BR" sz="800" dirty="0">
                  <a:solidFill>
                    <a:schemeClr val="tx1">
                      <a:alpha val="60000"/>
                    </a:schemeClr>
                  </a:solidFill>
                  <a:latin typeface="Work Sans" pitchFamily="2" charset="0"/>
                </a:rPr>
                <a:t> </a:t>
              </a:r>
              <a:r>
                <a:rPr lang="pt-BR" sz="800" dirty="0" err="1">
                  <a:solidFill>
                    <a:schemeClr val="tx1">
                      <a:alpha val="60000"/>
                    </a:schemeClr>
                  </a:solidFill>
                  <a:latin typeface="Work Sans" pitchFamily="2" charset="0"/>
                </a:rPr>
                <a:t>Palette</a:t>
              </a:r>
              <a:endParaRPr lang="en-GB" sz="800" dirty="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2725756389"/>
      </p:ext>
    </p:extLst>
  </p:cSld>
  <p:clrMap bg1="lt1" tx1="dk1" bg2="lt2" tx2="dk2" accent1="accent1" accent2="accent2" accent3="accent3" accent4="accent4" accent5="accent5" accent6="accent6" hlink="hlink" folHlink="folHlink"/>
  <p:sldLayoutIdLst>
    <p:sldLayoutId id="2147483932" r:id="rId1"/>
    <p:sldLayoutId id="2147483962" r:id="rId2"/>
    <p:sldLayoutId id="2147483933" r:id="rId3"/>
    <p:sldLayoutId id="2147483934" r:id="rId4"/>
    <p:sldLayoutId id="2147483935" r:id="rId5"/>
    <p:sldLayoutId id="2147483936" r:id="rId6"/>
    <p:sldLayoutId id="2147483998" r:id="rId7"/>
  </p:sldLayoutIdLst>
  <p:hf hdr="0" ftr="0" dt="0"/>
  <p:txStyles>
    <p:title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kern="1200" baseline="0">
          <a:solidFill>
            <a:srgbClr val="0C2340"/>
          </a:solidFill>
          <a:latin typeface="+mn-lt"/>
          <a:ea typeface="+mn-ea"/>
          <a:cs typeface="+mn-cs"/>
        </a:defRPr>
      </a:lvl1pPr>
      <a:lvl2pPr marL="0" indent="0" algn="l" defTabSz="609585" rtl="0" eaLnBrk="1" latinLnBrk="0" hangingPunct="1">
        <a:lnSpc>
          <a:spcPct val="100000"/>
        </a:lnSpc>
        <a:spcBef>
          <a:spcPts val="0"/>
        </a:spcBef>
        <a:spcAft>
          <a:spcPts val="1200"/>
        </a:spcAft>
        <a:buFont typeface="Arial" panose="020B0604020202020204" pitchFamily="34" charset="0"/>
        <a:buNone/>
        <a:defRPr sz="1200" kern="1200" baseline="0">
          <a:solidFill>
            <a:srgbClr val="0C2340"/>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mn-lt"/>
          <a:ea typeface="+mn-ea"/>
          <a:cs typeface="+mn-cs"/>
        </a:defRPr>
      </a:lvl4pPr>
      <a:lvl5pPr marL="1247775" indent="-171450" algn="l" defTabSz="609585" rtl="0" eaLnBrk="1" latinLnBrk="0" hangingPunct="1">
        <a:lnSpc>
          <a:spcPct val="100000"/>
        </a:lnSpc>
        <a:spcBef>
          <a:spcPts val="0"/>
        </a:spcBef>
        <a:spcAft>
          <a:spcPts val="1200"/>
        </a:spcAft>
        <a:buClr>
          <a:srgbClr val="DA291C"/>
        </a:buClr>
        <a:buFont typeface="Wingdings" panose="05000000000000000000" pitchFamily="2" charset="2"/>
        <a:buChar char="§"/>
        <a:defRPr sz="1200" b="0" kern="1200" baseline="0">
          <a:solidFill>
            <a:srgbClr val="54657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20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5" name="Segnaposto titolo 4"/>
          <p:cNvSpPr>
            <a:spLocks noGrp="1"/>
          </p:cNvSpPr>
          <p:nvPr>
            <p:ph type="title"/>
          </p:nvPr>
        </p:nvSpPr>
        <p:spPr>
          <a:xfrm>
            <a:off x="263525" y="308392"/>
            <a:ext cx="11667206" cy="498598"/>
          </a:xfrm>
          <a:prstGeom prst="rect">
            <a:avLst/>
          </a:prstGeom>
        </p:spPr>
        <p:txBody>
          <a:bodyPr vert="horz" wrap="square" lIns="0" tIns="0" rIns="0" bIns="0" rtlCol="0" anchor="t" anchorCtr="0">
            <a:noAutofit/>
          </a:bodyPr>
          <a:lstStyle/>
          <a:p>
            <a:r>
              <a:rPr lang="en-US" dirty="0"/>
              <a:t>Title here</a:t>
            </a:r>
            <a:endParaRPr lang="en-GB" dirty="0"/>
          </a:p>
        </p:txBody>
      </p:sp>
      <p:sp>
        <p:nvSpPr>
          <p:cNvPr id="2" name="Segnaposto numero diapositiva 3">
            <a:extLst>
              <a:ext uri="{FF2B5EF4-FFF2-40B4-BE49-F238E27FC236}">
                <a16:creationId xmlns:a16="http://schemas.microsoft.com/office/drawing/2014/main" id="{6EDDC3A0-3BA3-D03A-5653-E6097CB1B581}"/>
              </a:ext>
            </a:extLst>
          </p:cNvPr>
          <p:cNvSpPr txBox="1">
            <a:spLocks/>
          </p:cNvSpPr>
          <p:nvPr userDrawn="1"/>
        </p:nvSpPr>
        <p:spPr>
          <a:xfrm>
            <a:off x="258396" y="6522680"/>
            <a:ext cx="494299" cy="197211"/>
          </a:xfrm>
          <a:prstGeom prst="rect">
            <a:avLst/>
          </a:prstGeom>
        </p:spPr>
        <p:txBody>
          <a:bodyPr vert="horz" lIns="0" tIns="0" rIns="0" bIns="0" rtlCol="0" anchor="ctr" anchorCtr="0">
            <a:noAutofit/>
          </a:bodyPr>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solidFill>
                  <a:schemeClr val="bg1"/>
                </a:solidFill>
                <a:latin typeface="+mn-lt"/>
              </a:rPr>
              <a:pPr algn="l"/>
              <a:t>‹nº›</a:t>
            </a:fld>
            <a:endParaRPr lang="it-IT" sz="800">
              <a:solidFill>
                <a:schemeClr val="bg1"/>
              </a:solidFill>
              <a:latin typeface="+mn-lt"/>
            </a:endParaRPr>
          </a:p>
        </p:txBody>
      </p:sp>
      <p:grpSp>
        <p:nvGrpSpPr>
          <p:cNvPr id="3" name="Graphic 6">
            <a:extLst>
              <a:ext uri="{FF2B5EF4-FFF2-40B4-BE49-F238E27FC236}">
                <a16:creationId xmlns:a16="http://schemas.microsoft.com/office/drawing/2014/main" id="{45FE4123-661D-7624-C0C8-AD3EB77F795E}"/>
              </a:ext>
            </a:extLst>
          </p:cNvPr>
          <p:cNvGrpSpPr/>
          <p:nvPr userDrawn="1"/>
        </p:nvGrpSpPr>
        <p:grpSpPr>
          <a:xfrm>
            <a:off x="11618002" y="6507090"/>
            <a:ext cx="312729" cy="218045"/>
            <a:chOff x="3414712" y="1223962"/>
            <a:chExt cx="5362003" cy="3738562"/>
          </a:xfrm>
          <a:solidFill>
            <a:schemeClr val="bg1"/>
          </a:solidFill>
        </p:grpSpPr>
        <p:sp>
          <p:nvSpPr>
            <p:cNvPr id="4" name="Freeform: Shape 3">
              <a:extLst>
                <a:ext uri="{FF2B5EF4-FFF2-40B4-BE49-F238E27FC236}">
                  <a16:creationId xmlns:a16="http://schemas.microsoft.com/office/drawing/2014/main" id="{B2D37B28-6D2D-54F1-5820-62B073BDCDCA}"/>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6" name="Freeform: Shape 5">
              <a:extLst>
                <a:ext uri="{FF2B5EF4-FFF2-40B4-BE49-F238E27FC236}">
                  <a16:creationId xmlns:a16="http://schemas.microsoft.com/office/drawing/2014/main" id="{BD46E93A-B49C-0FD1-522D-A555B663461F}"/>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7" name="Freeform: Shape 6">
              <a:extLst>
                <a:ext uri="{FF2B5EF4-FFF2-40B4-BE49-F238E27FC236}">
                  <a16:creationId xmlns:a16="http://schemas.microsoft.com/office/drawing/2014/main" id="{745C26F1-82FC-8B98-1A92-56FC632581C5}"/>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0" name="Freeform: Shape 9">
              <a:extLst>
                <a:ext uri="{FF2B5EF4-FFF2-40B4-BE49-F238E27FC236}">
                  <a16:creationId xmlns:a16="http://schemas.microsoft.com/office/drawing/2014/main" id="{7211227E-EC9E-707B-3EDA-5FD2E580A4A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48" name="Text Placeholder 1">
            <a:extLst>
              <a:ext uri="{FF2B5EF4-FFF2-40B4-BE49-F238E27FC236}">
                <a16:creationId xmlns:a16="http://schemas.microsoft.com/office/drawing/2014/main" id="{CD637628-F5DF-32BC-F0AA-B7BEE66E67EC}"/>
              </a:ext>
            </a:extLst>
          </p:cNvPr>
          <p:cNvSpPr>
            <a:spLocks noGrp="1"/>
          </p:cNvSpPr>
          <p:nvPr>
            <p:ph type="body" idx="1"/>
          </p:nvPr>
        </p:nvSpPr>
        <p:spPr>
          <a:xfrm>
            <a:off x="263525" y="935672"/>
            <a:ext cx="11667206" cy="544607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grpSp>
        <p:nvGrpSpPr>
          <p:cNvPr id="8" name="Group 7">
            <a:extLst>
              <a:ext uri="{FF2B5EF4-FFF2-40B4-BE49-F238E27FC236}">
                <a16:creationId xmlns:a16="http://schemas.microsoft.com/office/drawing/2014/main" id="{B20C6827-5CD3-7D5C-E739-5BEECBF2A19F}"/>
              </a:ext>
            </a:extLst>
          </p:cNvPr>
          <p:cNvGrpSpPr/>
          <p:nvPr userDrawn="1"/>
        </p:nvGrpSpPr>
        <p:grpSpPr>
          <a:xfrm>
            <a:off x="-1192696" y="55165"/>
            <a:ext cx="1104706" cy="6802835"/>
            <a:chOff x="-1192696" y="55165"/>
            <a:chExt cx="1104706" cy="6802835"/>
          </a:xfrm>
        </p:grpSpPr>
        <p:grpSp>
          <p:nvGrpSpPr>
            <p:cNvPr id="9" name="Group 8">
              <a:extLst>
                <a:ext uri="{FF2B5EF4-FFF2-40B4-BE49-F238E27FC236}">
                  <a16:creationId xmlns:a16="http://schemas.microsoft.com/office/drawing/2014/main" id="{87842495-C969-3F26-2117-D832F57F97FB}"/>
                </a:ext>
              </a:extLst>
            </p:cNvPr>
            <p:cNvGrpSpPr/>
            <p:nvPr userDrawn="1"/>
          </p:nvGrpSpPr>
          <p:grpSpPr>
            <a:xfrm>
              <a:off x="-1192696" y="283678"/>
              <a:ext cx="1104706" cy="3145322"/>
              <a:chOff x="-2141717" y="1398059"/>
              <a:chExt cx="1694244" cy="428448"/>
            </a:xfrm>
          </p:grpSpPr>
          <p:sp>
            <p:nvSpPr>
              <p:cNvPr id="26" name="Rectangle 25">
                <a:extLst>
                  <a:ext uri="{FF2B5EF4-FFF2-40B4-BE49-F238E27FC236}">
                    <a16:creationId xmlns:a16="http://schemas.microsoft.com/office/drawing/2014/main" id="{2AA7DF8E-9924-72B2-99BC-BAA7ACDCFF66}"/>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#DA291C</a:t>
                </a:r>
                <a:endParaRPr lang="en-GB" sz="800" dirty="0">
                  <a:solidFill>
                    <a:schemeClr val="bg1"/>
                  </a:solidFill>
                  <a:latin typeface="Work Sans" pitchFamily="2" charset="0"/>
                </a:endParaRPr>
              </a:p>
            </p:txBody>
          </p:sp>
          <p:sp>
            <p:nvSpPr>
              <p:cNvPr id="27" name="Rectangle 26">
                <a:extLst>
                  <a:ext uri="{FF2B5EF4-FFF2-40B4-BE49-F238E27FC236}">
                    <a16:creationId xmlns:a16="http://schemas.microsoft.com/office/drawing/2014/main" id="{73E8F611-0BA1-358B-FE67-9A1144A0A101}"/>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#0C2340</a:t>
                </a:r>
                <a:endParaRPr lang="en-GB" sz="800" dirty="0">
                  <a:solidFill>
                    <a:schemeClr val="bg1"/>
                  </a:solidFill>
                  <a:latin typeface="Work Sans" pitchFamily="2" charset="0"/>
                </a:endParaRPr>
              </a:p>
            </p:txBody>
          </p:sp>
          <p:sp>
            <p:nvSpPr>
              <p:cNvPr id="28" name="Rectangle 27">
                <a:extLst>
                  <a:ext uri="{FF2B5EF4-FFF2-40B4-BE49-F238E27FC236}">
                    <a16:creationId xmlns:a16="http://schemas.microsoft.com/office/drawing/2014/main" id="{BD930DD7-C85F-E4D3-2AE9-C8251FCFF480}"/>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rgbClr val="0C2340"/>
                    </a:solidFill>
                    <a:latin typeface="Work Sans" pitchFamily="2" charset="0"/>
                  </a:rPr>
                  <a:t>#FFFFFF</a:t>
                </a:r>
                <a:endParaRPr lang="en-GB" sz="800" dirty="0">
                  <a:solidFill>
                    <a:srgbClr val="0C2340"/>
                  </a:solidFill>
                  <a:latin typeface="Work Sans" pitchFamily="2" charset="0"/>
                </a:endParaRPr>
              </a:p>
            </p:txBody>
          </p:sp>
        </p:grpSp>
        <p:grpSp>
          <p:nvGrpSpPr>
            <p:cNvPr id="11" name="Group 10">
              <a:extLst>
                <a:ext uri="{FF2B5EF4-FFF2-40B4-BE49-F238E27FC236}">
                  <a16:creationId xmlns:a16="http://schemas.microsoft.com/office/drawing/2014/main" id="{10C29E19-AD81-7853-AD78-A0402C1D2D2B}"/>
                </a:ext>
              </a:extLst>
            </p:cNvPr>
            <p:cNvGrpSpPr/>
            <p:nvPr userDrawn="1"/>
          </p:nvGrpSpPr>
          <p:grpSpPr>
            <a:xfrm>
              <a:off x="-1192696" y="3920372"/>
              <a:ext cx="1104706" cy="2937628"/>
              <a:chOff x="-1544321" y="1938472"/>
              <a:chExt cx="1426513" cy="3689646"/>
            </a:xfrm>
          </p:grpSpPr>
          <p:sp>
            <p:nvSpPr>
              <p:cNvPr id="14" name="Rectangle 13">
                <a:extLst>
                  <a:ext uri="{FF2B5EF4-FFF2-40B4-BE49-F238E27FC236}">
                    <a16:creationId xmlns:a16="http://schemas.microsoft.com/office/drawing/2014/main" id="{1A764F63-87A2-8298-CB95-BAEAFC1F64A6}"/>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#F97673</a:t>
                </a:r>
                <a:endParaRPr lang="en-GB" sz="800" dirty="0">
                  <a:solidFill>
                    <a:schemeClr val="bg1"/>
                  </a:solidFill>
                  <a:latin typeface="Work Sans" pitchFamily="2" charset="0"/>
                </a:endParaRPr>
              </a:p>
            </p:txBody>
          </p:sp>
          <p:sp>
            <p:nvSpPr>
              <p:cNvPr id="15" name="Rectangle 14">
                <a:extLst>
                  <a:ext uri="{FF2B5EF4-FFF2-40B4-BE49-F238E27FC236}">
                    <a16:creationId xmlns:a16="http://schemas.microsoft.com/office/drawing/2014/main" id="{D4961D0A-E257-87E7-A70A-43A976705068}"/>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#9DA7B3</a:t>
                </a:r>
                <a:endParaRPr lang="en-GB" sz="800" dirty="0">
                  <a:solidFill>
                    <a:schemeClr val="bg1"/>
                  </a:solidFill>
                  <a:latin typeface="Work Sans" pitchFamily="2" charset="0"/>
                </a:endParaRPr>
              </a:p>
            </p:txBody>
          </p:sp>
          <p:sp>
            <p:nvSpPr>
              <p:cNvPr id="16" name="Rectangle 15">
                <a:extLst>
                  <a:ext uri="{FF2B5EF4-FFF2-40B4-BE49-F238E27FC236}">
                    <a16:creationId xmlns:a16="http://schemas.microsoft.com/office/drawing/2014/main" id="{BBA98C41-9FF4-EEEE-0FEA-D070486CCE55}"/>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#ED4239</a:t>
                </a:r>
                <a:endParaRPr lang="en-GB" sz="800" dirty="0">
                  <a:solidFill>
                    <a:schemeClr val="bg1"/>
                  </a:solidFill>
                  <a:latin typeface="Work Sans" pitchFamily="2" charset="0"/>
                </a:endParaRPr>
              </a:p>
            </p:txBody>
          </p:sp>
          <p:sp>
            <p:nvSpPr>
              <p:cNvPr id="17" name="Rectangle 16">
                <a:extLst>
                  <a:ext uri="{FF2B5EF4-FFF2-40B4-BE49-F238E27FC236}">
                    <a16:creationId xmlns:a16="http://schemas.microsoft.com/office/drawing/2014/main" id="{D47B9AD8-E54C-C054-DBE4-F40C270B076F}"/>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#7F8799</a:t>
                </a:r>
                <a:endParaRPr lang="en-GB" sz="800" dirty="0">
                  <a:solidFill>
                    <a:schemeClr val="bg1"/>
                  </a:solidFill>
                  <a:latin typeface="Work Sans" pitchFamily="2" charset="0"/>
                </a:endParaRPr>
              </a:p>
            </p:txBody>
          </p:sp>
          <p:sp>
            <p:nvSpPr>
              <p:cNvPr id="18" name="Rectangle 17">
                <a:extLst>
                  <a:ext uri="{FF2B5EF4-FFF2-40B4-BE49-F238E27FC236}">
                    <a16:creationId xmlns:a16="http://schemas.microsoft.com/office/drawing/2014/main" id="{0A58F19B-7709-335B-F364-26B10FA4204B}"/>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#546579</a:t>
                </a:r>
                <a:endParaRPr lang="en-GB" sz="800" dirty="0">
                  <a:solidFill>
                    <a:schemeClr val="bg1"/>
                  </a:solidFill>
                  <a:latin typeface="Work Sans" pitchFamily="2" charset="0"/>
                </a:endParaRPr>
              </a:p>
            </p:txBody>
          </p:sp>
          <p:sp>
            <p:nvSpPr>
              <p:cNvPr id="19" name="Rectangle 18">
                <a:extLst>
                  <a:ext uri="{FF2B5EF4-FFF2-40B4-BE49-F238E27FC236}">
                    <a16:creationId xmlns:a16="http://schemas.microsoft.com/office/drawing/2014/main" id="{98BC75EC-D94E-97E9-9751-526FD17C7239}"/>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#961111</a:t>
                </a:r>
                <a:endParaRPr lang="en-GB" sz="800" dirty="0">
                  <a:solidFill>
                    <a:schemeClr val="bg1"/>
                  </a:solidFill>
                  <a:latin typeface="Work Sans" pitchFamily="2" charset="0"/>
                </a:endParaRPr>
              </a:p>
            </p:txBody>
          </p:sp>
          <p:sp>
            <p:nvSpPr>
              <p:cNvPr id="20" name="Rectangle 19">
                <a:extLst>
                  <a:ext uri="{FF2B5EF4-FFF2-40B4-BE49-F238E27FC236}">
                    <a16:creationId xmlns:a16="http://schemas.microsoft.com/office/drawing/2014/main" id="{C81F0F2E-E341-DB49-3698-6E6467AAB0E5}"/>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#354259</a:t>
                </a:r>
                <a:endParaRPr lang="en-GB" sz="800" dirty="0">
                  <a:solidFill>
                    <a:schemeClr val="bg1"/>
                  </a:solidFill>
                  <a:latin typeface="Work Sans" pitchFamily="2" charset="0"/>
                </a:endParaRPr>
              </a:p>
            </p:txBody>
          </p:sp>
          <p:sp>
            <p:nvSpPr>
              <p:cNvPr id="21" name="Rectangle 20">
                <a:extLst>
                  <a:ext uri="{FF2B5EF4-FFF2-40B4-BE49-F238E27FC236}">
                    <a16:creationId xmlns:a16="http://schemas.microsoft.com/office/drawing/2014/main" id="{B0F6A8C2-FAA4-C1C3-6E99-8976A019BEB9}"/>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#3D0404</a:t>
                </a:r>
                <a:endParaRPr lang="en-GB" sz="800" dirty="0">
                  <a:solidFill>
                    <a:schemeClr val="bg1"/>
                  </a:solidFill>
                  <a:latin typeface="Work Sans" pitchFamily="2" charset="0"/>
                </a:endParaRPr>
              </a:p>
            </p:txBody>
          </p:sp>
          <p:sp>
            <p:nvSpPr>
              <p:cNvPr id="22" name="Rectangle 21">
                <a:extLst>
                  <a:ext uri="{FF2B5EF4-FFF2-40B4-BE49-F238E27FC236}">
                    <a16:creationId xmlns:a16="http://schemas.microsoft.com/office/drawing/2014/main" id="{CACF1AF2-97EF-0FC3-2734-A639341D0576}"/>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#FFE3E3</a:t>
                </a:r>
                <a:endParaRPr lang="en-GB" sz="800" dirty="0">
                  <a:solidFill>
                    <a:srgbClr val="DA291C"/>
                  </a:solidFill>
                  <a:latin typeface="Work Sans" pitchFamily="2" charset="0"/>
                </a:endParaRPr>
              </a:p>
            </p:txBody>
          </p:sp>
          <p:sp>
            <p:nvSpPr>
              <p:cNvPr id="23" name="Rectangle 22">
                <a:extLst>
                  <a:ext uri="{FF2B5EF4-FFF2-40B4-BE49-F238E27FC236}">
                    <a16:creationId xmlns:a16="http://schemas.microsoft.com/office/drawing/2014/main" id="{6C240D13-1CCA-61C3-AE37-8E6677DB5E82}"/>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#F1F2F3</a:t>
                </a:r>
                <a:endParaRPr lang="en-GB" sz="800" dirty="0">
                  <a:solidFill>
                    <a:srgbClr val="0C2340"/>
                  </a:solidFill>
                  <a:latin typeface="Work Sans" pitchFamily="2" charset="0"/>
                </a:endParaRPr>
              </a:p>
            </p:txBody>
          </p:sp>
          <p:sp>
            <p:nvSpPr>
              <p:cNvPr id="24" name="Rectangle 23">
                <a:extLst>
                  <a:ext uri="{FF2B5EF4-FFF2-40B4-BE49-F238E27FC236}">
                    <a16:creationId xmlns:a16="http://schemas.microsoft.com/office/drawing/2014/main" id="{A1D0EEB5-C99C-6B5A-3C3A-1ACDC1E0DAE8}"/>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#FCB7B3</a:t>
                </a:r>
                <a:endParaRPr lang="en-GB" sz="800" dirty="0">
                  <a:solidFill>
                    <a:srgbClr val="DA291C"/>
                  </a:solidFill>
                  <a:latin typeface="Work Sans" pitchFamily="2" charset="0"/>
                </a:endParaRPr>
              </a:p>
            </p:txBody>
          </p:sp>
          <p:sp>
            <p:nvSpPr>
              <p:cNvPr id="25" name="Rectangle 24">
                <a:extLst>
                  <a:ext uri="{FF2B5EF4-FFF2-40B4-BE49-F238E27FC236}">
                    <a16:creationId xmlns:a16="http://schemas.microsoft.com/office/drawing/2014/main" id="{14E87D1A-1683-07F3-ED2B-1A68E7655147}"/>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#DADEE2</a:t>
                </a:r>
                <a:endParaRPr lang="en-GB" sz="800" dirty="0">
                  <a:solidFill>
                    <a:srgbClr val="0C2340"/>
                  </a:solidFill>
                  <a:latin typeface="Work Sans" pitchFamily="2" charset="0"/>
                </a:endParaRPr>
              </a:p>
            </p:txBody>
          </p:sp>
        </p:grpSp>
        <p:sp>
          <p:nvSpPr>
            <p:cNvPr id="12" name="TextBox 11">
              <a:extLst>
                <a:ext uri="{FF2B5EF4-FFF2-40B4-BE49-F238E27FC236}">
                  <a16:creationId xmlns:a16="http://schemas.microsoft.com/office/drawing/2014/main" id="{D1315C5F-F940-80B1-196E-CCA0B3A27A53}"/>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dirty="0">
                  <a:solidFill>
                    <a:schemeClr val="tx1">
                      <a:alpha val="60000"/>
                    </a:schemeClr>
                  </a:solidFill>
                  <a:latin typeface="Work Sans" pitchFamily="2" charset="0"/>
                </a:rPr>
                <a:t>Primary </a:t>
              </a:r>
              <a:r>
                <a:rPr lang="pt-BR" sz="800" dirty="0" err="1">
                  <a:solidFill>
                    <a:schemeClr val="tx1">
                      <a:alpha val="60000"/>
                    </a:schemeClr>
                  </a:solidFill>
                  <a:latin typeface="Work Sans" pitchFamily="2" charset="0"/>
                </a:rPr>
                <a:t>Colors</a:t>
              </a:r>
              <a:endParaRPr lang="en-GB" sz="800" dirty="0">
                <a:solidFill>
                  <a:schemeClr val="tx1">
                    <a:alpha val="60000"/>
                  </a:schemeClr>
                </a:solidFill>
                <a:latin typeface="Work Sans" pitchFamily="2" charset="0"/>
              </a:endParaRPr>
            </a:p>
          </p:txBody>
        </p:sp>
        <p:sp>
          <p:nvSpPr>
            <p:cNvPr id="13" name="TextBox 12">
              <a:extLst>
                <a:ext uri="{FF2B5EF4-FFF2-40B4-BE49-F238E27FC236}">
                  <a16:creationId xmlns:a16="http://schemas.microsoft.com/office/drawing/2014/main" id="{08685A44-94F3-EF56-5ECB-E32E79F17994}"/>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dirty="0" err="1">
                  <a:solidFill>
                    <a:schemeClr val="tx1">
                      <a:alpha val="60000"/>
                    </a:schemeClr>
                  </a:solidFill>
                  <a:latin typeface="Work Sans" pitchFamily="2" charset="0"/>
                </a:rPr>
                <a:t>Support</a:t>
              </a:r>
              <a:r>
                <a:rPr lang="pt-BR" sz="800" dirty="0">
                  <a:solidFill>
                    <a:schemeClr val="tx1">
                      <a:alpha val="60000"/>
                    </a:schemeClr>
                  </a:solidFill>
                  <a:latin typeface="Work Sans" pitchFamily="2" charset="0"/>
                </a:rPr>
                <a:t> </a:t>
              </a:r>
              <a:r>
                <a:rPr lang="pt-BR" sz="800" dirty="0" err="1">
                  <a:solidFill>
                    <a:schemeClr val="tx1">
                      <a:alpha val="60000"/>
                    </a:schemeClr>
                  </a:solidFill>
                  <a:latin typeface="Work Sans" pitchFamily="2" charset="0"/>
                </a:rPr>
                <a:t>Palette</a:t>
              </a:r>
              <a:endParaRPr lang="en-GB" sz="800" dirty="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454432420"/>
      </p:ext>
    </p:extLst>
  </p:cSld>
  <p:clrMap bg1="lt1" tx1="dk1" bg2="lt2" tx2="dk2" accent1="accent1" accent2="accent2" accent3="accent3" accent4="accent4" accent5="accent5" accent6="accent6" hlink="hlink" folHlink="folHlink"/>
  <p:sldLayoutIdLst>
    <p:sldLayoutId id="2147483944" r:id="rId1"/>
    <p:sldLayoutId id="2147483964" r:id="rId2"/>
    <p:sldLayoutId id="2147483945" r:id="rId3"/>
    <p:sldLayoutId id="2147483946" r:id="rId4"/>
    <p:sldLayoutId id="2147483947" r:id="rId5"/>
    <p:sldLayoutId id="2147483948" r:id="rId6"/>
  </p:sldLayoutIdLst>
  <p:hf hdr="0" ftr="0" dt="0"/>
  <p:txStyles>
    <p:titleStyle>
      <a:lvl1pPr algn="l" defTabSz="609585" rtl="0" eaLnBrk="1" latinLnBrk="0" hangingPunct="1">
        <a:lnSpc>
          <a:spcPct val="90000"/>
        </a:lnSpc>
        <a:spcBef>
          <a:spcPct val="0"/>
        </a:spcBef>
        <a:spcAft>
          <a:spcPts val="1200"/>
        </a:spcAft>
        <a:buNone/>
        <a:defRPr sz="3600" b="0" i="0" kern="0" spc="0" baseline="0">
          <a:solidFill>
            <a:schemeClr val="bg1"/>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kern="1200" baseline="0">
          <a:solidFill>
            <a:schemeClr val="bg1"/>
          </a:solidFill>
          <a:latin typeface="+mn-lt"/>
          <a:ea typeface="+mn-ea"/>
          <a:cs typeface="+mn-cs"/>
        </a:defRPr>
      </a:lvl1pPr>
      <a:lvl2pPr marL="0" indent="0" algn="l" defTabSz="609585" rtl="0" eaLnBrk="1" latinLnBrk="0" hangingPunct="1">
        <a:lnSpc>
          <a:spcPct val="100000"/>
        </a:lnSpc>
        <a:spcBef>
          <a:spcPts val="0"/>
        </a:spcBef>
        <a:spcAft>
          <a:spcPts val="1200"/>
        </a:spcAft>
        <a:buFont typeface="Arial" panose="020B0604020202020204" pitchFamily="34" charset="0"/>
        <a:buNone/>
        <a:defRPr sz="1200" kern="1200" baseline="0">
          <a:solidFill>
            <a:schemeClr val="bg1"/>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chemeClr val="bg1"/>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chemeClr val="bg1"/>
          </a:solidFill>
          <a:latin typeface="+mn-lt"/>
          <a:ea typeface="+mn-ea"/>
          <a:cs typeface="+mn-cs"/>
        </a:defRPr>
      </a:lvl4pPr>
      <a:lvl5pPr marL="1247775" indent="-171450" algn="l" defTabSz="609585" rtl="0" eaLnBrk="1" latinLnBrk="0" hangingPunct="1">
        <a:lnSpc>
          <a:spcPct val="100000"/>
        </a:lnSpc>
        <a:spcBef>
          <a:spcPts val="0"/>
        </a:spcBef>
        <a:spcAft>
          <a:spcPts val="1200"/>
        </a:spcAft>
        <a:buFont typeface="Wingdings" panose="05000000000000000000" pitchFamily="2" charset="2"/>
        <a:buChar char="§"/>
        <a:defRPr sz="1200" kern="1200" baseline="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20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egnaposto numero diapositiva 3">
            <a:extLst>
              <a:ext uri="{FF2B5EF4-FFF2-40B4-BE49-F238E27FC236}">
                <a16:creationId xmlns:a16="http://schemas.microsoft.com/office/drawing/2014/main" id="{EAA7F505-A066-801E-6085-CDEFFB329CEC}"/>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latin typeface="Work Sans" pitchFamily="2" charset="0"/>
              </a:rPr>
              <a:pPr algn="l"/>
              <a:t>‹nº›</a:t>
            </a:fld>
            <a:endParaRPr lang="it-IT" sz="800">
              <a:latin typeface="Work Sans" pitchFamily="2" charset="0"/>
            </a:endParaRPr>
          </a:p>
        </p:txBody>
      </p:sp>
      <p:grpSp>
        <p:nvGrpSpPr>
          <p:cNvPr id="8" name="Graphic 6">
            <a:extLst>
              <a:ext uri="{FF2B5EF4-FFF2-40B4-BE49-F238E27FC236}">
                <a16:creationId xmlns:a16="http://schemas.microsoft.com/office/drawing/2014/main" id="{196034D5-72AE-8FB6-A6AE-99A7B24E2C9E}"/>
              </a:ext>
            </a:extLst>
          </p:cNvPr>
          <p:cNvGrpSpPr/>
          <p:nvPr userDrawn="1"/>
        </p:nvGrpSpPr>
        <p:grpSpPr>
          <a:xfrm>
            <a:off x="11618002" y="6507090"/>
            <a:ext cx="312729" cy="218045"/>
            <a:chOff x="3414712" y="1223962"/>
            <a:chExt cx="5362003" cy="3738562"/>
          </a:xfrm>
          <a:solidFill>
            <a:srgbClr val="DA291C"/>
          </a:solidFill>
        </p:grpSpPr>
        <p:sp>
          <p:nvSpPr>
            <p:cNvPr id="9" name="Freeform: Shape 22">
              <a:extLst>
                <a:ext uri="{FF2B5EF4-FFF2-40B4-BE49-F238E27FC236}">
                  <a16:creationId xmlns:a16="http://schemas.microsoft.com/office/drawing/2014/main" id="{564613CB-7C68-5396-4E07-7B0A1318192D}"/>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0" name="Freeform: Shape 23">
              <a:extLst>
                <a:ext uri="{FF2B5EF4-FFF2-40B4-BE49-F238E27FC236}">
                  <a16:creationId xmlns:a16="http://schemas.microsoft.com/office/drawing/2014/main" id="{85796B47-CFC0-C297-6429-424DE6A6598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1" name="Freeform: Shape 24">
              <a:extLst>
                <a:ext uri="{FF2B5EF4-FFF2-40B4-BE49-F238E27FC236}">
                  <a16:creationId xmlns:a16="http://schemas.microsoft.com/office/drawing/2014/main" id="{CB33559E-AEB1-3417-CFFB-13E1EC8EBD38}"/>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2" name="Freeform: Shape 25">
              <a:extLst>
                <a:ext uri="{FF2B5EF4-FFF2-40B4-BE49-F238E27FC236}">
                  <a16:creationId xmlns:a16="http://schemas.microsoft.com/office/drawing/2014/main" id="{AEA72819-8304-F1EC-1DBC-46D950F87348}"/>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
        <p:nvSpPr>
          <p:cNvPr id="15" name="Segnaposto titolo 4">
            <a:extLst>
              <a:ext uri="{FF2B5EF4-FFF2-40B4-BE49-F238E27FC236}">
                <a16:creationId xmlns:a16="http://schemas.microsoft.com/office/drawing/2014/main" id="{5045E15F-418D-06F1-8DFC-B560473EABAA}"/>
              </a:ext>
            </a:extLst>
          </p:cNvPr>
          <p:cNvSpPr>
            <a:spLocks noGrp="1"/>
          </p:cNvSpPr>
          <p:nvPr>
            <p:ph type="title"/>
          </p:nvPr>
        </p:nvSpPr>
        <p:spPr>
          <a:xfrm>
            <a:off x="275099" y="307439"/>
            <a:ext cx="11655631" cy="498598"/>
          </a:xfrm>
          <a:prstGeom prst="rect">
            <a:avLst/>
          </a:prstGeom>
        </p:spPr>
        <p:txBody>
          <a:bodyPr vert="horz" wrap="square" lIns="0" tIns="0" rIns="0" bIns="0" rtlCol="0" anchor="t" anchorCtr="0">
            <a:noAutofit/>
          </a:bodyPr>
          <a:lstStyle/>
          <a:p>
            <a:r>
              <a:rPr lang="en-US" dirty="0"/>
              <a:t>CV Templates</a:t>
            </a:r>
            <a:endParaRPr lang="en-GB" dirty="0"/>
          </a:p>
        </p:txBody>
      </p:sp>
      <p:sp>
        <p:nvSpPr>
          <p:cNvPr id="16" name="Text Placeholder 1">
            <a:extLst>
              <a:ext uri="{FF2B5EF4-FFF2-40B4-BE49-F238E27FC236}">
                <a16:creationId xmlns:a16="http://schemas.microsoft.com/office/drawing/2014/main" id="{A7C2A6B6-BC57-A848-BCBC-F568702BDB5D}"/>
              </a:ext>
            </a:extLst>
          </p:cNvPr>
          <p:cNvSpPr>
            <a:spLocks noGrp="1"/>
          </p:cNvSpPr>
          <p:nvPr>
            <p:ph type="body" idx="1"/>
          </p:nvPr>
        </p:nvSpPr>
        <p:spPr>
          <a:xfrm>
            <a:off x="275099" y="934720"/>
            <a:ext cx="11655631" cy="5447030"/>
          </a:xfrm>
          <a:prstGeom prst="rect">
            <a:avLst/>
          </a:prstGeom>
        </p:spPr>
        <p:txBody>
          <a:bodyPr vert="horz" lIns="0" tIns="0" rIns="0" bIns="0" rtlCol="0">
            <a:noAutofit/>
          </a:bodyPr>
          <a:lstStyle/>
          <a:p>
            <a:pPr lvl="0"/>
            <a:r>
              <a:rPr lang="en-GB" dirty="0"/>
              <a:t>Click to edit Master text styles</a:t>
            </a:r>
          </a:p>
          <a:p>
            <a:pPr lvl="0"/>
            <a:r>
              <a:rPr lang="en-GB" dirty="0"/>
              <a:t>Second level</a:t>
            </a:r>
          </a:p>
          <a:p>
            <a:pPr lvl="1"/>
            <a:r>
              <a:rPr lang="en-GB" dirty="0"/>
              <a:t>Third level</a:t>
            </a:r>
          </a:p>
          <a:p>
            <a:pPr lvl="2"/>
            <a:r>
              <a:rPr lang="en-GB" dirty="0"/>
              <a:t>Fourth level</a:t>
            </a:r>
          </a:p>
          <a:p>
            <a:pPr lvl="3"/>
            <a:r>
              <a:rPr lang="en-GB" dirty="0"/>
              <a:t>Fifth level</a:t>
            </a:r>
          </a:p>
        </p:txBody>
      </p:sp>
      <p:grpSp>
        <p:nvGrpSpPr>
          <p:cNvPr id="2" name="Group 1">
            <a:extLst>
              <a:ext uri="{FF2B5EF4-FFF2-40B4-BE49-F238E27FC236}">
                <a16:creationId xmlns:a16="http://schemas.microsoft.com/office/drawing/2014/main" id="{1D83C3FE-4C10-8D0B-55FD-EE8874B7CCB1}"/>
              </a:ext>
            </a:extLst>
          </p:cNvPr>
          <p:cNvGrpSpPr/>
          <p:nvPr userDrawn="1"/>
        </p:nvGrpSpPr>
        <p:grpSpPr>
          <a:xfrm>
            <a:off x="-1192696" y="55165"/>
            <a:ext cx="1104706" cy="6802835"/>
            <a:chOff x="-1192696" y="55165"/>
            <a:chExt cx="1104706" cy="6802835"/>
          </a:xfrm>
        </p:grpSpPr>
        <p:grpSp>
          <p:nvGrpSpPr>
            <p:cNvPr id="3" name="Group 2">
              <a:extLst>
                <a:ext uri="{FF2B5EF4-FFF2-40B4-BE49-F238E27FC236}">
                  <a16:creationId xmlns:a16="http://schemas.microsoft.com/office/drawing/2014/main" id="{59F71690-AC5F-B754-6A86-91EA0B83C493}"/>
                </a:ext>
              </a:extLst>
            </p:cNvPr>
            <p:cNvGrpSpPr/>
            <p:nvPr userDrawn="1"/>
          </p:nvGrpSpPr>
          <p:grpSpPr>
            <a:xfrm>
              <a:off x="-1192696" y="283678"/>
              <a:ext cx="1104706" cy="3145322"/>
              <a:chOff x="-2141717" y="1398059"/>
              <a:chExt cx="1694244" cy="428448"/>
            </a:xfrm>
          </p:grpSpPr>
          <p:sp>
            <p:nvSpPr>
              <p:cNvPr id="27" name="Rectangle 26">
                <a:extLst>
                  <a:ext uri="{FF2B5EF4-FFF2-40B4-BE49-F238E27FC236}">
                    <a16:creationId xmlns:a16="http://schemas.microsoft.com/office/drawing/2014/main" id="{C278CB06-8A90-F400-530A-597F73A35206}"/>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#DA291C</a:t>
                </a:r>
                <a:endParaRPr lang="en-GB" sz="800" dirty="0">
                  <a:solidFill>
                    <a:schemeClr val="bg1"/>
                  </a:solidFill>
                  <a:latin typeface="Work Sans" pitchFamily="2" charset="0"/>
                </a:endParaRPr>
              </a:p>
            </p:txBody>
          </p:sp>
          <p:sp>
            <p:nvSpPr>
              <p:cNvPr id="28" name="Rectangle 27">
                <a:extLst>
                  <a:ext uri="{FF2B5EF4-FFF2-40B4-BE49-F238E27FC236}">
                    <a16:creationId xmlns:a16="http://schemas.microsoft.com/office/drawing/2014/main" id="{457D4B67-4FE3-8FB0-E76E-28B9DD7E0445}"/>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chemeClr val="bg1"/>
                    </a:solidFill>
                    <a:latin typeface="Work Sans" pitchFamily="2" charset="0"/>
                  </a:rPr>
                  <a:t>#0C2340</a:t>
                </a:r>
                <a:endParaRPr lang="en-GB" sz="800" dirty="0">
                  <a:solidFill>
                    <a:schemeClr val="bg1"/>
                  </a:solidFill>
                  <a:latin typeface="Work Sans" pitchFamily="2" charset="0"/>
                </a:endParaRPr>
              </a:p>
            </p:txBody>
          </p:sp>
          <p:sp>
            <p:nvSpPr>
              <p:cNvPr id="49" name="Rectangle 48">
                <a:extLst>
                  <a:ext uri="{FF2B5EF4-FFF2-40B4-BE49-F238E27FC236}">
                    <a16:creationId xmlns:a16="http://schemas.microsoft.com/office/drawing/2014/main" id="{04C4C578-290B-4AB1-21E8-BFFEC62E3C88}"/>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dirty="0">
                    <a:solidFill>
                      <a:srgbClr val="0C2340"/>
                    </a:solidFill>
                    <a:latin typeface="Work Sans" pitchFamily="2" charset="0"/>
                  </a:rPr>
                  <a:t>#FFFFFF</a:t>
                </a:r>
                <a:endParaRPr lang="en-GB" sz="800" dirty="0">
                  <a:solidFill>
                    <a:srgbClr val="0C2340"/>
                  </a:solidFill>
                  <a:latin typeface="Work Sans" pitchFamily="2" charset="0"/>
                </a:endParaRPr>
              </a:p>
            </p:txBody>
          </p:sp>
        </p:grpSp>
        <p:grpSp>
          <p:nvGrpSpPr>
            <p:cNvPr id="4" name="Group 3">
              <a:extLst>
                <a:ext uri="{FF2B5EF4-FFF2-40B4-BE49-F238E27FC236}">
                  <a16:creationId xmlns:a16="http://schemas.microsoft.com/office/drawing/2014/main" id="{A122E1B0-E553-6782-A3C1-E73D38187A12}"/>
                </a:ext>
              </a:extLst>
            </p:cNvPr>
            <p:cNvGrpSpPr/>
            <p:nvPr userDrawn="1"/>
          </p:nvGrpSpPr>
          <p:grpSpPr>
            <a:xfrm>
              <a:off x="-1192696" y="3920372"/>
              <a:ext cx="1104706" cy="2937628"/>
              <a:chOff x="-1544321" y="1938472"/>
              <a:chExt cx="1426513" cy="3689646"/>
            </a:xfrm>
          </p:grpSpPr>
          <p:sp>
            <p:nvSpPr>
              <p:cNvPr id="13" name="Rectangle 12">
                <a:extLst>
                  <a:ext uri="{FF2B5EF4-FFF2-40B4-BE49-F238E27FC236}">
                    <a16:creationId xmlns:a16="http://schemas.microsoft.com/office/drawing/2014/main" id="{C7708131-19B8-9695-5C36-3AE4D11D7B69}"/>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#F97673</a:t>
                </a:r>
                <a:endParaRPr lang="en-GB" sz="800" dirty="0">
                  <a:solidFill>
                    <a:schemeClr val="bg1"/>
                  </a:solidFill>
                  <a:latin typeface="Work Sans" pitchFamily="2" charset="0"/>
                </a:endParaRPr>
              </a:p>
            </p:txBody>
          </p:sp>
          <p:sp>
            <p:nvSpPr>
              <p:cNvPr id="14" name="Rectangle 13">
                <a:extLst>
                  <a:ext uri="{FF2B5EF4-FFF2-40B4-BE49-F238E27FC236}">
                    <a16:creationId xmlns:a16="http://schemas.microsoft.com/office/drawing/2014/main" id="{CE6FEF49-7602-4879-8240-6C48BFCFABA0}"/>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#9DA7B3</a:t>
                </a:r>
                <a:endParaRPr lang="en-GB" sz="800" dirty="0">
                  <a:solidFill>
                    <a:schemeClr val="bg1"/>
                  </a:solidFill>
                  <a:latin typeface="Work Sans" pitchFamily="2" charset="0"/>
                </a:endParaRPr>
              </a:p>
            </p:txBody>
          </p:sp>
          <p:sp>
            <p:nvSpPr>
              <p:cNvPr id="17" name="Rectangle 16">
                <a:extLst>
                  <a:ext uri="{FF2B5EF4-FFF2-40B4-BE49-F238E27FC236}">
                    <a16:creationId xmlns:a16="http://schemas.microsoft.com/office/drawing/2014/main" id="{F4462D99-BECD-C595-3A8B-67EA64324C97}"/>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#ED4239</a:t>
                </a:r>
                <a:endParaRPr lang="en-GB" sz="800" dirty="0">
                  <a:solidFill>
                    <a:schemeClr val="bg1"/>
                  </a:solidFill>
                  <a:latin typeface="Work Sans" pitchFamily="2" charset="0"/>
                </a:endParaRPr>
              </a:p>
            </p:txBody>
          </p:sp>
          <p:sp>
            <p:nvSpPr>
              <p:cNvPr id="18" name="Rectangle 17">
                <a:extLst>
                  <a:ext uri="{FF2B5EF4-FFF2-40B4-BE49-F238E27FC236}">
                    <a16:creationId xmlns:a16="http://schemas.microsoft.com/office/drawing/2014/main" id="{C38CE2E6-7B1F-0768-747F-832E1722AACA}"/>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#7F8799</a:t>
                </a:r>
                <a:endParaRPr lang="en-GB" sz="800" dirty="0">
                  <a:solidFill>
                    <a:schemeClr val="bg1"/>
                  </a:solidFill>
                  <a:latin typeface="Work Sans" pitchFamily="2" charset="0"/>
                </a:endParaRPr>
              </a:p>
            </p:txBody>
          </p:sp>
          <p:sp>
            <p:nvSpPr>
              <p:cNvPr id="19" name="Rectangle 18">
                <a:extLst>
                  <a:ext uri="{FF2B5EF4-FFF2-40B4-BE49-F238E27FC236}">
                    <a16:creationId xmlns:a16="http://schemas.microsoft.com/office/drawing/2014/main" id="{A719B52D-F2D4-A88E-D89A-635E7593B83F}"/>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#546579</a:t>
                </a:r>
                <a:endParaRPr lang="en-GB" sz="800" dirty="0">
                  <a:solidFill>
                    <a:schemeClr val="bg1"/>
                  </a:solidFill>
                  <a:latin typeface="Work Sans" pitchFamily="2" charset="0"/>
                </a:endParaRPr>
              </a:p>
            </p:txBody>
          </p:sp>
          <p:sp>
            <p:nvSpPr>
              <p:cNvPr id="20" name="Rectangle 19">
                <a:extLst>
                  <a:ext uri="{FF2B5EF4-FFF2-40B4-BE49-F238E27FC236}">
                    <a16:creationId xmlns:a16="http://schemas.microsoft.com/office/drawing/2014/main" id="{C6D22A15-6A25-0977-7A1F-BF711A408B39}"/>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#961111</a:t>
                </a:r>
                <a:endParaRPr lang="en-GB" sz="800" dirty="0">
                  <a:solidFill>
                    <a:schemeClr val="bg1"/>
                  </a:solidFill>
                  <a:latin typeface="Work Sans" pitchFamily="2" charset="0"/>
                </a:endParaRPr>
              </a:p>
            </p:txBody>
          </p:sp>
          <p:sp>
            <p:nvSpPr>
              <p:cNvPr id="21" name="Rectangle 20">
                <a:extLst>
                  <a:ext uri="{FF2B5EF4-FFF2-40B4-BE49-F238E27FC236}">
                    <a16:creationId xmlns:a16="http://schemas.microsoft.com/office/drawing/2014/main" id="{E69D25EE-9C38-842B-DBAA-94D711371C06}"/>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#354259</a:t>
                </a:r>
                <a:endParaRPr lang="en-GB" sz="800" dirty="0">
                  <a:solidFill>
                    <a:schemeClr val="bg1"/>
                  </a:solidFill>
                  <a:latin typeface="Work Sans" pitchFamily="2" charset="0"/>
                </a:endParaRPr>
              </a:p>
            </p:txBody>
          </p:sp>
          <p:sp>
            <p:nvSpPr>
              <p:cNvPr id="22" name="Rectangle 21">
                <a:extLst>
                  <a:ext uri="{FF2B5EF4-FFF2-40B4-BE49-F238E27FC236}">
                    <a16:creationId xmlns:a16="http://schemas.microsoft.com/office/drawing/2014/main" id="{72F7D2B6-B770-9B95-ED49-8FB4D6ECB6A0}"/>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chemeClr val="bg1"/>
                    </a:solidFill>
                    <a:latin typeface="Work Sans" pitchFamily="2" charset="0"/>
                  </a:rPr>
                  <a:t>#3D0404</a:t>
                </a:r>
                <a:endParaRPr lang="en-GB" sz="800" dirty="0">
                  <a:solidFill>
                    <a:schemeClr val="bg1"/>
                  </a:solidFill>
                  <a:latin typeface="Work Sans" pitchFamily="2" charset="0"/>
                </a:endParaRPr>
              </a:p>
            </p:txBody>
          </p:sp>
          <p:sp>
            <p:nvSpPr>
              <p:cNvPr id="23" name="Rectangle 22">
                <a:extLst>
                  <a:ext uri="{FF2B5EF4-FFF2-40B4-BE49-F238E27FC236}">
                    <a16:creationId xmlns:a16="http://schemas.microsoft.com/office/drawing/2014/main" id="{60D98AEB-647D-DB2D-6EA0-B137788AD8F2}"/>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#FFE3E3</a:t>
                </a:r>
                <a:endParaRPr lang="en-GB" sz="800" dirty="0">
                  <a:solidFill>
                    <a:srgbClr val="DA291C"/>
                  </a:solidFill>
                  <a:latin typeface="Work Sans" pitchFamily="2" charset="0"/>
                </a:endParaRPr>
              </a:p>
            </p:txBody>
          </p:sp>
          <p:sp>
            <p:nvSpPr>
              <p:cNvPr id="24" name="Rectangle 23">
                <a:extLst>
                  <a:ext uri="{FF2B5EF4-FFF2-40B4-BE49-F238E27FC236}">
                    <a16:creationId xmlns:a16="http://schemas.microsoft.com/office/drawing/2014/main" id="{57988A51-C94B-232D-BE39-2151A2A4524E}"/>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#F1F2F3</a:t>
                </a:r>
                <a:endParaRPr lang="en-GB" sz="800" dirty="0">
                  <a:solidFill>
                    <a:srgbClr val="0C2340"/>
                  </a:solidFill>
                  <a:latin typeface="Work Sans" pitchFamily="2" charset="0"/>
                </a:endParaRPr>
              </a:p>
            </p:txBody>
          </p:sp>
          <p:sp>
            <p:nvSpPr>
              <p:cNvPr id="25" name="Rectangle 24">
                <a:extLst>
                  <a:ext uri="{FF2B5EF4-FFF2-40B4-BE49-F238E27FC236}">
                    <a16:creationId xmlns:a16="http://schemas.microsoft.com/office/drawing/2014/main" id="{2F6258A4-EF45-673C-77C8-61B6F33E1945}"/>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DA291C"/>
                    </a:solidFill>
                    <a:latin typeface="Work Sans" pitchFamily="2" charset="0"/>
                  </a:rPr>
                  <a:t>#FCB7B3</a:t>
                </a:r>
                <a:endParaRPr lang="en-GB" sz="800" dirty="0">
                  <a:solidFill>
                    <a:srgbClr val="DA291C"/>
                  </a:solidFill>
                  <a:latin typeface="Work Sans" pitchFamily="2" charset="0"/>
                </a:endParaRPr>
              </a:p>
            </p:txBody>
          </p:sp>
          <p:sp>
            <p:nvSpPr>
              <p:cNvPr id="26" name="Rectangle 25">
                <a:extLst>
                  <a:ext uri="{FF2B5EF4-FFF2-40B4-BE49-F238E27FC236}">
                    <a16:creationId xmlns:a16="http://schemas.microsoft.com/office/drawing/2014/main" id="{99A9B3E4-5182-73BD-7B8C-598DA693EFF1}"/>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dirty="0">
                    <a:solidFill>
                      <a:srgbClr val="0C2340"/>
                    </a:solidFill>
                    <a:latin typeface="Work Sans" pitchFamily="2" charset="0"/>
                  </a:rPr>
                  <a:t>#DADEE2</a:t>
                </a:r>
                <a:endParaRPr lang="en-GB" sz="800" dirty="0">
                  <a:solidFill>
                    <a:srgbClr val="0C2340"/>
                  </a:solidFill>
                  <a:latin typeface="Work Sans" pitchFamily="2" charset="0"/>
                </a:endParaRPr>
              </a:p>
            </p:txBody>
          </p:sp>
        </p:grpSp>
        <p:sp>
          <p:nvSpPr>
            <p:cNvPr id="5" name="TextBox 4">
              <a:extLst>
                <a:ext uri="{FF2B5EF4-FFF2-40B4-BE49-F238E27FC236}">
                  <a16:creationId xmlns:a16="http://schemas.microsoft.com/office/drawing/2014/main" id="{0AE8876A-D67A-582D-EE52-0BCEEAEF3C35}"/>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dirty="0">
                  <a:solidFill>
                    <a:schemeClr val="tx1">
                      <a:alpha val="60000"/>
                    </a:schemeClr>
                  </a:solidFill>
                  <a:latin typeface="Work Sans" pitchFamily="2" charset="0"/>
                </a:rPr>
                <a:t>Primary </a:t>
              </a:r>
              <a:r>
                <a:rPr lang="pt-BR" sz="800" dirty="0" err="1">
                  <a:solidFill>
                    <a:schemeClr val="tx1">
                      <a:alpha val="60000"/>
                    </a:schemeClr>
                  </a:solidFill>
                  <a:latin typeface="Work Sans" pitchFamily="2" charset="0"/>
                </a:rPr>
                <a:t>Colors</a:t>
              </a:r>
              <a:endParaRPr lang="en-GB" sz="800" dirty="0">
                <a:solidFill>
                  <a:schemeClr val="tx1">
                    <a:alpha val="60000"/>
                  </a:schemeClr>
                </a:solidFill>
                <a:latin typeface="Work Sans" pitchFamily="2" charset="0"/>
              </a:endParaRPr>
            </a:p>
          </p:txBody>
        </p:sp>
        <p:sp>
          <p:nvSpPr>
            <p:cNvPr id="6" name="TextBox 5">
              <a:extLst>
                <a:ext uri="{FF2B5EF4-FFF2-40B4-BE49-F238E27FC236}">
                  <a16:creationId xmlns:a16="http://schemas.microsoft.com/office/drawing/2014/main" id="{76763010-ADA0-33A2-7EB7-81A4D88AF9C3}"/>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dirty="0" err="1">
                  <a:solidFill>
                    <a:schemeClr val="tx1">
                      <a:alpha val="60000"/>
                    </a:schemeClr>
                  </a:solidFill>
                  <a:latin typeface="Work Sans" pitchFamily="2" charset="0"/>
                </a:rPr>
                <a:t>Support</a:t>
              </a:r>
              <a:r>
                <a:rPr lang="pt-BR" sz="800" dirty="0">
                  <a:solidFill>
                    <a:schemeClr val="tx1">
                      <a:alpha val="60000"/>
                    </a:schemeClr>
                  </a:solidFill>
                  <a:latin typeface="Work Sans" pitchFamily="2" charset="0"/>
                </a:rPr>
                <a:t> </a:t>
              </a:r>
              <a:r>
                <a:rPr lang="pt-BR" sz="800" dirty="0" err="1">
                  <a:solidFill>
                    <a:schemeClr val="tx1">
                      <a:alpha val="60000"/>
                    </a:schemeClr>
                  </a:solidFill>
                  <a:latin typeface="Work Sans" pitchFamily="2" charset="0"/>
                </a:rPr>
                <a:t>Palette</a:t>
              </a:r>
              <a:endParaRPr lang="en-GB" sz="800" dirty="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3472062928"/>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Lst>
  <p:txStyles>
    <p:titleStyle>
      <a:lvl1pPr algn="l" defTabSz="914400" rtl="0" eaLnBrk="1" latinLnBrk="0" hangingPunct="1">
        <a:lnSpc>
          <a:spcPct val="90000"/>
        </a:lnSpc>
        <a:spcBef>
          <a:spcPct val="0"/>
        </a:spcBef>
        <a:buNone/>
        <a:defRPr sz="3600" kern="1200">
          <a:solidFill>
            <a:srgbClr val="0C2340"/>
          </a:solidFill>
          <a:latin typeface="Work Sans Light" pitchFamily="2" charset="0"/>
          <a:ea typeface="+mj-ea"/>
          <a:cs typeface="+mj-cs"/>
        </a:defRPr>
      </a:lvl1pPr>
    </p:titleStyle>
    <p:bodyStyle>
      <a:lvl1pPr marL="0" indent="0" algn="l" defTabSz="914400" rtl="0" eaLnBrk="1" latinLnBrk="0" hangingPunct="1">
        <a:lnSpc>
          <a:spcPct val="100000"/>
        </a:lnSpc>
        <a:spcBef>
          <a:spcPts val="0"/>
        </a:spcBef>
        <a:spcAft>
          <a:spcPts val="1200"/>
        </a:spcAft>
        <a:buFont typeface="+mj-lt"/>
        <a:buNone/>
        <a:defRPr sz="1000" kern="1200">
          <a:solidFill>
            <a:srgbClr val="0C2340"/>
          </a:solidFill>
          <a:latin typeface="Work Sans" pitchFamily="2" charset="0"/>
          <a:ea typeface="+mn-ea"/>
          <a:cs typeface="+mn-cs"/>
        </a:defRPr>
      </a:lvl1pPr>
      <a:lvl2pPr marL="685800" indent="-228600" algn="l" defTabSz="914400" rtl="0" eaLnBrk="1" latinLnBrk="0" hangingPunct="1">
        <a:lnSpc>
          <a:spcPct val="100000"/>
        </a:lnSpc>
        <a:spcBef>
          <a:spcPts val="0"/>
        </a:spcBef>
        <a:spcAft>
          <a:spcPts val="1200"/>
        </a:spcAft>
        <a:buFont typeface="+mj-lt"/>
        <a:buAutoNum type="arabicPeriod"/>
        <a:defRPr sz="1000" kern="1200">
          <a:solidFill>
            <a:srgbClr val="0C2340"/>
          </a:solidFill>
          <a:latin typeface="Work Sans" pitchFamily="2" charset="0"/>
          <a:ea typeface="+mn-ea"/>
          <a:cs typeface="+mn-cs"/>
        </a:defRPr>
      </a:lvl2pPr>
      <a:lvl3pPr marL="1143000" indent="-228600" algn="l" defTabSz="914400" rtl="0" eaLnBrk="1" latinLnBrk="0" hangingPunct="1">
        <a:lnSpc>
          <a:spcPct val="100000"/>
        </a:lnSpc>
        <a:spcBef>
          <a:spcPts val="0"/>
        </a:spcBef>
        <a:spcAft>
          <a:spcPts val="1200"/>
        </a:spcAft>
        <a:buFont typeface="+mj-lt"/>
        <a:buAutoNum type="alphaUcPeriod"/>
        <a:defRPr sz="1000" kern="1200">
          <a:solidFill>
            <a:srgbClr val="0C2340"/>
          </a:solidFill>
          <a:latin typeface="Work Sans" pitchFamily="2" charset="0"/>
          <a:ea typeface="+mn-ea"/>
          <a:cs typeface="+mn-cs"/>
        </a:defRPr>
      </a:lvl3pPr>
      <a:lvl4pPr marL="1543050" indent="-171450" algn="l" defTabSz="914400" rtl="0" eaLnBrk="1" latinLnBrk="0" hangingPunct="1">
        <a:lnSpc>
          <a:spcPct val="100000"/>
        </a:lnSpc>
        <a:spcBef>
          <a:spcPts val="0"/>
        </a:spcBef>
        <a:spcAft>
          <a:spcPts val="1200"/>
        </a:spcAft>
        <a:buFont typeface="Wingdings" panose="05000000000000000000" pitchFamily="2" charset="2"/>
        <a:buChar char="§"/>
        <a:defRPr sz="1000" kern="1200">
          <a:solidFill>
            <a:srgbClr val="DA291C"/>
          </a:solidFill>
          <a:latin typeface="Work Sans"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Work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p15:clr>
            <a:srgbClr val="F26B43"/>
          </p15:clr>
        </p15:guide>
        <p15:guide id="2" pos="166">
          <p15:clr>
            <a:srgbClr val="F26B43"/>
          </p15:clr>
        </p15:guide>
        <p15:guide id="3" pos="7514">
          <p15:clr>
            <a:srgbClr val="F26B43"/>
          </p15:clr>
        </p15:guide>
        <p15:guide id="4" orient="horz" pos="18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xml"/><Relationship Id="rId1" Type="http://schemas.openxmlformats.org/officeDocument/2006/relationships/slideLayout" Target="../slideLayouts/slideLayout59.xml"/><Relationship Id="rId6" Type="http://schemas.openxmlformats.org/officeDocument/2006/relationships/image" Target="../media/image68.svg"/><Relationship Id="rId5" Type="http://schemas.openxmlformats.org/officeDocument/2006/relationships/image" Target="../media/image67.png"/><Relationship Id="rId4" Type="http://schemas.microsoft.com/office/2007/relationships/hdphoto" Target="../media/hdphoto11.wdp"/></Relationships>
</file>

<file path=ppt/slides/_rels/slide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98.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jpe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3.jpeg"/><Relationship Id="rId1" Type="http://schemas.openxmlformats.org/officeDocument/2006/relationships/slideLayout" Target="../slideLayouts/slideLayout100.xml"/><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59.xml"/><Relationship Id="rId4" Type="http://schemas.openxmlformats.org/officeDocument/2006/relationships/image" Target="../media/image71.svg"/></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93.xml"/><Relationship Id="rId6" Type="http://schemas.openxmlformats.org/officeDocument/2006/relationships/image" Target="../media/image68.svg"/><Relationship Id="rId5" Type="http://schemas.openxmlformats.org/officeDocument/2006/relationships/image" Target="../media/image67.png"/><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2.xml"/><Relationship Id="rId4" Type="http://schemas.openxmlformats.org/officeDocument/2006/relationships/image" Target="../media/image9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7.xml"/><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3" Type="http://schemas.openxmlformats.org/officeDocument/2006/relationships/hyperlink" Target="https://mailbip.sharepoint.com/sites/ITGLOBAL/SitePages/Our-Global-Policies.aspx?xsdata=MDV8MDJ8cm9iZXJ0YS5nYXJvZmFsb0BiaXAtZ3JvdXAuY29tfGVjZDlkZTBmMzIzYzRmMmRiMDY2MDhkY2NjMzFiZTIxfGJiMWE2M2ViZWIwOTQ3MWFhMDA1MzdiMDc3OTJhNWI1fDB8MHw2Mzg2MDk3NjEyMjYwMDA2ODh8VW5rbm93bnxUV0ZwYkdac2IzZDhleUpXSWpvaU1DNHdMakF3TURBaUxDSlFJam9pVjJsdU16SWlMQ0pCVGlJNklrMWhhV3dpTENKWFZDSTZNbjA9fDB8fHw%3d&amp;sdata=KzdOOEJlWWNJNHI1SGUvSkRuV1pOd0o4eFhhL09kQktmQmFoOXR6K2xucz0%3d&amp;clickparams=eyAiWC1BcHBOYW1lIiA6ICJNaWNyb3NvZnQgT3V0bG9vayIsICJYLUFwcFZlcnNpb24iIDogIjE2LjAuMTczMjguMjA1NTAiLCAiT1MiIDogIldpbmRvd3MiIH0%3D" TargetMode="External"/><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98.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jpeg"/></Relationships>
</file>

<file path=ppt/slides/_rels/slide3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58.xml"/><Relationship Id="rId6" Type="http://schemas.openxmlformats.org/officeDocument/2006/relationships/image" Target="../media/image109.png"/><Relationship Id="rId5" Type="http://schemas.microsoft.com/office/2007/relationships/hdphoto" Target="../media/hdphoto14.wdp"/><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xml"/><Relationship Id="rId1" Type="http://schemas.openxmlformats.org/officeDocument/2006/relationships/slideLayout" Target="../slideLayouts/slideLayout59.xml"/><Relationship Id="rId5" Type="http://schemas.openxmlformats.org/officeDocument/2006/relationships/image" Target="../media/image68.sv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3.jpeg"/><Relationship Id="rId1" Type="http://schemas.openxmlformats.org/officeDocument/2006/relationships/slideLayout" Target="../slideLayouts/slideLayout59.xml"/><Relationship Id="rId4" Type="http://schemas.openxmlformats.org/officeDocument/2006/relationships/image" Target="../media/image71.sv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1.jpeg"/><Relationship Id="rId1" Type="http://schemas.openxmlformats.org/officeDocument/2006/relationships/slideLayout" Target="../slideLayouts/slideLayout59.xml"/><Relationship Id="rId4" Type="http://schemas.openxmlformats.org/officeDocument/2006/relationships/image" Target="../media/image60.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59.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59.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59.xml"/><Relationship Id="rId5" Type="http://schemas.openxmlformats.org/officeDocument/2006/relationships/image" Target="../media/image74.sv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62.xml"/><Relationship Id="rId4" Type="http://schemas.openxmlformats.org/officeDocument/2006/relationships/image" Target="../media/image120.svg"/></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4.xml"/><Relationship Id="rId1" Type="http://schemas.openxmlformats.org/officeDocument/2006/relationships/slideLayout" Target="../slideLayouts/slideLayout55.xml"/><Relationship Id="rId5" Type="http://schemas.openxmlformats.org/officeDocument/2006/relationships/image" Target="../media/image123.png"/><Relationship Id="rId4" Type="http://schemas.openxmlformats.org/officeDocument/2006/relationships/image" Target="../media/image109.png"/></Relationships>
</file>

<file path=ppt/slides/_rels/slide51.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3" Type="http://schemas.openxmlformats.org/officeDocument/2006/relationships/image" Target="../media/image127.svg"/><Relationship Id="rId7" Type="http://schemas.openxmlformats.org/officeDocument/2006/relationships/image" Target="../media/image131.svg"/><Relationship Id="rId2" Type="http://schemas.openxmlformats.org/officeDocument/2006/relationships/image" Target="../media/image126.png"/><Relationship Id="rId1" Type="http://schemas.openxmlformats.org/officeDocument/2006/relationships/slideLayout" Target="../slideLayouts/slideLayout53.xml"/><Relationship Id="rId6" Type="http://schemas.openxmlformats.org/officeDocument/2006/relationships/image" Target="../media/image130.png"/><Relationship Id="rId5" Type="http://schemas.openxmlformats.org/officeDocument/2006/relationships/image" Target="../media/image129.svg"/><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9.xml"/></Relationships>
</file>

<file path=ppt/slides/_rels/slide5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microsoft.com/office/2007/relationships/hdphoto" Target="../media/hdphoto12.wdp"/><Relationship Id="rId7" Type="http://schemas.openxmlformats.org/officeDocument/2006/relationships/hyperlink" Target="https://trello.com/invite/b/693086b2b592607ec10410c8/ATTIfc3a9e5b7d9c49a0eff459ea809138adCF9542A8/mentoria-ds-bip" TargetMode="External"/><Relationship Id="rId2" Type="http://schemas.openxmlformats.org/officeDocument/2006/relationships/image" Target="../media/image72.png"/><Relationship Id="rId1" Type="http://schemas.openxmlformats.org/officeDocument/2006/relationships/slideLayout" Target="../slideLayouts/slideLayout59.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3" Type="http://schemas.openxmlformats.org/officeDocument/2006/relationships/hyperlink" Target="https://www.bip-group.com/" TargetMode="External"/><Relationship Id="rId2" Type="http://schemas.openxmlformats.org/officeDocument/2006/relationships/notesSlide" Target="../notesSlides/notesSlide15.xml"/><Relationship Id="rId1" Type="http://schemas.openxmlformats.org/officeDocument/2006/relationships/slideLayout" Target="../slideLayouts/slideLayout74.xml"/><Relationship Id="rId4" Type="http://schemas.openxmlformats.org/officeDocument/2006/relationships/hyperlink" Target="https://linktr.ee/BIP_Social" TargetMode="External"/></Relationships>
</file>

<file path=ppt/slides/_rels/slide65.xml.rels><?xml version="1.0" encoding="UTF-8" standalone="yes"?>
<Relationships xmlns="http://schemas.openxmlformats.org/package/2006/relationships"><Relationship Id="rId13" Type="http://schemas.openxmlformats.org/officeDocument/2006/relationships/image" Target="../media/image143.svg"/><Relationship Id="rId18" Type="http://schemas.openxmlformats.org/officeDocument/2006/relationships/image" Target="../media/image148.png"/><Relationship Id="rId26" Type="http://schemas.openxmlformats.org/officeDocument/2006/relationships/image" Target="../media/image156.png"/><Relationship Id="rId39" Type="http://schemas.openxmlformats.org/officeDocument/2006/relationships/image" Target="../media/image169.svg"/><Relationship Id="rId21" Type="http://schemas.openxmlformats.org/officeDocument/2006/relationships/image" Target="../media/image151.svg"/><Relationship Id="rId34" Type="http://schemas.openxmlformats.org/officeDocument/2006/relationships/image" Target="../media/image164.png"/><Relationship Id="rId42" Type="http://schemas.openxmlformats.org/officeDocument/2006/relationships/image" Target="../media/image172.png"/><Relationship Id="rId47" Type="http://schemas.openxmlformats.org/officeDocument/2006/relationships/image" Target="../media/image177.svg"/><Relationship Id="rId50" Type="http://schemas.openxmlformats.org/officeDocument/2006/relationships/image" Target="../media/image180.png"/><Relationship Id="rId55" Type="http://schemas.openxmlformats.org/officeDocument/2006/relationships/image" Target="../media/image185.svg"/><Relationship Id="rId7" Type="http://schemas.openxmlformats.org/officeDocument/2006/relationships/image" Target="../media/image137.svg"/><Relationship Id="rId2" Type="http://schemas.openxmlformats.org/officeDocument/2006/relationships/image" Target="../media/image132.png"/><Relationship Id="rId16" Type="http://schemas.openxmlformats.org/officeDocument/2006/relationships/image" Target="../media/image146.png"/><Relationship Id="rId29" Type="http://schemas.openxmlformats.org/officeDocument/2006/relationships/image" Target="../media/image159.svg"/><Relationship Id="rId11" Type="http://schemas.openxmlformats.org/officeDocument/2006/relationships/image" Target="../media/image141.svg"/><Relationship Id="rId24" Type="http://schemas.openxmlformats.org/officeDocument/2006/relationships/image" Target="../media/image154.png"/><Relationship Id="rId32" Type="http://schemas.openxmlformats.org/officeDocument/2006/relationships/image" Target="../media/image162.png"/><Relationship Id="rId37" Type="http://schemas.openxmlformats.org/officeDocument/2006/relationships/image" Target="../media/image167.svg"/><Relationship Id="rId40" Type="http://schemas.openxmlformats.org/officeDocument/2006/relationships/image" Target="../media/image170.png"/><Relationship Id="rId45" Type="http://schemas.openxmlformats.org/officeDocument/2006/relationships/image" Target="../media/image175.svg"/><Relationship Id="rId53" Type="http://schemas.openxmlformats.org/officeDocument/2006/relationships/image" Target="../media/image183.svg"/><Relationship Id="rId58" Type="http://schemas.openxmlformats.org/officeDocument/2006/relationships/image" Target="../media/image188.png"/><Relationship Id="rId5" Type="http://schemas.openxmlformats.org/officeDocument/2006/relationships/image" Target="../media/image135.svg"/><Relationship Id="rId61" Type="http://schemas.openxmlformats.org/officeDocument/2006/relationships/image" Target="../media/image191.svg"/><Relationship Id="rId19" Type="http://schemas.openxmlformats.org/officeDocument/2006/relationships/image" Target="../media/image149.sv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svg"/><Relationship Id="rId30" Type="http://schemas.openxmlformats.org/officeDocument/2006/relationships/image" Target="../media/image160.png"/><Relationship Id="rId35" Type="http://schemas.openxmlformats.org/officeDocument/2006/relationships/image" Target="../media/image165.svg"/><Relationship Id="rId43" Type="http://schemas.openxmlformats.org/officeDocument/2006/relationships/image" Target="../media/image173.svg"/><Relationship Id="rId48" Type="http://schemas.openxmlformats.org/officeDocument/2006/relationships/image" Target="../media/image178.png"/><Relationship Id="rId56" Type="http://schemas.openxmlformats.org/officeDocument/2006/relationships/image" Target="../media/image186.png"/><Relationship Id="rId8" Type="http://schemas.openxmlformats.org/officeDocument/2006/relationships/image" Target="../media/image138.png"/><Relationship Id="rId51" Type="http://schemas.openxmlformats.org/officeDocument/2006/relationships/image" Target="../media/image181.svg"/><Relationship Id="rId3" Type="http://schemas.openxmlformats.org/officeDocument/2006/relationships/image" Target="../media/image133.svg"/><Relationship Id="rId12" Type="http://schemas.openxmlformats.org/officeDocument/2006/relationships/image" Target="../media/image142.png"/><Relationship Id="rId17" Type="http://schemas.openxmlformats.org/officeDocument/2006/relationships/image" Target="../media/image147.svg"/><Relationship Id="rId25" Type="http://schemas.openxmlformats.org/officeDocument/2006/relationships/image" Target="../media/image155.svg"/><Relationship Id="rId33" Type="http://schemas.openxmlformats.org/officeDocument/2006/relationships/image" Target="../media/image163.svg"/><Relationship Id="rId38" Type="http://schemas.openxmlformats.org/officeDocument/2006/relationships/image" Target="../media/image168.png"/><Relationship Id="rId46" Type="http://schemas.openxmlformats.org/officeDocument/2006/relationships/image" Target="../media/image176.png"/><Relationship Id="rId59" Type="http://schemas.openxmlformats.org/officeDocument/2006/relationships/image" Target="../media/image189.svg"/><Relationship Id="rId20" Type="http://schemas.openxmlformats.org/officeDocument/2006/relationships/image" Target="../media/image150.png"/><Relationship Id="rId41" Type="http://schemas.openxmlformats.org/officeDocument/2006/relationships/image" Target="../media/image171.svg"/><Relationship Id="rId54" Type="http://schemas.openxmlformats.org/officeDocument/2006/relationships/image" Target="../media/image184.png"/><Relationship Id="rId62" Type="http://schemas.openxmlformats.org/officeDocument/2006/relationships/hyperlink" Target="https://github.com/Iconscout/unicons/tree/master/svg/" TargetMode="External"/><Relationship Id="rId1" Type="http://schemas.openxmlformats.org/officeDocument/2006/relationships/slideLayout" Target="../slideLayouts/slideLayout56.xml"/><Relationship Id="rId6" Type="http://schemas.openxmlformats.org/officeDocument/2006/relationships/image" Target="../media/image136.png"/><Relationship Id="rId15" Type="http://schemas.openxmlformats.org/officeDocument/2006/relationships/image" Target="../media/image145.svg"/><Relationship Id="rId23" Type="http://schemas.openxmlformats.org/officeDocument/2006/relationships/image" Target="../media/image153.svg"/><Relationship Id="rId28" Type="http://schemas.openxmlformats.org/officeDocument/2006/relationships/image" Target="../media/image158.png"/><Relationship Id="rId36" Type="http://schemas.openxmlformats.org/officeDocument/2006/relationships/image" Target="../media/image166.png"/><Relationship Id="rId49" Type="http://schemas.openxmlformats.org/officeDocument/2006/relationships/image" Target="../media/image179.svg"/><Relationship Id="rId57" Type="http://schemas.openxmlformats.org/officeDocument/2006/relationships/image" Target="../media/image187.svg"/><Relationship Id="rId10" Type="http://schemas.openxmlformats.org/officeDocument/2006/relationships/image" Target="../media/image140.png"/><Relationship Id="rId31" Type="http://schemas.openxmlformats.org/officeDocument/2006/relationships/image" Target="../media/image161.svg"/><Relationship Id="rId44" Type="http://schemas.openxmlformats.org/officeDocument/2006/relationships/image" Target="../media/image174.png"/><Relationship Id="rId52" Type="http://schemas.openxmlformats.org/officeDocument/2006/relationships/image" Target="../media/image182.png"/><Relationship Id="rId60" Type="http://schemas.openxmlformats.org/officeDocument/2006/relationships/image" Target="../media/image190.png"/><Relationship Id="rId4" Type="http://schemas.openxmlformats.org/officeDocument/2006/relationships/image" Target="../media/image134.png"/><Relationship Id="rId9" Type="http://schemas.openxmlformats.org/officeDocument/2006/relationships/image" Target="../media/image139.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26" Type="http://schemas.openxmlformats.org/officeDocument/2006/relationships/image" Target="../media/image216.png"/><Relationship Id="rId21" Type="http://schemas.openxmlformats.org/officeDocument/2006/relationships/image" Target="../media/image211.svg"/><Relationship Id="rId42" Type="http://schemas.openxmlformats.org/officeDocument/2006/relationships/image" Target="../media/image232.png"/><Relationship Id="rId47" Type="http://schemas.openxmlformats.org/officeDocument/2006/relationships/image" Target="../media/image237.svg"/><Relationship Id="rId63" Type="http://schemas.openxmlformats.org/officeDocument/2006/relationships/image" Target="../media/image253.svg"/><Relationship Id="rId68" Type="http://schemas.openxmlformats.org/officeDocument/2006/relationships/image" Target="../media/image258.png"/><Relationship Id="rId84" Type="http://schemas.openxmlformats.org/officeDocument/2006/relationships/image" Target="../media/image274.png"/><Relationship Id="rId89" Type="http://schemas.openxmlformats.org/officeDocument/2006/relationships/image" Target="../media/image279.svg"/><Relationship Id="rId16" Type="http://schemas.openxmlformats.org/officeDocument/2006/relationships/image" Target="../media/image206.png"/><Relationship Id="rId11" Type="http://schemas.openxmlformats.org/officeDocument/2006/relationships/image" Target="../media/image201.svg"/><Relationship Id="rId32" Type="http://schemas.openxmlformats.org/officeDocument/2006/relationships/image" Target="../media/image222.png"/><Relationship Id="rId37" Type="http://schemas.openxmlformats.org/officeDocument/2006/relationships/image" Target="../media/image227.svg"/><Relationship Id="rId53" Type="http://schemas.openxmlformats.org/officeDocument/2006/relationships/image" Target="../media/image243.svg"/><Relationship Id="rId58" Type="http://schemas.openxmlformats.org/officeDocument/2006/relationships/image" Target="../media/image248.png"/><Relationship Id="rId74" Type="http://schemas.openxmlformats.org/officeDocument/2006/relationships/image" Target="../media/image264.png"/><Relationship Id="rId79" Type="http://schemas.openxmlformats.org/officeDocument/2006/relationships/image" Target="../media/image269.svg"/><Relationship Id="rId5" Type="http://schemas.openxmlformats.org/officeDocument/2006/relationships/image" Target="../media/image195.svg"/><Relationship Id="rId90" Type="http://schemas.openxmlformats.org/officeDocument/2006/relationships/image" Target="../media/image280.png"/><Relationship Id="rId14" Type="http://schemas.openxmlformats.org/officeDocument/2006/relationships/image" Target="../media/image204.png"/><Relationship Id="rId22" Type="http://schemas.openxmlformats.org/officeDocument/2006/relationships/image" Target="../media/image212.png"/><Relationship Id="rId27" Type="http://schemas.openxmlformats.org/officeDocument/2006/relationships/image" Target="../media/image217.svg"/><Relationship Id="rId30" Type="http://schemas.openxmlformats.org/officeDocument/2006/relationships/image" Target="../media/image220.png"/><Relationship Id="rId35" Type="http://schemas.openxmlformats.org/officeDocument/2006/relationships/image" Target="../media/image225.svg"/><Relationship Id="rId43" Type="http://schemas.openxmlformats.org/officeDocument/2006/relationships/image" Target="../media/image233.svg"/><Relationship Id="rId48" Type="http://schemas.openxmlformats.org/officeDocument/2006/relationships/image" Target="../media/image238.png"/><Relationship Id="rId56" Type="http://schemas.openxmlformats.org/officeDocument/2006/relationships/image" Target="../media/image246.png"/><Relationship Id="rId64" Type="http://schemas.openxmlformats.org/officeDocument/2006/relationships/image" Target="../media/image254.png"/><Relationship Id="rId69" Type="http://schemas.openxmlformats.org/officeDocument/2006/relationships/image" Target="../media/image259.svg"/><Relationship Id="rId77" Type="http://schemas.openxmlformats.org/officeDocument/2006/relationships/image" Target="../media/image267.svg"/><Relationship Id="rId8" Type="http://schemas.openxmlformats.org/officeDocument/2006/relationships/image" Target="../media/image198.png"/><Relationship Id="rId51" Type="http://schemas.openxmlformats.org/officeDocument/2006/relationships/image" Target="../media/image241.svg"/><Relationship Id="rId72" Type="http://schemas.openxmlformats.org/officeDocument/2006/relationships/image" Target="../media/image262.png"/><Relationship Id="rId80" Type="http://schemas.openxmlformats.org/officeDocument/2006/relationships/image" Target="../media/image270.png"/><Relationship Id="rId85" Type="http://schemas.openxmlformats.org/officeDocument/2006/relationships/image" Target="../media/image275.svg"/><Relationship Id="rId3" Type="http://schemas.openxmlformats.org/officeDocument/2006/relationships/image" Target="../media/image193.svg"/><Relationship Id="rId12" Type="http://schemas.openxmlformats.org/officeDocument/2006/relationships/image" Target="../media/image202.png"/><Relationship Id="rId17" Type="http://schemas.openxmlformats.org/officeDocument/2006/relationships/image" Target="../media/image207.svg"/><Relationship Id="rId25" Type="http://schemas.openxmlformats.org/officeDocument/2006/relationships/image" Target="../media/image215.svg"/><Relationship Id="rId33" Type="http://schemas.openxmlformats.org/officeDocument/2006/relationships/image" Target="../media/image223.svg"/><Relationship Id="rId38" Type="http://schemas.openxmlformats.org/officeDocument/2006/relationships/image" Target="../media/image228.png"/><Relationship Id="rId46" Type="http://schemas.openxmlformats.org/officeDocument/2006/relationships/image" Target="../media/image236.png"/><Relationship Id="rId59" Type="http://schemas.openxmlformats.org/officeDocument/2006/relationships/image" Target="../media/image249.svg"/><Relationship Id="rId67" Type="http://schemas.openxmlformats.org/officeDocument/2006/relationships/image" Target="../media/image257.svg"/><Relationship Id="rId20" Type="http://schemas.openxmlformats.org/officeDocument/2006/relationships/image" Target="../media/image210.png"/><Relationship Id="rId41" Type="http://schemas.openxmlformats.org/officeDocument/2006/relationships/image" Target="../media/image231.svg"/><Relationship Id="rId54" Type="http://schemas.openxmlformats.org/officeDocument/2006/relationships/image" Target="../media/image244.png"/><Relationship Id="rId62" Type="http://schemas.openxmlformats.org/officeDocument/2006/relationships/image" Target="../media/image252.png"/><Relationship Id="rId70" Type="http://schemas.openxmlformats.org/officeDocument/2006/relationships/image" Target="../media/image260.png"/><Relationship Id="rId75" Type="http://schemas.openxmlformats.org/officeDocument/2006/relationships/image" Target="../media/image265.svg"/><Relationship Id="rId83" Type="http://schemas.openxmlformats.org/officeDocument/2006/relationships/image" Target="../media/image273.svg"/><Relationship Id="rId88" Type="http://schemas.openxmlformats.org/officeDocument/2006/relationships/image" Target="../media/image278.png"/><Relationship Id="rId91" Type="http://schemas.openxmlformats.org/officeDocument/2006/relationships/image" Target="../media/image281.svg"/><Relationship Id="rId1" Type="http://schemas.openxmlformats.org/officeDocument/2006/relationships/slideLayout" Target="../slideLayouts/slideLayout56.xml"/><Relationship Id="rId6" Type="http://schemas.openxmlformats.org/officeDocument/2006/relationships/image" Target="../media/image196.png"/><Relationship Id="rId15" Type="http://schemas.openxmlformats.org/officeDocument/2006/relationships/image" Target="../media/image205.svg"/><Relationship Id="rId23" Type="http://schemas.openxmlformats.org/officeDocument/2006/relationships/image" Target="../media/image213.svg"/><Relationship Id="rId28" Type="http://schemas.openxmlformats.org/officeDocument/2006/relationships/image" Target="../media/image218.png"/><Relationship Id="rId36" Type="http://schemas.openxmlformats.org/officeDocument/2006/relationships/image" Target="../media/image226.png"/><Relationship Id="rId49" Type="http://schemas.openxmlformats.org/officeDocument/2006/relationships/image" Target="../media/image239.svg"/><Relationship Id="rId57" Type="http://schemas.openxmlformats.org/officeDocument/2006/relationships/image" Target="../media/image247.svg"/><Relationship Id="rId10" Type="http://schemas.openxmlformats.org/officeDocument/2006/relationships/image" Target="../media/image200.png"/><Relationship Id="rId31" Type="http://schemas.openxmlformats.org/officeDocument/2006/relationships/image" Target="../media/image221.svg"/><Relationship Id="rId44" Type="http://schemas.openxmlformats.org/officeDocument/2006/relationships/image" Target="../media/image234.png"/><Relationship Id="rId52" Type="http://schemas.openxmlformats.org/officeDocument/2006/relationships/image" Target="../media/image242.png"/><Relationship Id="rId60" Type="http://schemas.openxmlformats.org/officeDocument/2006/relationships/image" Target="../media/image250.png"/><Relationship Id="rId65" Type="http://schemas.openxmlformats.org/officeDocument/2006/relationships/image" Target="../media/image255.svg"/><Relationship Id="rId73" Type="http://schemas.openxmlformats.org/officeDocument/2006/relationships/image" Target="../media/image263.svg"/><Relationship Id="rId78" Type="http://schemas.openxmlformats.org/officeDocument/2006/relationships/image" Target="../media/image268.png"/><Relationship Id="rId81" Type="http://schemas.openxmlformats.org/officeDocument/2006/relationships/image" Target="../media/image271.svg"/><Relationship Id="rId86" Type="http://schemas.openxmlformats.org/officeDocument/2006/relationships/image" Target="../media/image276.png"/><Relationship Id="rId4" Type="http://schemas.openxmlformats.org/officeDocument/2006/relationships/image" Target="../media/image194.png"/><Relationship Id="rId9" Type="http://schemas.openxmlformats.org/officeDocument/2006/relationships/image" Target="../media/image199.svg"/><Relationship Id="rId13" Type="http://schemas.openxmlformats.org/officeDocument/2006/relationships/image" Target="../media/image203.svg"/><Relationship Id="rId18" Type="http://schemas.openxmlformats.org/officeDocument/2006/relationships/image" Target="../media/image208.png"/><Relationship Id="rId39" Type="http://schemas.openxmlformats.org/officeDocument/2006/relationships/image" Target="../media/image229.svg"/><Relationship Id="rId34" Type="http://schemas.openxmlformats.org/officeDocument/2006/relationships/image" Target="../media/image224.png"/><Relationship Id="rId50" Type="http://schemas.openxmlformats.org/officeDocument/2006/relationships/image" Target="../media/image240.png"/><Relationship Id="rId55" Type="http://schemas.openxmlformats.org/officeDocument/2006/relationships/image" Target="../media/image245.svg"/><Relationship Id="rId76" Type="http://schemas.openxmlformats.org/officeDocument/2006/relationships/image" Target="../media/image266.png"/><Relationship Id="rId7" Type="http://schemas.openxmlformats.org/officeDocument/2006/relationships/image" Target="../media/image197.svg"/><Relationship Id="rId71" Type="http://schemas.openxmlformats.org/officeDocument/2006/relationships/image" Target="../media/image261.svg"/><Relationship Id="rId2" Type="http://schemas.openxmlformats.org/officeDocument/2006/relationships/image" Target="../media/image192.png"/><Relationship Id="rId29" Type="http://schemas.openxmlformats.org/officeDocument/2006/relationships/image" Target="../media/image219.svg"/><Relationship Id="rId24" Type="http://schemas.openxmlformats.org/officeDocument/2006/relationships/image" Target="../media/image214.png"/><Relationship Id="rId40" Type="http://schemas.openxmlformats.org/officeDocument/2006/relationships/image" Target="../media/image230.png"/><Relationship Id="rId45" Type="http://schemas.openxmlformats.org/officeDocument/2006/relationships/image" Target="../media/image235.svg"/><Relationship Id="rId66" Type="http://schemas.openxmlformats.org/officeDocument/2006/relationships/image" Target="../media/image256.png"/><Relationship Id="rId87" Type="http://schemas.openxmlformats.org/officeDocument/2006/relationships/image" Target="../media/image277.svg"/><Relationship Id="rId61" Type="http://schemas.openxmlformats.org/officeDocument/2006/relationships/image" Target="../media/image251.svg"/><Relationship Id="rId82" Type="http://schemas.openxmlformats.org/officeDocument/2006/relationships/image" Target="../media/image272.png"/><Relationship Id="rId19" Type="http://schemas.openxmlformats.org/officeDocument/2006/relationships/image" Target="../media/image209.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B37C04AF-897C-ECED-5213-15C2EF214647}"/>
            </a:ext>
          </a:extLst>
        </p:cNvPr>
        <p:cNvGrpSpPr/>
        <p:nvPr/>
      </p:nvGrpSpPr>
      <p:grpSpPr>
        <a:xfrm>
          <a:off x="0" y="0"/>
          <a:ext cx="0" cy="0"/>
          <a:chOff x="0" y="0"/>
          <a:chExt cx="0" cy="0"/>
        </a:xfrm>
      </p:grpSpPr>
      <p:pic>
        <p:nvPicPr>
          <p:cNvPr id="4" name="Imagem 3" descr="Homens jogando vídeo game&#10;&#10;O conteúdo gerado por IA pode estar incorreto.">
            <a:extLst>
              <a:ext uri="{FF2B5EF4-FFF2-40B4-BE49-F238E27FC236}">
                <a16:creationId xmlns:a16="http://schemas.microsoft.com/office/drawing/2014/main" id="{6516162E-553A-5978-72EF-C4FA1D96FAB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844"/>
          <a:stretch/>
        </p:blipFill>
        <p:spPr>
          <a:xfrm>
            <a:off x="0" y="0"/>
            <a:ext cx="5317724" cy="6858000"/>
          </a:xfrm>
          <a:prstGeom prst="rect">
            <a:avLst/>
          </a:prstGeom>
        </p:spPr>
      </p:pic>
      <p:sp>
        <p:nvSpPr>
          <p:cNvPr id="178" name="Google Shape;178;p23">
            <a:extLst>
              <a:ext uri="{FF2B5EF4-FFF2-40B4-BE49-F238E27FC236}">
                <a16:creationId xmlns:a16="http://schemas.microsoft.com/office/drawing/2014/main" id="{A50EC0D4-D53C-AB74-BF5D-F311AA922678}"/>
              </a:ext>
            </a:extLst>
          </p:cNvPr>
          <p:cNvSpPr txBox="1">
            <a:spLocks noGrp="1"/>
          </p:cNvSpPr>
          <p:nvPr>
            <p:ph type="title" idx="4294967295"/>
          </p:nvPr>
        </p:nvSpPr>
        <p:spPr>
          <a:xfrm>
            <a:off x="6167438" y="296863"/>
            <a:ext cx="5903912" cy="2568575"/>
          </a:xfrm>
          <a:prstGeom prst="rect">
            <a:avLst/>
          </a:prstGeom>
        </p:spPr>
        <p:txBody>
          <a:bodyPr spcFirstLastPara="1" vert="horz" wrap="square" lIns="0" tIns="0" rIns="0" bIns="0" rtlCol="0" anchor="t" anchorCtr="0">
            <a:noAutofit/>
          </a:bodyPr>
          <a:lstStyle/>
          <a:p>
            <a:pPr algn="l">
              <a:lnSpc>
                <a:spcPct val="80000"/>
              </a:lnSpc>
            </a:pPr>
            <a:r>
              <a:rPr lang="it-IT" sz="6200" dirty="0">
                <a:latin typeface="Work Sans Thin" pitchFamily="2" charset="0"/>
                <a:cs typeface="Arial" panose="020B0604020202020204" pitchFamily="34" charset="0"/>
              </a:rPr>
              <a:t>Projeto de Apadrinhamento BIP</a:t>
            </a:r>
            <a:endParaRPr sz="6200" b="0" dirty="0">
              <a:solidFill>
                <a:srgbClr val="0C2340"/>
              </a:solidFill>
              <a:latin typeface="Work Sans Thin" pitchFamily="2" charset="0"/>
              <a:cs typeface="Arial" panose="020B0604020202020204" pitchFamily="34" charset="0"/>
            </a:endParaRPr>
          </a:p>
        </p:txBody>
      </p:sp>
      <p:pic>
        <p:nvPicPr>
          <p:cNvPr id="5" name="Graphic 4">
            <a:extLst>
              <a:ext uri="{FF2B5EF4-FFF2-40B4-BE49-F238E27FC236}">
                <a16:creationId xmlns:a16="http://schemas.microsoft.com/office/drawing/2014/main" id="{C2C4C83B-97D6-9A56-1389-15CE3B6439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525" y="296863"/>
            <a:ext cx="546703" cy="546703"/>
          </a:xfrm>
          <a:prstGeom prst="rect">
            <a:avLst/>
          </a:prstGeom>
        </p:spPr>
      </p:pic>
      <p:sp>
        <p:nvSpPr>
          <p:cNvPr id="2" name="Google Shape;179;p23">
            <a:extLst>
              <a:ext uri="{FF2B5EF4-FFF2-40B4-BE49-F238E27FC236}">
                <a16:creationId xmlns:a16="http://schemas.microsoft.com/office/drawing/2014/main" id="{D39A0B06-0401-39B3-36EE-50821EFE1495}"/>
              </a:ext>
            </a:extLst>
          </p:cNvPr>
          <p:cNvSpPr txBox="1">
            <a:spLocks/>
          </p:cNvSpPr>
          <p:nvPr/>
        </p:nvSpPr>
        <p:spPr>
          <a:xfrm>
            <a:off x="6167438" y="4676775"/>
            <a:ext cx="5400675" cy="1889125"/>
          </a:xfrm>
          <a:prstGeom prst="rect">
            <a:avLst/>
          </a:prstGeom>
        </p:spPr>
        <p:txBody>
          <a:bodyPr spcFirstLastPara="1" vert="horz" wrap="square" lIns="0" tIns="0" rIns="0" bIns="0" numCol="1" spcCol="0" rtlCol="0" anchor="b" anchorCtr="0">
            <a:noAutofit/>
          </a:bodyPr>
          <a:lstStyle>
            <a:lvl1pPr marL="0" indent="0" algn="l" defTabSz="609585" rtl="0" eaLnBrk="1" latinLnBrk="0" hangingPunct="1">
              <a:lnSpc>
                <a:spcPct val="100000"/>
              </a:lnSpc>
              <a:spcBef>
                <a:spcPts val="0"/>
              </a:spcBef>
              <a:spcAft>
                <a:spcPts val="1200"/>
              </a:spcAft>
              <a:buFontTx/>
              <a:buNone/>
              <a:defRPr sz="1200" kern="1200" baseline="0">
                <a:solidFill>
                  <a:srgbClr val="0C2340"/>
                </a:solidFill>
                <a:latin typeface="+mn-lt"/>
                <a:ea typeface="+mn-ea"/>
                <a:cs typeface="+mn-cs"/>
              </a:defRPr>
            </a:lvl1pPr>
            <a:lvl2pPr marL="0" indent="0" algn="l" defTabSz="609585" rtl="0" eaLnBrk="1" latinLnBrk="0" hangingPunct="1">
              <a:lnSpc>
                <a:spcPct val="100000"/>
              </a:lnSpc>
              <a:spcBef>
                <a:spcPts val="0"/>
              </a:spcBef>
              <a:spcAft>
                <a:spcPts val="1200"/>
              </a:spcAft>
              <a:buFont typeface="Arial" panose="020B0604020202020204" pitchFamily="34" charset="0"/>
              <a:buNone/>
              <a:defRPr sz="1200" kern="1200" baseline="0">
                <a:solidFill>
                  <a:srgbClr val="0C2340"/>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mn-lt"/>
                <a:ea typeface="+mn-ea"/>
                <a:cs typeface="+mn-cs"/>
              </a:defRPr>
            </a:lvl4pPr>
            <a:lvl5pPr marL="1247775" indent="-171450" algn="l" defTabSz="609585" rtl="0" eaLnBrk="1" latinLnBrk="0" hangingPunct="1">
              <a:lnSpc>
                <a:spcPct val="100000"/>
              </a:lnSpc>
              <a:spcBef>
                <a:spcPts val="0"/>
              </a:spcBef>
              <a:spcAft>
                <a:spcPts val="1200"/>
              </a:spcAft>
              <a:buClr>
                <a:srgbClr val="DA291C"/>
              </a:buClr>
              <a:buFont typeface="Wingdings" panose="05000000000000000000" pitchFamily="2" charset="2"/>
              <a:buChar char="§"/>
              <a:defRPr sz="1200" b="0" kern="1200" baseline="0">
                <a:solidFill>
                  <a:srgbClr val="54657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dirty="0"/>
              <a:t>O projeto visa criar uma relação de mentoria estratégica, onde líderes e profissionais experientes atuam como </a:t>
            </a:r>
            <a:r>
              <a:rPr lang="pt-BR" b="1" dirty="0"/>
              <a:t>Padrinhos</a:t>
            </a:r>
            <a:r>
              <a:rPr lang="pt-BR" dirty="0"/>
              <a:t>, guiando o desenvolvimento de </a:t>
            </a:r>
            <a:r>
              <a:rPr lang="pt-BR" b="1" dirty="0"/>
              <a:t>Afilhados</a:t>
            </a:r>
            <a:r>
              <a:rPr lang="pt-BR" dirty="0"/>
              <a:t> em carreiras na área Tech.</a:t>
            </a:r>
            <a:endParaRPr lang="en-US" dirty="0">
              <a:latin typeface="Work Sans" pitchFamily="2" charset="0"/>
            </a:endParaRPr>
          </a:p>
        </p:txBody>
      </p:sp>
    </p:spTree>
    <p:extLst>
      <p:ext uri="{BB962C8B-B14F-4D97-AF65-F5344CB8AC3E}">
        <p14:creationId xmlns:p14="http://schemas.microsoft.com/office/powerpoint/2010/main" val="428964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3688-B44C-8793-0FFD-B17226143AC3}"/>
            </a:ext>
          </a:extLst>
        </p:cNvPr>
        <p:cNvGrpSpPr/>
        <p:nvPr/>
      </p:nvGrpSpPr>
      <p:grpSpPr>
        <a:xfrm>
          <a:off x="0" y="0"/>
          <a:ext cx="0" cy="0"/>
          <a:chOff x="0" y="0"/>
          <a:chExt cx="0" cy="0"/>
        </a:xfrm>
      </p:grpSpPr>
      <p:sp>
        <p:nvSpPr>
          <p:cNvPr id="2" name="TextBox 59">
            <a:extLst>
              <a:ext uri="{FF2B5EF4-FFF2-40B4-BE49-F238E27FC236}">
                <a16:creationId xmlns:a16="http://schemas.microsoft.com/office/drawing/2014/main" id="{5E9CD152-C38B-5254-D5A1-21949E037DC6}"/>
              </a:ext>
            </a:extLst>
          </p:cNvPr>
          <p:cNvSpPr txBox="1"/>
          <p:nvPr/>
        </p:nvSpPr>
        <p:spPr>
          <a:xfrm>
            <a:off x="228208" y="2710088"/>
            <a:ext cx="2484438" cy="3528402"/>
          </a:xfrm>
          <a:prstGeom prst="rect">
            <a:avLst/>
          </a:prstGeom>
        </p:spPr>
        <p:txBody>
          <a:bodyPr wrap="square" lIns="0" tIns="0" rIns="0" bIns="0" numCol="1" spcCol="180000" rtlCol="0" anchor="b">
            <a:spAutoFit/>
          </a:bodyPr>
          <a:lstStyle/>
          <a:p>
            <a:pPr defTabSz="609630">
              <a:lnSpc>
                <a:spcPct val="120000"/>
              </a:lnSpc>
              <a:spcAft>
                <a:spcPts val="1200"/>
              </a:spcAft>
            </a:pPr>
            <a:r>
              <a:rPr lang="pt-BR" sz="1200" dirty="0"/>
              <a:t>O gráfico mostra quais combinações (tipo + loja + cidade) apresentam maior desempenho médio diário. Isso ajuda a identificar que o desempenho não depende apenas do tipo de negócio ou da loja isoladamente, mas também do contexto local (cidade), que pode influenciar demanda, logística, perfil de consumidor e outros fatores externos. Assim, a análise evidencia onde estão os “pontos fortes” do negócio em termos de performance média por região.</a:t>
            </a:r>
            <a:endParaRPr lang="en-US" sz="1200" dirty="0">
              <a:solidFill>
                <a:srgbClr val="0C2340"/>
              </a:solidFill>
              <a:latin typeface="Work Sans" pitchFamily="2" charset="0"/>
            </a:endParaRPr>
          </a:p>
        </p:txBody>
      </p:sp>
      <p:sp>
        <p:nvSpPr>
          <p:cNvPr id="6" name="Título 1">
            <a:extLst>
              <a:ext uri="{FF2B5EF4-FFF2-40B4-BE49-F238E27FC236}">
                <a16:creationId xmlns:a16="http://schemas.microsoft.com/office/drawing/2014/main" id="{A054083C-971C-D4ED-0A25-79F4B90CB931}"/>
              </a:ext>
            </a:extLst>
          </p:cNvPr>
          <p:cNvSpPr txBox="1">
            <a:spLocks/>
          </p:cNvSpPr>
          <p:nvPr/>
        </p:nvSpPr>
        <p:spPr>
          <a:xfrm>
            <a:off x="228209" y="684399"/>
            <a:ext cx="2634089"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2000" b="0" dirty="0">
                <a:solidFill>
                  <a:srgbClr val="0C2340"/>
                </a:solidFill>
                <a:latin typeface="Work Sans Light" pitchFamily="2" charset="0"/>
              </a:rPr>
              <a:t>Quais combinações de tipo de negócio e loja apresentam maior média de vendas diárias, considerando a localidade onde operam?</a:t>
            </a:r>
          </a:p>
        </p:txBody>
      </p:sp>
      <p:pic>
        <p:nvPicPr>
          <p:cNvPr id="5" name="Imagem 4">
            <a:extLst>
              <a:ext uri="{FF2B5EF4-FFF2-40B4-BE49-F238E27FC236}">
                <a16:creationId xmlns:a16="http://schemas.microsoft.com/office/drawing/2014/main" id="{BFE8C91A-65C2-EC1B-2E31-92D2A20905CE}"/>
              </a:ext>
            </a:extLst>
          </p:cNvPr>
          <p:cNvPicPr>
            <a:picLocks noChangeAspect="1"/>
          </p:cNvPicPr>
          <p:nvPr/>
        </p:nvPicPr>
        <p:blipFill>
          <a:blip r:embed="rId2"/>
          <a:stretch>
            <a:fillRect/>
          </a:stretch>
        </p:blipFill>
        <p:spPr>
          <a:xfrm>
            <a:off x="3159636" y="903886"/>
            <a:ext cx="8702493" cy="5050227"/>
          </a:xfrm>
          <a:prstGeom prst="rect">
            <a:avLst/>
          </a:prstGeom>
        </p:spPr>
      </p:pic>
    </p:spTree>
    <p:extLst>
      <p:ext uri="{BB962C8B-B14F-4D97-AF65-F5344CB8AC3E}">
        <p14:creationId xmlns:p14="http://schemas.microsoft.com/office/powerpoint/2010/main" val="3702431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829CD-4F47-B426-180C-55C062F53073}"/>
            </a:ext>
          </a:extLst>
        </p:cNvPr>
        <p:cNvGrpSpPr/>
        <p:nvPr/>
      </p:nvGrpSpPr>
      <p:grpSpPr>
        <a:xfrm>
          <a:off x="0" y="0"/>
          <a:ext cx="0" cy="0"/>
          <a:chOff x="0" y="0"/>
          <a:chExt cx="0" cy="0"/>
        </a:xfrm>
      </p:grpSpPr>
      <p:sp>
        <p:nvSpPr>
          <p:cNvPr id="2" name="TextBox 59">
            <a:extLst>
              <a:ext uri="{FF2B5EF4-FFF2-40B4-BE49-F238E27FC236}">
                <a16:creationId xmlns:a16="http://schemas.microsoft.com/office/drawing/2014/main" id="{F194A0F0-48B1-D72E-9272-2E474734DEAD}"/>
              </a:ext>
            </a:extLst>
          </p:cNvPr>
          <p:cNvSpPr txBox="1"/>
          <p:nvPr/>
        </p:nvSpPr>
        <p:spPr>
          <a:xfrm>
            <a:off x="228208" y="1996784"/>
            <a:ext cx="2484438" cy="3750001"/>
          </a:xfrm>
          <a:prstGeom prst="rect">
            <a:avLst/>
          </a:prstGeom>
        </p:spPr>
        <p:txBody>
          <a:bodyPr wrap="square" lIns="0" tIns="0" rIns="0" bIns="0" numCol="1" spcCol="180000" rtlCol="0" anchor="b">
            <a:spAutoFit/>
          </a:bodyPr>
          <a:lstStyle/>
          <a:p>
            <a:pPr defTabSz="609630">
              <a:lnSpc>
                <a:spcPct val="120000"/>
              </a:lnSpc>
              <a:spcAft>
                <a:spcPts val="1200"/>
              </a:spcAft>
            </a:pPr>
            <a:r>
              <a:rPr lang="pt-BR" sz="1200" dirty="0"/>
              <a:t>O gráfico destaca que a preferência de consumo pode variar entre cidades: alguns produtos aparecem como líderes em determinadas localidades, enquanto outros têm maior relevância em regiões diferentes. Isso sugere que o desempenho de vendas está associado ao contexto local, podendo refletir diferenças de perfil de cliente, hábitos de consumo, disponibilidade ou fatores externos. Esse insight é útil para decisões de mix de estoque, planejamento logístico e campanhas regionais.</a:t>
            </a:r>
            <a:endParaRPr lang="en-US" sz="1200" dirty="0">
              <a:solidFill>
                <a:srgbClr val="0C2340"/>
              </a:solidFill>
              <a:latin typeface="Work Sans" pitchFamily="2" charset="0"/>
            </a:endParaRPr>
          </a:p>
        </p:txBody>
      </p:sp>
      <p:sp>
        <p:nvSpPr>
          <p:cNvPr id="6" name="Título 1">
            <a:extLst>
              <a:ext uri="{FF2B5EF4-FFF2-40B4-BE49-F238E27FC236}">
                <a16:creationId xmlns:a16="http://schemas.microsoft.com/office/drawing/2014/main" id="{902A2F7B-4D3E-9B48-3C3F-48355178348F}"/>
              </a:ext>
            </a:extLst>
          </p:cNvPr>
          <p:cNvSpPr txBox="1">
            <a:spLocks/>
          </p:cNvSpPr>
          <p:nvPr/>
        </p:nvSpPr>
        <p:spPr>
          <a:xfrm>
            <a:off x="228209" y="684399"/>
            <a:ext cx="2634089"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2000" b="0" dirty="0">
                <a:solidFill>
                  <a:srgbClr val="0C2340"/>
                </a:solidFill>
                <a:latin typeface="Work Sans Light" pitchFamily="2" charset="0"/>
              </a:rPr>
              <a:t>Quais produtos apresentam maior média de vendas diárias em cada localidade (cidade)?</a:t>
            </a:r>
          </a:p>
        </p:txBody>
      </p:sp>
      <p:pic>
        <p:nvPicPr>
          <p:cNvPr id="5" name="Imagem 4">
            <a:extLst>
              <a:ext uri="{FF2B5EF4-FFF2-40B4-BE49-F238E27FC236}">
                <a16:creationId xmlns:a16="http://schemas.microsoft.com/office/drawing/2014/main" id="{F852802A-1DE5-9F8E-C9EF-C462FBBBB24E}"/>
              </a:ext>
            </a:extLst>
          </p:cNvPr>
          <p:cNvPicPr>
            <a:picLocks noChangeAspect="1"/>
          </p:cNvPicPr>
          <p:nvPr/>
        </p:nvPicPr>
        <p:blipFill>
          <a:blip r:embed="rId2"/>
          <a:stretch>
            <a:fillRect/>
          </a:stretch>
        </p:blipFill>
        <p:spPr>
          <a:xfrm>
            <a:off x="2972064" y="964181"/>
            <a:ext cx="8991728" cy="4461833"/>
          </a:xfrm>
          <a:prstGeom prst="rect">
            <a:avLst/>
          </a:prstGeom>
        </p:spPr>
      </p:pic>
    </p:spTree>
    <p:extLst>
      <p:ext uri="{BB962C8B-B14F-4D97-AF65-F5344CB8AC3E}">
        <p14:creationId xmlns:p14="http://schemas.microsoft.com/office/powerpoint/2010/main" val="3897043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679AF-4B44-3FCD-593E-EEEACA63F2FF}"/>
            </a:ext>
          </a:extLst>
        </p:cNvPr>
        <p:cNvGrpSpPr/>
        <p:nvPr/>
      </p:nvGrpSpPr>
      <p:grpSpPr>
        <a:xfrm>
          <a:off x="0" y="0"/>
          <a:ext cx="0" cy="0"/>
          <a:chOff x="0" y="0"/>
          <a:chExt cx="0" cy="0"/>
        </a:xfrm>
      </p:grpSpPr>
      <p:sp>
        <p:nvSpPr>
          <p:cNvPr id="2" name="TextBox 59">
            <a:extLst>
              <a:ext uri="{FF2B5EF4-FFF2-40B4-BE49-F238E27FC236}">
                <a16:creationId xmlns:a16="http://schemas.microsoft.com/office/drawing/2014/main" id="{91AC584E-858B-B4B7-3792-E82A0D7C60AF}"/>
              </a:ext>
            </a:extLst>
          </p:cNvPr>
          <p:cNvSpPr txBox="1"/>
          <p:nvPr/>
        </p:nvSpPr>
        <p:spPr>
          <a:xfrm>
            <a:off x="228208" y="2176075"/>
            <a:ext cx="2484438" cy="4347087"/>
          </a:xfrm>
          <a:prstGeom prst="rect">
            <a:avLst/>
          </a:prstGeom>
        </p:spPr>
        <p:txBody>
          <a:bodyPr wrap="square" lIns="0" tIns="0" rIns="0" bIns="0" numCol="1" spcCol="180000" rtlCol="0" anchor="b">
            <a:spAutoFit/>
          </a:bodyPr>
          <a:lstStyle/>
          <a:p>
            <a:pPr defTabSz="609630">
              <a:lnSpc>
                <a:spcPct val="120000"/>
              </a:lnSpc>
              <a:spcAft>
                <a:spcPts val="1200"/>
              </a:spcAft>
            </a:pPr>
            <a:r>
              <a:rPr lang="pt-BR" sz="1200" dirty="0"/>
              <a:t>Cada célula do </a:t>
            </a:r>
            <a:r>
              <a:rPr lang="pt-BR" sz="1200" dirty="0" err="1"/>
              <a:t>heatmap</a:t>
            </a:r>
            <a:r>
              <a:rPr lang="pt-BR" sz="1200" dirty="0"/>
              <a:t> representa a média de vendas diárias de um perfil específico em uma cidade específica. Cores mais intensas indicam médias mais altas, permitindo identificar rapidamente:</a:t>
            </a:r>
            <a:br>
              <a:rPr lang="pt-BR" sz="1200" dirty="0"/>
            </a:br>
            <a:r>
              <a:rPr lang="pt-BR" sz="1200" dirty="0"/>
              <a:t>* quais perfis sustentam maior volume médio em cada localidade;</a:t>
            </a:r>
            <a:br>
              <a:rPr lang="pt-BR" sz="1200" dirty="0"/>
            </a:br>
            <a:r>
              <a:rPr lang="pt-BR" sz="1200" dirty="0"/>
              <a:t>* diferenças de comportamento de compra entre cidades;</a:t>
            </a:r>
            <a:br>
              <a:rPr lang="pt-BR" sz="1200" dirty="0"/>
            </a:br>
            <a:r>
              <a:rPr lang="pt-BR" sz="1200" dirty="0"/>
              <a:t>* perfis com desempenho consistentemente alto ou baixo em várias regiões.</a:t>
            </a:r>
          </a:p>
          <a:p>
            <a:pPr defTabSz="609630">
              <a:lnSpc>
                <a:spcPct val="120000"/>
              </a:lnSpc>
              <a:spcAft>
                <a:spcPts val="1200"/>
              </a:spcAft>
            </a:pPr>
            <a:r>
              <a:rPr lang="pt-BR" sz="1200" dirty="0"/>
              <a:t>Isso é útil para estratégias regionais de marketing, segmentação e ajustes de mix e comunicação por cidade.</a:t>
            </a:r>
            <a:endParaRPr lang="en-US" sz="1200" dirty="0">
              <a:solidFill>
                <a:srgbClr val="0C2340"/>
              </a:solidFill>
              <a:latin typeface="Work Sans" pitchFamily="2" charset="0"/>
            </a:endParaRPr>
          </a:p>
        </p:txBody>
      </p:sp>
      <p:sp>
        <p:nvSpPr>
          <p:cNvPr id="6" name="Título 1">
            <a:extLst>
              <a:ext uri="{FF2B5EF4-FFF2-40B4-BE49-F238E27FC236}">
                <a16:creationId xmlns:a16="http://schemas.microsoft.com/office/drawing/2014/main" id="{662C7DAF-E653-BD10-860E-D60CD2303163}"/>
              </a:ext>
            </a:extLst>
          </p:cNvPr>
          <p:cNvSpPr txBox="1">
            <a:spLocks/>
          </p:cNvSpPr>
          <p:nvPr/>
        </p:nvSpPr>
        <p:spPr>
          <a:xfrm>
            <a:off x="228209" y="684399"/>
            <a:ext cx="2634089"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2000" b="0" dirty="0">
                <a:solidFill>
                  <a:srgbClr val="0C2340"/>
                </a:solidFill>
                <a:latin typeface="Work Sans Light" pitchFamily="2" charset="0"/>
              </a:rPr>
              <a:t>Quais perfis de clientes apresentam maior média de vendas diárias em cada localidade (cidade)?</a:t>
            </a:r>
          </a:p>
        </p:txBody>
      </p:sp>
      <p:pic>
        <p:nvPicPr>
          <p:cNvPr id="4" name="Imagem 3">
            <a:extLst>
              <a:ext uri="{FF2B5EF4-FFF2-40B4-BE49-F238E27FC236}">
                <a16:creationId xmlns:a16="http://schemas.microsoft.com/office/drawing/2014/main" id="{6EDCEA2A-5FE5-980C-4269-01A25D856CB0}"/>
              </a:ext>
            </a:extLst>
          </p:cNvPr>
          <p:cNvPicPr>
            <a:picLocks noChangeAspect="1"/>
          </p:cNvPicPr>
          <p:nvPr/>
        </p:nvPicPr>
        <p:blipFill>
          <a:blip r:embed="rId2"/>
          <a:stretch>
            <a:fillRect/>
          </a:stretch>
        </p:blipFill>
        <p:spPr>
          <a:xfrm>
            <a:off x="5588223" y="112782"/>
            <a:ext cx="6152328" cy="3327107"/>
          </a:xfrm>
          <a:prstGeom prst="rect">
            <a:avLst/>
          </a:prstGeom>
        </p:spPr>
      </p:pic>
      <p:pic>
        <p:nvPicPr>
          <p:cNvPr id="8" name="Imagem 7">
            <a:extLst>
              <a:ext uri="{FF2B5EF4-FFF2-40B4-BE49-F238E27FC236}">
                <a16:creationId xmlns:a16="http://schemas.microsoft.com/office/drawing/2014/main" id="{EA376C55-D07E-7B55-AACD-77D6A379E44A}"/>
              </a:ext>
            </a:extLst>
          </p:cNvPr>
          <p:cNvPicPr>
            <a:picLocks noChangeAspect="1"/>
          </p:cNvPicPr>
          <p:nvPr/>
        </p:nvPicPr>
        <p:blipFill>
          <a:blip r:embed="rId3"/>
          <a:stretch>
            <a:fillRect/>
          </a:stretch>
        </p:blipFill>
        <p:spPr>
          <a:xfrm>
            <a:off x="5588223" y="3429000"/>
            <a:ext cx="5582985" cy="3239915"/>
          </a:xfrm>
          <a:prstGeom prst="rect">
            <a:avLst/>
          </a:prstGeom>
        </p:spPr>
      </p:pic>
    </p:spTree>
    <p:extLst>
      <p:ext uri="{BB962C8B-B14F-4D97-AF65-F5344CB8AC3E}">
        <p14:creationId xmlns:p14="http://schemas.microsoft.com/office/powerpoint/2010/main" val="1771806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B2D13-5081-9CFD-0544-33ACCB95BF09}"/>
            </a:ext>
          </a:extLst>
        </p:cNvPr>
        <p:cNvGrpSpPr/>
        <p:nvPr/>
      </p:nvGrpSpPr>
      <p:grpSpPr>
        <a:xfrm>
          <a:off x="0" y="0"/>
          <a:ext cx="0" cy="0"/>
          <a:chOff x="0" y="0"/>
          <a:chExt cx="0" cy="0"/>
        </a:xfrm>
      </p:grpSpPr>
      <p:sp>
        <p:nvSpPr>
          <p:cNvPr id="2" name="TextBox 59">
            <a:extLst>
              <a:ext uri="{FF2B5EF4-FFF2-40B4-BE49-F238E27FC236}">
                <a16:creationId xmlns:a16="http://schemas.microsoft.com/office/drawing/2014/main" id="{E03664A0-DFCA-3326-F880-64B4320098F0}"/>
              </a:ext>
            </a:extLst>
          </p:cNvPr>
          <p:cNvSpPr txBox="1"/>
          <p:nvPr/>
        </p:nvSpPr>
        <p:spPr>
          <a:xfrm>
            <a:off x="228209" y="2042170"/>
            <a:ext cx="2484438" cy="1090811"/>
          </a:xfrm>
          <a:prstGeom prst="rect">
            <a:avLst/>
          </a:prstGeom>
        </p:spPr>
        <p:txBody>
          <a:bodyPr wrap="square" lIns="0" tIns="0" rIns="0" bIns="0" numCol="1" spcCol="180000" rtlCol="0" anchor="b">
            <a:spAutoFit/>
          </a:bodyPr>
          <a:lstStyle/>
          <a:p>
            <a:pPr defTabSz="609630">
              <a:lnSpc>
                <a:spcPct val="120000"/>
              </a:lnSpc>
              <a:spcAft>
                <a:spcPts val="1200"/>
              </a:spcAft>
            </a:pPr>
            <a:r>
              <a:rPr lang="pt-BR" sz="1200" dirty="0"/>
              <a:t>O gráfico evidencia quais produtos têm maior aderência em cada segmento de público. Perfis diferentes apresentam padrões distintos de consumo.</a:t>
            </a:r>
            <a:endParaRPr lang="en-US" sz="1200" dirty="0">
              <a:solidFill>
                <a:srgbClr val="0C2340"/>
              </a:solidFill>
              <a:latin typeface="Work Sans" pitchFamily="2" charset="0"/>
            </a:endParaRPr>
          </a:p>
        </p:txBody>
      </p:sp>
      <p:sp>
        <p:nvSpPr>
          <p:cNvPr id="6" name="Título 1">
            <a:extLst>
              <a:ext uri="{FF2B5EF4-FFF2-40B4-BE49-F238E27FC236}">
                <a16:creationId xmlns:a16="http://schemas.microsoft.com/office/drawing/2014/main" id="{C310E3DA-1408-456B-58D5-903073CB9944}"/>
              </a:ext>
            </a:extLst>
          </p:cNvPr>
          <p:cNvSpPr txBox="1">
            <a:spLocks/>
          </p:cNvSpPr>
          <p:nvPr/>
        </p:nvSpPr>
        <p:spPr>
          <a:xfrm>
            <a:off x="228209" y="684399"/>
            <a:ext cx="2634089"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2000" b="0" dirty="0">
                <a:solidFill>
                  <a:srgbClr val="0C2340"/>
                </a:solidFill>
                <a:latin typeface="Work Sans Light" pitchFamily="2" charset="0"/>
              </a:rPr>
              <a:t>Quais são os produtos com maior média de vendas diárias para cada perfil de cliente?</a:t>
            </a:r>
          </a:p>
        </p:txBody>
      </p:sp>
      <p:pic>
        <p:nvPicPr>
          <p:cNvPr id="5" name="Imagem 4">
            <a:extLst>
              <a:ext uri="{FF2B5EF4-FFF2-40B4-BE49-F238E27FC236}">
                <a16:creationId xmlns:a16="http://schemas.microsoft.com/office/drawing/2014/main" id="{0E0F3F99-84FD-5914-4C72-15CD9182EB7F}"/>
              </a:ext>
            </a:extLst>
          </p:cNvPr>
          <p:cNvPicPr>
            <a:picLocks noChangeAspect="1"/>
          </p:cNvPicPr>
          <p:nvPr/>
        </p:nvPicPr>
        <p:blipFill>
          <a:blip r:embed="rId2"/>
          <a:stretch>
            <a:fillRect/>
          </a:stretch>
        </p:blipFill>
        <p:spPr>
          <a:xfrm>
            <a:off x="5455834" y="29404"/>
            <a:ext cx="5858144" cy="3399596"/>
          </a:xfrm>
          <a:prstGeom prst="rect">
            <a:avLst/>
          </a:prstGeom>
        </p:spPr>
      </p:pic>
      <p:pic>
        <p:nvPicPr>
          <p:cNvPr id="7" name="Imagem 6">
            <a:extLst>
              <a:ext uri="{FF2B5EF4-FFF2-40B4-BE49-F238E27FC236}">
                <a16:creationId xmlns:a16="http://schemas.microsoft.com/office/drawing/2014/main" id="{21135EDF-A191-972D-0B7D-0D15B090DC36}"/>
              </a:ext>
            </a:extLst>
          </p:cNvPr>
          <p:cNvPicPr>
            <a:picLocks noChangeAspect="1"/>
          </p:cNvPicPr>
          <p:nvPr/>
        </p:nvPicPr>
        <p:blipFill>
          <a:blip r:embed="rId3"/>
          <a:stretch>
            <a:fillRect/>
          </a:stretch>
        </p:blipFill>
        <p:spPr>
          <a:xfrm>
            <a:off x="6461184" y="3429000"/>
            <a:ext cx="4715702" cy="3300210"/>
          </a:xfrm>
          <a:prstGeom prst="rect">
            <a:avLst/>
          </a:prstGeom>
        </p:spPr>
      </p:pic>
    </p:spTree>
    <p:extLst>
      <p:ext uri="{BB962C8B-B14F-4D97-AF65-F5344CB8AC3E}">
        <p14:creationId xmlns:p14="http://schemas.microsoft.com/office/powerpoint/2010/main" val="87856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513FF-88E6-48CC-31EA-2DD437D83914}"/>
            </a:ext>
          </a:extLst>
        </p:cNvPr>
        <p:cNvGrpSpPr/>
        <p:nvPr/>
      </p:nvGrpSpPr>
      <p:grpSpPr>
        <a:xfrm>
          <a:off x="0" y="0"/>
          <a:ext cx="0" cy="0"/>
          <a:chOff x="0" y="0"/>
          <a:chExt cx="0" cy="0"/>
        </a:xfrm>
      </p:grpSpPr>
      <p:sp>
        <p:nvSpPr>
          <p:cNvPr id="2" name="TextBox 59">
            <a:extLst>
              <a:ext uri="{FF2B5EF4-FFF2-40B4-BE49-F238E27FC236}">
                <a16:creationId xmlns:a16="http://schemas.microsoft.com/office/drawing/2014/main" id="{3585F827-0C9F-A814-9D77-5FCC7B9123C3}"/>
              </a:ext>
            </a:extLst>
          </p:cNvPr>
          <p:cNvSpPr txBox="1"/>
          <p:nvPr/>
        </p:nvSpPr>
        <p:spPr>
          <a:xfrm>
            <a:off x="228209" y="3300134"/>
            <a:ext cx="3187851" cy="3231654"/>
          </a:xfrm>
          <a:prstGeom prst="rect">
            <a:avLst/>
          </a:prstGeom>
        </p:spPr>
        <p:txBody>
          <a:bodyPr wrap="square" lIns="0" tIns="0" rIns="0" bIns="0" numCol="1" spcCol="180000" rtlCol="0" anchor="b">
            <a:spAutoFit/>
          </a:bodyPr>
          <a:lstStyle/>
          <a:p>
            <a:r>
              <a:rPr lang="pt-BR" sz="1050" dirty="0"/>
              <a:t>Cada ponto representa uma cidade. Em cada gráfico, o eixo X mostra a </a:t>
            </a:r>
            <a:r>
              <a:rPr lang="pt-BR" sz="1050" b="1" dirty="0"/>
              <a:t>porcentagem de dias</a:t>
            </a:r>
            <a:r>
              <a:rPr lang="pt-BR" sz="1050" dirty="0"/>
              <a:t> daquela intensidade de chuva e o eixo Y mostra a </a:t>
            </a:r>
            <a:r>
              <a:rPr lang="pt-BR" sz="1050" b="1" dirty="0"/>
              <a:t>média de vendas diárias</a:t>
            </a:r>
            <a:r>
              <a:rPr lang="pt-BR" sz="1050" dirty="0"/>
              <a:t>. A linha de tendência resume a direção da associação:</a:t>
            </a:r>
          </a:p>
          <a:p>
            <a:r>
              <a:rPr lang="pt-BR" sz="1050" b="1" dirty="0"/>
              <a:t>Sem chuva (seco):</a:t>
            </a:r>
            <a:r>
              <a:rPr lang="pt-BR" sz="1050" dirty="0"/>
              <a:t> tendência </a:t>
            </a:r>
            <a:r>
              <a:rPr lang="pt-BR" sz="1050" b="1" dirty="0"/>
              <a:t>negativa</a:t>
            </a:r>
            <a:r>
              <a:rPr lang="pt-BR" sz="1050" dirty="0"/>
              <a:t>, sugerindo que maior proporção de dias secos pode estar associada a menor média de vendas.</a:t>
            </a:r>
          </a:p>
          <a:p>
            <a:r>
              <a:rPr lang="pt-BR" sz="1050" b="1" dirty="0"/>
              <a:t>Chuva moderada:</a:t>
            </a:r>
            <a:r>
              <a:rPr lang="pt-BR" sz="1050" dirty="0"/>
              <a:t> tendência </a:t>
            </a:r>
            <a:r>
              <a:rPr lang="pt-BR" sz="1050" b="1" dirty="0"/>
              <a:t>próxima de neutra</a:t>
            </a:r>
            <a:r>
              <a:rPr lang="pt-BR" sz="1050" dirty="0"/>
              <a:t>, indicando pouco efeito aparente na média de vendas.</a:t>
            </a:r>
          </a:p>
          <a:p>
            <a:r>
              <a:rPr lang="pt-BR" sz="1050" b="1" dirty="0"/>
              <a:t>Chuva forte e extrema:</a:t>
            </a:r>
            <a:r>
              <a:rPr lang="pt-BR" sz="1050" dirty="0"/>
              <a:t> tendência </a:t>
            </a:r>
            <a:r>
              <a:rPr lang="pt-BR" sz="1050" b="1" dirty="0"/>
              <a:t>positiva</a:t>
            </a:r>
            <a:r>
              <a:rPr lang="pt-BR" sz="1050" dirty="0"/>
              <a:t>, sugerindo que maior frequência de chuvas mais intensas pode estar associada a maiores médias de vendas.</a:t>
            </a:r>
          </a:p>
          <a:p>
            <a:r>
              <a:rPr lang="pt-BR" sz="1050" dirty="0"/>
              <a:t>Essa leitura apoia a hipótese de que </a:t>
            </a:r>
            <a:r>
              <a:rPr lang="pt-BR" sz="1050" b="1" dirty="0"/>
              <a:t>eventos climáticos mais severos</a:t>
            </a:r>
            <a:r>
              <a:rPr lang="pt-BR" sz="1050" dirty="0"/>
              <a:t> podem influenciar o comportamento de consumo (por conveniência, mudança de rotina, etc.), enquanto condições intermediárias tendem a ter impacto menor.</a:t>
            </a:r>
          </a:p>
        </p:txBody>
      </p:sp>
      <p:sp>
        <p:nvSpPr>
          <p:cNvPr id="6" name="Título 1">
            <a:extLst>
              <a:ext uri="{FF2B5EF4-FFF2-40B4-BE49-F238E27FC236}">
                <a16:creationId xmlns:a16="http://schemas.microsoft.com/office/drawing/2014/main" id="{0C8E6BAD-8149-832B-4776-C1C7572DD62A}"/>
              </a:ext>
            </a:extLst>
          </p:cNvPr>
          <p:cNvSpPr txBox="1">
            <a:spLocks/>
          </p:cNvSpPr>
          <p:nvPr/>
        </p:nvSpPr>
        <p:spPr>
          <a:xfrm>
            <a:off x="228209" y="684399"/>
            <a:ext cx="2634089"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2000" b="0" dirty="0">
                <a:solidFill>
                  <a:srgbClr val="0C2340"/>
                </a:solidFill>
                <a:latin typeface="Work Sans Light" pitchFamily="2" charset="0"/>
              </a:rPr>
              <a:t>A frequência de diferentes intensidades de chuva (sem chuva, moderada, forte e extrema) está associada a mudanças na média de vendas diárias nas cidades?</a:t>
            </a:r>
          </a:p>
        </p:txBody>
      </p:sp>
      <p:pic>
        <p:nvPicPr>
          <p:cNvPr id="8" name="Imagem 7">
            <a:extLst>
              <a:ext uri="{FF2B5EF4-FFF2-40B4-BE49-F238E27FC236}">
                <a16:creationId xmlns:a16="http://schemas.microsoft.com/office/drawing/2014/main" id="{15D0BF57-71C2-4422-A6AE-83DE41A85F87}"/>
              </a:ext>
            </a:extLst>
          </p:cNvPr>
          <p:cNvPicPr>
            <a:picLocks noChangeAspect="1"/>
          </p:cNvPicPr>
          <p:nvPr/>
        </p:nvPicPr>
        <p:blipFill>
          <a:blip r:embed="rId2"/>
          <a:stretch>
            <a:fillRect/>
          </a:stretch>
        </p:blipFill>
        <p:spPr>
          <a:xfrm>
            <a:off x="6096000" y="42246"/>
            <a:ext cx="5733298" cy="4074530"/>
          </a:xfrm>
          <a:prstGeom prst="rect">
            <a:avLst/>
          </a:prstGeom>
        </p:spPr>
      </p:pic>
      <p:pic>
        <p:nvPicPr>
          <p:cNvPr id="10" name="Imagem 9">
            <a:extLst>
              <a:ext uri="{FF2B5EF4-FFF2-40B4-BE49-F238E27FC236}">
                <a16:creationId xmlns:a16="http://schemas.microsoft.com/office/drawing/2014/main" id="{0F71E37D-B41B-6999-8B24-1FE4EF3BA59D}"/>
              </a:ext>
            </a:extLst>
          </p:cNvPr>
          <p:cNvPicPr>
            <a:picLocks noChangeAspect="1"/>
          </p:cNvPicPr>
          <p:nvPr/>
        </p:nvPicPr>
        <p:blipFill>
          <a:blip r:embed="rId3"/>
          <a:stretch>
            <a:fillRect/>
          </a:stretch>
        </p:blipFill>
        <p:spPr>
          <a:xfrm>
            <a:off x="7375586" y="4116776"/>
            <a:ext cx="3732092" cy="2680892"/>
          </a:xfrm>
          <a:prstGeom prst="rect">
            <a:avLst/>
          </a:prstGeom>
        </p:spPr>
      </p:pic>
    </p:spTree>
    <p:extLst>
      <p:ext uri="{BB962C8B-B14F-4D97-AF65-F5344CB8AC3E}">
        <p14:creationId xmlns:p14="http://schemas.microsoft.com/office/powerpoint/2010/main" val="254098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E0141-934B-349A-A66C-D8E1B9DE0005}"/>
            </a:ext>
          </a:extLst>
        </p:cNvPr>
        <p:cNvGrpSpPr/>
        <p:nvPr/>
      </p:nvGrpSpPr>
      <p:grpSpPr>
        <a:xfrm>
          <a:off x="0" y="0"/>
          <a:ext cx="0" cy="0"/>
          <a:chOff x="0" y="0"/>
          <a:chExt cx="0" cy="0"/>
        </a:xfrm>
      </p:grpSpPr>
      <p:sp>
        <p:nvSpPr>
          <p:cNvPr id="2" name="TextBox 59">
            <a:extLst>
              <a:ext uri="{FF2B5EF4-FFF2-40B4-BE49-F238E27FC236}">
                <a16:creationId xmlns:a16="http://schemas.microsoft.com/office/drawing/2014/main" id="{C46ED9A0-B41F-DC7C-98E6-B278F7072A57}"/>
              </a:ext>
            </a:extLst>
          </p:cNvPr>
          <p:cNvSpPr txBox="1"/>
          <p:nvPr/>
        </p:nvSpPr>
        <p:spPr>
          <a:xfrm>
            <a:off x="228209" y="2830660"/>
            <a:ext cx="3187851" cy="1777410"/>
          </a:xfrm>
          <a:prstGeom prst="rect">
            <a:avLst/>
          </a:prstGeom>
        </p:spPr>
        <p:txBody>
          <a:bodyPr wrap="square" lIns="0" tIns="0" rIns="0" bIns="0" numCol="1" spcCol="180000" rtlCol="0" anchor="b">
            <a:spAutoFit/>
          </a:bodyPr>
          <a:lstStyle/>
          <a:p>
            <a:r>
              <a:rPr lang="pt-BR" sz="1050" dirty="0"/>
              <a:t>Cada ponto representa uma cidade. Em cada gráfico, o eixo X mostra a </a:t>
            </a:r>
            <a:r>
              <a:rPr lang="pt-BR" sz="1050" b="1" dirty="0"/>
              <a:t>porcentagem de dias</a:t>
            </a:r>
            <a:r>
              <a:rPr lang="pt-BR" sz="1050" dirty="0"/>
              <a:t> naquela categoria de sol e o eixo Y mostra a </a:t>
            </a:r>
            <a:r>
              <a:rPr lang="pt-BR" sz="1050" b="1" dirty="0"/>
              <a:t>média de vendas diárias</a:t>
            </a:r>
            <a:r>
              <a:rPr lang="pt-BR" sz="1050" dirty="0"/>
              <a:t>. A linha de tendência indica se há uma associação positiva, negativa ou neutra entre a frequência daquela condição de sol e o desempenho médio de vendas. O painel lado a lado permite comparar rapidamente se a relação é mais forte em “poucas horas”, “médias horas” ou “muitas horas” de sol.</a:t>
            </a:r>
          </a:p>
        </p:txBody>
      </p:sp>
      <p:sp>
        <p:nvSpPr>
          <p:cNvPr id="6" name="Título 1">
            <a:extLst>
              <a:ext uri="{FF2B5EF4-FFF2-40B4-BE49-F238E27FC236}">
                <a16:creationId xmlns:a16="http://schemas.microsoft.com/office/drawing/2014/main" id="{602E82BD-9FCD-7114-C4E4-3A421D461842}"/>
              </a:ext>
            </a:extLst>
          </p:cNvPr>
          <p:cNvSpPr txBox="1">
            <a:spLocks/>
          </p:cNvSpPr>
          <p:nvPr/>
        </p:nvSpPr>
        <p:spPr>
          <a:xfrm>
            <a:off x="228209" y="684399"/>
            <a:ext cx="2634089"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2000" b="0" dirty="0">
                <a:solidFill>
                  <a:srgbClr val="0C2340"/>
                </a:solidFill>
                <a:latin typeface="Work Sans Light" pitchFamily="2" charset="0"/>
              </a:rPr>
              <a:t>Cidades com maior frequência de dias com poucas, médias ou muitas horas de sol tendem a apresentar maior (ou menor) média de vendas diárias?</a:t>
            </a:r>
          </a:p>
        </p:txBody>
      </p:sp>
      <p:pic>
        <p:nvPicPr>
          <p:cNvPr id="4" name="Imagem 3">
            <a:extLst>
              <a:ext uri="{FF2B5EF4-FFF2-40B4-BE49-F238E27FC236}">
                <a16:creationId xmlns:a16="http://schemas.microsoft.com/office/drawing/2014/main" id="{713F9B51-1378-BC86-4F3E-33A69E0A04AC}"/>
              </a:ext>
            </a:extLst>
          </p:cNvPr>
          <p:cNvPicPr>
            <a:picLocks noChangeAspect="1"/>
          </p:cNvPicPr>
          <p:nvPr/>
        </p:nvPicPr>
        <p:blipFill>
          <a:blip r:embed="rId2"/>
          <a:stretch>
            <a:fillRect/>
          </a:stretch>
        </p:blipFill>
        <p:spPr>
          <a:xfrm>
            <a:off x="3921097" y="425995"/>
            <a:ext cx="8042694" cy="2667381"/>
          </a:xfrm>
          <a:prstGeom prst="rect">
            <a:avLst/>
          </a:prstGeom>
        </p:spPr>
      </p:pic>
      <p:pic>
        <p:nvPicPr>
          <p:cNvPr id="7" name="Imagem 6">
            <a:extLst>
              <a:ext uri="{FF2B5EF4-FFF2-40B4-BE49-F238E27FC236}">
                <a16:creationId xmlns:a16="http://schemas.microsoft.com/office/drawing/2014/main" id="{018CA75E-33A2-4C49-99EC-84833C80A2F5}"/>
              </a:ext>
            </a:extLst>
          </p:cNvPr>
          <p:cNvPicPr>
            <a:picLocks noChangeAspect="1"/>
          </p:cNvPicPr>
          <p:nvPr/>
        </p:nvPicPr>
        <p:blipFill>
          <a:blip r:embed="rId3"/>
          <a:stretch>
            <a:fillRect/>
          </a:stretch>
        </p:blipFill>
        <p:spPr>
          <a:xfrm>
            <a:off x="6096000" y="3093376"/>
            <a:ext cx="5132718" cy="3709487"/>
          </a:xfrm>
          <a:prstGeom prst="rect">
            <a:avLst/>
          </a:prstGeom>
        </p:spPr>
      </p:pic>
    </p:spTree>
    <p:extLst>
      <p:ext uri="{BB962C8B-B14F-4D97-AF65-F5344CB8AC3E}">
        <p14:creationId xmlns:p14="http://schemas.microsoft.com/office/powerpoint/2010/main" val="3647505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3FCCD996-9512-3BF0-DF27-9DEBDE8BEB44}"/>
              </a:ext>
            </a:extLst>
          </p:cNvPr>
          <p:cNvSpPr/>
          <p:nvPr/>
        </p:nvSpPr>
        <p:spPr>
          <a:xfrm>
            <a:off x="5334000" y="0"/>
            <a:ext cx="1714500" cy="17145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D35D3237-746E-62E0-B9C9-57E7A3163E32}"/>
              </a:ext>
            </a:extLst>
          </p:cNvPr>
          <p:cNvSpPr/>
          <p:nvPr/>
        </p:nvSpPr>
        <p:spPr>
          <a:xfrm>
            <a:off x="8763000" y="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97FB2B9-B684-A9BC-FA17-7FC04BCC74BD}"/>
              </a:ext>
            </a:extLst>
          </p:cNvPr>
          <p:cNvSpPr/>
          <p:nvPr/>
        </p:nvSpPr>
        <p:spPr>
          <a:xfrm>
            <a:off x="5334000" y="1714500"/>
            <a:ext cx="1714500" cy="171450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099A195-EC7A-4EA8-EFCD-1879E32E126D}"/>
              </a:ext>
            </a:extLst>
          </p:cNvPr>
          <p:cNvSpPr/>
          <p:nvPr/>
        </p:nvSpPr>
        <p:spPr>
          <a:xfrm>
            <a:off x="7048500" y="17145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A7C98BEE-B038-A4EF-B39F-24F4AFD0B99A}"/>
              </a:ext>
            </a:extLst>
          </p:cNvPr>
          <p:cNvSpPr/>
          <p:nvPr/>
        </p:nvSpPr>
        <p:spPr>
          <a:xfrm>
            <a:off x="8763000" y="1714500"/>
            <a:ext cx="1714500" cy="171450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E6D3111-26CB-90D6-0A17-FA676EA4DE23}"/>
              </a:ext>
            </a:extLst>
          </p:cNvPr>
          <p:cNvSpPr/>
          <p:nvPr/>
        </p:nvSpPr>
        <p:spPr>
          <a:xfrm>
            <a:off x="5334000" y="34290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B69A9015-BA37-4431-1A21-E774827651F9}"/>
              </a:ext>
            </a:extLst>
          </p:cNvPr>
          <p:cNvSpPr/>
          <p:nvPr/>
        </p:nvSpPr>
        <p:spPr>
          <a:xfrm>
            <a:off x="7048500" y="3429000"/>
            <a:ext cx="1714500" cy="171450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9D6F655F-8AA3-3DA4-E900-CD724C1ABDDF}"/>
              </a:ext>
            </a:extLst>
          </p:cNvPr>
          <p:cNvSpPr/>
          <p:nvPr/>
        </p:nvSpPr>
        <p:spPr>
          <a:xfrm>
            <a:off x="8763000" y="34290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2247506-6937-B218-7AB6-CF1E445D78F9}"/>
              </a:ext>
            </a:extLst>
          </p:cNvPr>
          <p:cNvSpPr/>
          <p:nvPr/>
        </p:nvSpPr>
        <p:spPr>
          <a:xfrm>
            <a:off x="5334000" y="5143500"/>
            <a:ext cx="1714500" cy="171450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15D7D9DC-396B-EC6C-2C64-D207D0E192F9}"/>
              </a:ext>
            </a:extLst>
          </p:cNvPr>
          <p:cNvSpPr/>
          <p:nvPr/>
        </p:nvSpPr>
        <p:spPr>
          <a:xfrm>
            <a:off x="7048500" y="51435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60216536-5A9D-01B4-3E66-6211623856C5}"/>
              </a:ext>
            </a:extLst>
          </p:cNvPr>
          <p:cNvSpPr/>
          <p:nvPr/>
        </p:nvSpPr>
        <p:spPr>
          <a:xfrm>
            <a:off x="8763000" y="5143500"/>
            <a:ext cx="1714500" cy="1714500"/>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7ACB046-93CA-F09D-E720-7874BE373543}"/>
              </a:ext>
            </a:extLst>
          </p:cNvPr>
          <p:cNvSpPr/>
          <p:nvPr/>
        </p:nvSpPr>
        <p:spPr>
          <a:xfrm>
            <a:off x="10477500" y="0"/>
            <a:ext cx="1714500" cy="171450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4C575B45-224C-6648-22C1-0EC7B5C047B5}"/>
              </a:ext>
            </a:extLst>
          </p:cNvPr>
          <p:cNvSpPr/>
          <p:nvPr/>
        </p:nvSpPr>
        <p:spPr>
          <a:xfrm>
            <a:off x="10477500" y="17145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C9D9FA10-91DE-F277-5EF9-606436BB9007}"/>
              </a:ext>
            </a:extLst>
          </p:cNvPr>
          <p:cNvSpPr/>
          <p:nvPr/>
        </p:nvSpPr>
        <p:spPr>
          <a:xfrm>
            <a:off x="10477500" y="3429000"/>
            <a:ext cx="1714500" cy="171450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E91C2C3B-276C-2BEA-8948-28382CB1C5F4}"/>
              </a:ext>
            </a:extLst>
          </p:cNvPr>
          <p:cNvSpPr/>
          <p:nvPr/>
        </p:nvSpPr>
        <p:spPr>
          <a:xfrm>
            <a:off x="10477500" y="51435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4" name="Título 3">
            <a:extLst>
              <a:ext uri="{FF2B5EF4-FFF2-40B4-BE49-F238E27FC236}">
                <a16:creationId xmlns:a16="http://schemas.microsoft.com/office/drawing/2014/main" id="{02C9EBED-3428-D08E-F293-332829F847E1}"/>
              </a:ext>
            </a:extLst>
          </p:cNvPr>
          <p:cNvSpPr txBox="1">
            <a:spLocks/>
          </p:cNvSpPr>
          <p:nvPr/>
        </p:nvSpPr>
        <p:spPr>
          <a:xfrm>
            <a:off x="137742" y="4173111"/>
            <a:ext cx="3581772" cy="2453805"/>
          </a:xfrm>
          <a:prstGeom prst="rect">
            <a:avLst/>
          </a:prstGeom>
          <a:noFill/>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pt-BR" sz="5400" dirty="0">
                <a:solidFill>
                  <a:srgbClr val="0C2340"/>
                </a:solidFill>
                <a:latin typeface="Work Sans Light" pitchFamily="2" charset="0"/>
              </a:rPr>
              <a:t>Modelo Final Treinado</a:t>
            </a:r>
          </a:p>
        </p:txBody>
      </p:sp>
      <p:pic>
        <p:nvPicPr>
          <p:cNvPr id="2" name="Gráfico 1">
            <a:extLst>
              <a:ext uri="{FF2B5EF4-FFF2-40B4-BE49-F238E27FC236}">
                <a16:creationId xmlns:a16="http://schemas.microsoft.com/office/drawing/2014/main" id="{7DD49719-1C31-0FE2-57E5-5C4FEA2E8E9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80358" y="5801297"/>
            <a:ext cx="708784" cy="495845"/>
          </a:xfrm>
          <a:prstGeom prst="rect">
            <a:avLst/>
          </a:prstGeom>
        </p:spPr>
      </p:pic>
      <p:sp>
        <p:nvSpPr>
          <p:cNvPr id="4" name="Título 3">
            <a:extLst>
              <a:ext uri="{FF2B5EF4-FFF2-40B4-BE49-F238E27FC236}">
                <a16:creationId xmlns:a16="http://schemas.microsoft.com/office/drawing/2014/main" id="{28F223EA-D24C-7762-6E03-8F5BAB8297F1}"/>
              </a:ext>
            </a:extLst>
          </p:cNvPr>
          <p:cNvSpPr txBox="1">
            <a:spLocks/>
          </p:cNvSpPr>
          <p:nvPr/>
        </p:nvSpPr>
        <p:spPr>
          <a:xfrm>
            <a:off x="168773" y="215844"/>
            <a:ext cx="4095306"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800">
                <a:solidFill>
                  <a:srgbClr val="0C2340"/>
                </a:solidFill>
                <a:latin typeface="Work Sans Light" pitchFamily="2" charset="0"/>
              </a:rPr>
              <a:t>1.1</a:t>
            </a:r>
          </a:p>
        </p:txBody>
      </p:sp>
    </p:spTree>
    <p:extLst>
      <p:ext uri="{BB962C8B-B14F-4D97-AF65-F5344CB8AC3E}">
        <p14:creationId xmlns:p14="http://schemas.microsoft.com/office/powerpoint/2010/main" val="1583694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051998-13B0-4811-DCA1-3446E4EA1A3A}"/>
              </a:ext>
            </a:extLst>
          </p:cNvPr>
          <p:cNvSpPr txBox="1">
            <a:spLocks/>
          </p:cNvSpPr>
          <p:nvPr/>
        </p:nvSpPr>
        <p:spPr>
          <a:xfrm>
            <a:off x="190108" y="613997"/>
            <a:ext cx="5435991"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7200" b="0" dirty="0">
                <a:solidFill>
                  <a:srgbClr val="0C2340"/>
                </a:solidFill>
                <a:latin typeface="Work Sans Thin" pitchFamily="2" charset="0"/>
              </a:rPr>
              <a:t>Chove ou Não Chove?</a:t>
            </a:r>
          </a:p>
        </p:txBody>
      </p:sp>
      <p:sp>
        <p:nvSpPr>
          <p:cNvPr id="5" name="TextBox 59">
            <a:extLst>
              <a:ext uri="{FF2B5EF4-FFF2-40B4-BE49-F238E27FC236}">
                <a16:creationId xmlns:a16="http://schemas.microsoft.com/office/drawing/2014/main" id="{5EFC3135-1FE2-87AB-3817-478D02D01F57}"/>
              </a:ext>
            </a:extLst>
          </p:cNvPr>
          <p:cNvSpPr txBox="1"/>
          <p:nvPr/>
        </p:nvSpPr>
        <p:spPr>
          <a:xfrm>
            <a:off x="6167437" y="3159889"/>
            <a:ext cx="5400675" cy="3221861"/>
          </a:xfrm>
          <a:prstGeom prst="rect">
            <a:avLst/>
          </a:prstGeom>
        </p:spPr>
        <p:txBody>
          <a:bodyPr wrap="square" lIns="0" tIns="0" rIns="0" bIns="0" numCol="1" spcCol="540000" rtlCol="0" anchor="b">
            <a:noAutofit/>
          </a:bodyPr>
          <a:lstStyle/>
          <a:p>
            <a:pPr defTabSz="609630">
              <a:lnSpc>
                <a:spcPct val="120000"/>
              </a:lnSpc>
              <a:spcAft>
                <a:spcPts val="1200"/>
              </a:spcAft>
            </a:pPr>
            <a:r>
              <a:rPr lang="pt-BR" sz="1200" dirty="0">
                <a:solidFill>
                  <a:srgbClr val="0C2340"/>
                </a:solidFill>
                <a:latin typeface="Work Sans" pitchFamily="2" charset="0"/>
              </a:rPr>
              <a:t>Essa etapa do projeto busca responder, de forma objetiva e confiável, a seguinte pergunta central:</a:t>
            </a:r>
          </a:p>
          <a:p>
            <a:pPr defTabSz="609630">
              <a:lnSpc>
                <a:spcPct val="120000"/>
              </a:lnSpc>
              <a:spcAft>
                <a:spcPts val="1200"/>
              </a:spcAft>
            </a:pPr>
            <a:r>
              <a:rPr lang="pt-BR" sz="1200" b="1" dirty="0">
                <a:solidFill>
                  <a:srgbClr val="0C2340"/>
                </a:solidFill>
                <a:latin typeface="Work Sans" pitchFamily="2" charset="0"/>
              </a:rPr>
              <a:t>Vai chover ou não vai chover?</a:t>
            </a:r>
          </a:p>
          <a:p>
            <a:pPr defTabSz="609630">
              <a:lnSpc>
                <a:spcPct val="120000"/>
              </a:lnSpc>
              <a:spcAft>
                <a:spcPts val="1200"/>
              </a:spcAft>
            </a:pPr>
            <a:r>
              <a:rPr lang="pt-BR" sz="1200" dirty="0">
                <a:solidFill>
                  <a:srgbClr val="0C2340"/>
                </a:solidFill>
                <a:latin typeface="Work Sans" pitchFamily="2" charset="0"/>
              </a:rPr>
              <a:t>Essa resposta orienta decisões operacionais, reduz riscos e minimiza custos associados a erros de previsão.</a:t>
            </a:r>
          </a:p>
          <a:p>
            <a:pPr defTabSz="609630">
              <a:lnSpc>
                <a:spcPct val="120000"/>
              </a:lnSpc>
              <a:spcAft>
                <a:spcPts val="1200"/>
              </a:spcAft>
            </a:pPr>
            <a:r>
              <a:rPr lang="pt-BR" sz="1200" dirty="0">
                <a:solidFill>
                  <a:srgbClr val="0C2340"/>
                </a:solidFill>
                <a:latin typeface="Work Sans" pitchFamily="2" charset="0"/>
              </a:rPr>
              <a:t>Ao longo desta apresentação, apresento como traduzi esse problema de negócio em um problema de Machine Learning, avaliei diferentes modelos e justifiquei tecnicamente a escolha da abordagem que melhor responde a essa pergunta.</a:t>
            </a:r>
            <a:endParaRPr lang="en-US" sz="1200" dirty="0">
              <a:solidFill>
                <a:srgbClr val="0C2340"/>
              </a:solidFill>
              <a:latin typeface="Work Sans" pitchFamily="2" charset="0"/>
            </a:endParaRPr>
          </a:p>
        </p:txBody>
      </p:sp>
      <p:pic>
        <p:nvPicPr>
          <p:cNvPr id="9" name="Picture 8" descr="A red white and blue square&#10;&#10;Description automatically generated">
            <a:extLst>
              <a:ext uri="{FF2B5EF4-FFF2-40B4-BE49-F238E27FC236}">
                <a16:creationId xmlns:a16="http://schemas.microsoft.com/office/drawing/2014/main" id="{9B88A65D-B175-0F18-D114-55D588AA0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865796" y="0"/>
            <a:ext cx="1326204" cy="1324259"/>
          </a:xfrm>
          <a:prstGeom prst="rect">
            <a:avLst/>
          </a:prstGeom>
        </p:spPr>
      </p:pic>
      <p:sp>
        <p:nvSpPr>
          <p:cNvPr id="3" name="Text Placeholder 17">
            <a:extLst>
              <a:ext uri="{FF2B5EF4-FFF2-40B4-BE49-F238E27FC236}">
                <a16:creationId xmlns:a16="http://schemas.microsoft.com/office/drawing/2014/main" id="{BA490F82-348C-2EEA-4A3F-82CF2D8D2BB7}"/>
              </a:ext>
            </a:extLst>
          </p:cNvPr>
          <p:cNvSpPr>
            <a:spLocks noGrp="1"/>
          </p:cNvSpPr>
          <p:nvPr>
            <p:ph type="body" sz="quarter" idx="4294967295"/>
          </p:nvPr>
        </p:nvSpPr>
        <p:spPr>
          <a:xfrm>
            <a:off x="263526" y="296863"/>
            <a:ext cx="2484438" cy="175577"/>
          </a:xfrm>
        </p:spPr>
        <p:txBody>
          <a:bodyPr>
            <a:noAutofit/>
          </a:bodyPr>
          <a:lstStyle/>
          <a:p>
            <a:r>
              <a:rPr lang="pt-BR" sz="1200" dirty="0">
                <a:solidFill>
                  <a:schemeClr val="bg1"/>
                </a:solidFill>
              </a:rPr>
              <a:t>LOREM IPSUM</a:t>
            </a:r>
            <a:endParaRPr lang="en-GB" sz="1200" dirty="0">
              <a:solidFill>
                <a:schemeClr val="bg1"/>
              </a:solidFill>
            </a:endParaRPr>
          </a:p>
        </p:txBody>
      </p:sp>
    </p:spTree>
    <p:extLst>
      <p:ext uri="{BB962C8B-B14F-4D97-AF65-F5344CB8AC3E}">
        <p14:creationId xmlns:p14="http://schemas.microsoft.com/office/powerpoint/2010/main" val="892833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EC778-20E9-E28E-383F-C04F6F87F88F}"/>
            </a:ext>
          </a:extLst>
        </p:cNvPr>
        <p:cNvGrpSpPr/>
        <p:nvPr/>
      </p:nvGrpSpPr>
      <p:grpSpPr>
        <a:xfrm>
          <a:off x="0" y="0"/>
          <a:ext cx="0" cy="0"/>
          <a:chOff x="0" y="0"/>
          <a:chExt cx="0" cy="0"/>
        </a:xfrm>
      </p:grpSpPr>
      <p:sp>
        <p:nvSpPr>
          <p:cNvPr id="13" name="TextBox 59">
            <a:extLst>
              <a:ext uri="{FF2B5EF4-FFF2-40B4-BE49-F238E27FC236}">
                <a16:creationId xmlns:a16="http://schemas.microsoft.com/office/drawing/2014/main" id="{64931BC1-E223-3769-563B-330E384FA14B}"/>
              </a:ext>
            </a:extLst>
          </p:cNvPr>
          <p:cNvSpPr txBox="1"/>
          <p:nvPr/>
        </p:nvSpPr>
        <p:spPr>
          <a:xfrm>
            <a:off x="3235325" y="1232713"/>
            <a:ext cx="2428875" cy="5184240"/>
          </a:xfrm>
          <a:prstGeom prst="rect">
            <a:avLst/>
          </a:prstGeom>
        </p:spPr>
        <p:txBody>
          <a:bodyPr wrap="square" lIns="0" tIns="0" rIns="0" bIns="0" rtlCol="0" anchor="b">
            <a:spAutoFit/>
          </a:bodyPr>
          <a:lstStyle/>
          <a:p>
            <a:pPr defTabSz="609630">
              <a:lnSpc>
                <a:spcPct val="120000"/>
              </a:lnSpc>
              <a:spcAft>
                <a:spcPts val="1200"/>
              </a:spcAft>
            </a:pPr>
            <a:r>
              <a:rPr lang="pt-BR" sz="1200" dirty="0">
                <a:solidFill>
                  <a:srgbClr val="0C2340"/>
                </a:solidFill>
                <a:latin typeface="Work Sans" pitchFamily="2" charset="0"/>
              </a:rPr>
              <a:t>Quando falamos que o modelo precisa ser acionável, significa que a saída precisa ser útil para tomada de decisão. </a:t>
            </a:r>
            <a:r>
              <a:rPr lang="pt-BR" sz="1200" b="1" dirty="0">
                <a:solidFill>
                  <a:srgbClr val="0C2340"/>
                </a:solidFill>
                <a:latin typeface="Work Sans" pitchFamily="2" charset="0"/>
              </a:rPr>
              <a:t>‘Chove’ </a:t>
            </a:r>
            <a:r>
              <a:rPr lang="pt-BR" sz="1200" dirty="0">
                <a:solidFill>
                  <a:srgbClr val="0C2340"/>
                </a:solidFill>
                <a:latin typeface="Work Sans" pitchFamily="2" charset="0"/>
              </a:rPr>
              <a:t>se torna um gatilho operacional e não somente um rótulo. </a:t>
            </a:r>
            <a:r>
              <a:rPr lang="pt-BR" sz="1200" b="1" dirty="0">
                <a:solidFill>
                  <a:srgbClr val="0C2340"/>
                </a:solidFill>
                <a:latin typeface="Work Sans" pitchFamily="2" charset="0"/>
              </a:rPr>
              <a:t>‘Não chove’</a:t>
            </a:r>
            <a:r>
              <a:rPr lang="pt-BR" sz="1200" dirty="0">
                <a:solidFill>
                  <a:srgbClr val="0C2340"/>
                </a:solidFill>
                <a:latin typeface="Work Sans" pitchFamily="2" charset="0"/>
              </a:rPr>
              <a:t> também é. </a:t>
            </a:r>
            <a:br>
              <a:rPr lang="pt-BR" sz="1200" dirty="0">
                <a:solidFill>
                  <a:srgbClr val="0C2340"/>
                </a:solidFill>
                <a:latin typeface="Work Sans" pitchFamily="2" charset="0"/>
              </a:rPr>
            </a:br>
            <a:r>
              <a:rPr lang="pt-BR" sz="1200" dirty="0">
                <a:solidFill>
                  <a:srgbClr val="0C2340"/>
                </a:solidFill>
                <a:latin typeface="Work Sans" pitchFamily="2" charset="0"/>
              </a:rPr>
              <a:t>Então nossa preocupação é: </a:t>
            </a:r>
            <a:br>
              <a:rPr lang="pt-BR" sz="1200" dirty="0">
                <a:solidFill>
                  <a:srgbClr val="0C2340"/>
                </a:solidFill>
                <a:latin typeface="Work Sans" pitchFamily="2" charset="0"/>
              </a:rPr>
            </a:br>
            <a:r>
              <a:rPr lang="pt-BR" sz="1200" dirty="0">
                <a:solidFill>
                  <a:srgbClr val="0C2340"/>
                </a:solidFill>
                <a:latin typeface="Work Sans" pitchFamily="2" charset="0"/>
              </a:rPr>
              <a:t>a resposta é boa o suficiente para alguém agir com confiança?</a:t>
            </a:r>
          </a:p>
          <a:p>
            <a:pPr defTabSz="609630">
              <a:lnSpc>
                <a:spcPct val="120000"/>
              </a:lnSpc>
              <a:spcAft>
                <a:spcPts val="1200"/>
              </a:spcAft>
            </a:pPr>
            <a:r>
              <a:rPr lang="pt-BR" sz="1200" b="1" dirty="0">
                <a:solidFill>
                  <a:srgbClr val="0C2340"/>
                </a:solidFill>
                <a:latin typeface="Work Sans" pitchFamily="2" charset="0"/>
              </a:rPr>
              <a:t>Se o modelo disser “chove”:</a:t>
            </a:r>
          </a:p>
          <a:p>
            <a:pPr defTabSz="609630">
              <a:lnSpc>
                <a:spcPct val="120000"/>
              </a:lnSpc>
              <a:spcAft>
                <a:spcPts val="1200"/>
              </a:spcAft>
            </a:pPr>
            <a:r>
              <a:rPr lang="pt-BR" sz="1200" dirty="0">
                <a:solidFill>
                  <a:srgbClr val="0C2340"/>
                </a:solidFill>
                <a:latin typeface="Work Sans" pitchFamily="2" charset="0"/>
              </a:rPr>
              <a:t>* ativar plano de contingência</a:t>
            </a:r>
            <a:br>
              <a:rPr lang="pt-BR" sz="1200" dirty="0">
                <a:solidFill>
                  <a:srgbClr val="0C2340"/>
                </a:solidFill>
                <a:latin typeface="Work Sans" pitchFamily="2" charset="0"/>
              </a:rPr>
            </a:br>
            <a:r>
              <a:rPr lang="pt-BR" sz="1200" dirty="0">
                <a:solidFill>
                  <a:srgbClr val="0C2340"/>
                </a:solidFill>
                <a:latin typeface="Work Sans" pitchFamily="2" charset="0"/>
              </a:rPr>
              <a:t>* antecipar ou adiar atividades</a:t>
            </a:r>
            <a:br>
              <a:rPr lang="pt-BR" sz="1200" dirty="0">
                <a:solidFill>
                  <a:srgbClr val="0C2340"/>
                </a:solidFill>
                <a:latin typeface="Work Sans" pitchFamily="2" charset="0"/>
              </a:rPr>
            </a:br>
            <a:r>
              <a:rPr lang="pt-BR" sz="1200" dirty="0">
                <a:solidFill>
                  <a:srgbClr val="0C2340"/>
                </a:solidFill>
                <a:latin typeface="Work Sans" pitchFamily="2" charset="0"/>
              </a:rPr>
              <a:t>* preparar recursos e logística</a:t>
            </a:r>
          </a:p>
          <a:p>
            <a:pPr defTabSz="609630">
              <a:lnSpc>
                <a:spcPct val="120000"/>
              </a:lnSpc>
              <a:spcAft>
                <a:spcPts val="1200"/>
              </a:spcAft>
            </a:pPr>
            <a:r>
              <a:rPr lang="pt-BR" sz="1200" b="1" dirty="0">
                <a:solidFill>
                  <a:srgbClr val="0C2340"/>
                </a:solidFill>
                <a:latin typeface="Work Sans" pitchFamily="2" charset="0"/>
              </a:rPr>
              <a:t>Se o modelo disser “não chove”:</a:t>
            </a:r>
            <a:endParaRPr lang="pt-BR" sz="1200" dirty="0">
              <a:solidFill>
                <a:srgbClr val="0C2340"/>
              </a:solidFill>
              <a:latin typeface="Work Sans" pitchFamily="2" charset="0"/>
            </a:endParaRPr>
          </a:p>
          <a:p>
            <a:pPr defTabSz="609630">
              <a:lnSpc>
                <a:spcPct val="120000"/>
              </a:lnSpc>
              <a:spcAft>
                <a:spcPts val="1200"/>
              </a:spcAft>
            </a:pPr>
            <a:r>
              <a:rPr lang="pt-BR" sz="1200" dirty="0">
                <a:solidFill>
                  <a:srgbClr val="0C2340"/>
                </a:solidFill>
                <a:latin typeface="Work Sans" pitchFamily="2" charset="0"/>
              </a:rPr>
              <a:t>* manter operação normal</a:t>
            </a:r>
            <a:br>
              <a:rPr lang="pt-BR" sz="1200" dirty="0">
                <a:solidFill>
                  <a:srgbClr val="0C2340"/>
                </a:solidFill>
                <a:latin typeface="Work Sans" pitchFamily="2" charset="0"/>
              </a:rPr>
            </a:br>
            <a:r>
              <a:rPr lang="pt-BR" sz="1200" dirty="0">
                <a:solidFill>
                  <a:srgbClr val="0C2340"/>
                </a:solidFill>
                <a:latin typeface="Work Sans" pitchFamily="2" charset="0"/>
              </a:rPr>
              <a:t>* evitar custos de precaução desnecessários</a:t>
            </a:r>
            <a:endParaRPr lang="en-US" sz="1200" dirty="0">
              <a:solidFill>
                <a:srgbClr val="0C2340"/>
              </a:solidFill>
              <a:latin typeface="Work Sans" pitchFamily="2" charset="0"/>
            </a:endParaRPr>
          </a:p>
        </p:txBody>
      </p:sp>
      <p:sp>
        <p:nvSpPr>
          <p:cNvPr id="14" name="Título 1">
            <a:extLst>
              <a:ext uri="{FF2B5EF4-FFF2-40B4-BE49-F238E27FC236}">
                <a16:creationId xmlns:a16="http://schemas.microsoft.com/office/drawing/2014/main" id="{AB872D4D-5A79-F8C1-B0D7-C10C75ABE624}"/>
              </a:ext>
            </a:extLst>
          </p:cNvPr>
          <p:cNvSpPr txBox="1">
            <a:spLocks/>
          </p:cNvSpPr>
          <p:nvPr/>
        </p:nvSpPr>
        <p:spPr>
          <a:xfrm>
            <a:off x="228209" y="2294545"/>
            <a:ext cx="2915286" cy="4197736"/>
          </a:xfrm>
          <a:prstGeom prst="rect">
            <a:avLst/>
          </a:prstGeom>
        </p:spPr>
        <p:txBody>
          <a:bodyPr vert="horz" lIns="0" tIns="0" rIns="0" bIns="0" rtlCol="0" anchor="b"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4400" b="0" dirty="0">
                <a:solidFill>
                  <a:srgbClr val="0C2340"/>
                </a:solidFill>
                <a:latin typeface="Work Sans Light" pitchFamily="2" charset="0"/>
              </a:rPr>
              <a:t>Chove ou Não Chove?</a:t>
            </a:r>
          </a:p>
        </p:txBody>
      </p:sp>
      <p:pic>
        <p:nvPicPr>
          <p:cNvPr id="18" name="Picture 13">
            <a:extLst>
              <a:ext uri="{FF2B5EF4-FFF2-40B4-BE49-F238E27FC236}">
                <a16:creationId xmlns:a16="http://schemas.microsoft.com/office/drawing/2014/main" id="{A777029A-C9CA-AD66-549F-3DDD0FE2EEC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7438" y="597719"/>
            <a:ext cx="5759142" cy="5781519"/>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pic>
        <p:nvPicPr>
          <p:cNvPr id="4" name="Graphic 3">
            <a:extLst>
              <a:ext uri="{FF2B5EF4-FFF2-40B4-BE49-F238E27FC236}">
                <a16:creationId xmlns:a16="http://schemas.microsoft.com/office/drawing/2014/main" id="{B8B81E7B-C1DF-A374-FC8E-E39E9AFBB1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12984" y="597719"/>
            <a:ext cx="715491" cy="721795"/>
          </a:xfrm>
          <a:prstGeom prst="rect">
            <a:avLst/>
          </a:prstGeom>
        </p:spPr>
      </p:pic>
      <p:sp>
        <p:nvSpPr>
          <p:cNvPr id="2" name="Text Placeholder 1">
            <a:extLst>
              <a:ext uri="{FF2B5EF4-FFF2-40B4-BE49-F238E27FC236}">
                <a16:creationId xmlns:a16="http://schemas.microsoft.com/office/drawing/2014/main" id="{87F43E62-2132-88BD-72DA-3518C827C5F3}"/>
              </a:ext>
            </a:extLst>
          </p:cNvPr>
          <p:cNvSpPr>
            <a:spLocks noGrp="1"/>
          </p:cNvSpPr>
          <p:nvPr>
            <p:ph type="body" sz="quarter" idx="4294967295"/>
          </p:nvPr>
        </p:nvSpPr>
        <p:spPr>
          <a:xfrm>
            <a:off x="263526" y="296863"/>
            <a:ext cx="2484438" cy="175577"/>
          </a:xfrm>
        </p:spPr>
        <p:txBody>
          <a:bodyPr/>
          <a:lstStyle/>
          <a:p>
            <a:r>
              <a:rPr lang="pt-BR" dirty="0"/>
              <a:t>LOREM IPSUM</a:t>
            </a:r>
            <a:endParaRPr lang="en-GB" dirty="0"/>
          </a:p>
        </p:txBody>
      </p:sp>
    </p:spTree>
    <p:extLst>
      <p:ext uri="{BB962C8B-B14F-4D97-AF65-F5344CB8AC3E}">
        <p14:creationId xmlns:p14="http://schemas.microsoft.com/office/powerpoint/2010/main" val="13831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907A8-8106-A6DD-C109-D51DA09EF51E}"/>
            </a:ext>
          </a:extLst>
        </p:cNvPr>
        <p:cNvGrpSpPr/>
        <p:nvPr/>
      </p:nvGrpSpPr>
      <p:grpSpPr>
        <a:xfrm>
          <a:off x="0" y="0"/>
          <a:ext cx="0" cy="0"/>
          <a:chOff x="0" y="0"/>
          <a:chExt cx="0" cy="0"/>
        </a:xfrm>
      </p:grpSpPr>
      <p:grpSp>
        <p:nvGrpSpPr>
          <p:cNvPr id="10" name="Graphic 6">
            <a:extLst>
              <a:ext uri="{FF2B5EF4-FFF2-40B4-BE49-F238E27FC236}">
                <a16:creationId xmlns:a16="http://schemas.microsoft.com/office/drawing/2014/main" id="{9807843A-4E8A-EC1B-3215-01A72B6F5121}"/>
              </a:ext>
            </a:extLst>
          </p:cNvPr>
          <p:cNvGrpSpPr/>
          <p:nvPr/>
        </p:nvGrpSpPr>
        <p:grpSpPr>
          <a:xfrm>
            <a:off x="276522" y="296863"/>
            <a:ext cx="412114" cy="287339"/>
            <a:chOff x="3414712" y="1223962"/>
            <a:chExt cx="5362003" cy="3738562"/>
          </a:xfrm>
          <a:solidFill>
            <a:srgbClr val="DA291C"/>
          </a:solidFill>
        </p:grpSpPr>
        <p:sp>
          <p:nvSpPr>
            <p:cNvPr id="12" name="Freeform: Shape 43">
              <a:extLst>
                <a:ext uri="{FF2B5EF4-FFF2-40B4-BE49-F238E27FC236}">
                  <a16:creationId xmlns:a16="http://schemas.microsoft.com/office/drawing/2014/main" id="{7CA6F7A8-AD28-E575-F6FF-724A41A5AA10}"/>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p>
          </p:txBody>
        </p:sp>
        <p:sp>
          <p:nvSpPr>
            <p:cNvPr id="13" name="Freeform: Shape 44">
              <a:extLst>
                <a:ext uri="{FF2B5EF4-FFF2-40B4-BE49-F238E27FC236}">
                  <a16:creationId xmlns:a16="http://schemas.microsoft.com/office/drawing/2014/main" id="{E40C8BA9-A527-F8F3-EED7-41E744BC6046}"/>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p>
          </p:txBody>
        </p:sp>
        <p:sp>
          <p:nvSpPr>
            <p:cNvPr id="14" name="Freeform: Shape 45">
              <a:extLst>
                <a:ext uri="{FF2B5EF4-FFF2-40B4-BE49-F238E27FC236}">
                  <a16:creationId xmlns:a16="http://schemas.microsoft.com/office/drawing/2014/main" id="{14914DAB-64E1-A357-BC74-1B9BC4A59B0F}"/>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p>
          </p:txBody>
        </p:sp>
        <p:sp>
          <p:nvSpPr>
            <p:cNvPr id="15" name="Freeform: Shape 46">
              <a:extLst>
                <a:ext uri="{FF2B5EF4-FFF2-40B4-BE49-F238E27FC236}">
                  <a16:creationId xmlns:a16="http://schemas.microsoft.com/office/drawing/2014/main" id="{7743C448-02BD-8BA8-4B7F-61778F39FD7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p>
          </p:txBody>
        </p:sp>
      </p:grpSp>
      <p:grpSp>
        <p:nvGrpSpPr>
          <p:cNvPr id="2" name="Group 67">
            <a:extLst>
              <a:ext uri="{FF2B5EF4-FFF2-40B4-BE49-F238E27FC236}">
                <a16:creationId xmlns:a16="http://schemas.microsoft.com/office/drawing/2014/main" id="{D8AEB469-84F7-F276-1CA5-E10CE49E6EEF}"/>
              </a:ext>
            </a:extLst>
          </p:cNvPr>
          <p:cNvGrpSpPr/>
          <p:nvPr/>
        </p:nvGrpSpPr>
        <p:grpSpPr>
          <a:xfrm>
            <a:off x="249362" y="775760"/>
            <a:ext cx="11724102" cy="5507452"/>
            <a:chOff x="467672" y="2578111"/>
            <a:chExt cx="10796482" cy="5507452"/>
          </a:xfrm>
        </p:grpSpPr>
        <p:sp>
          <p:nvSpPr>
            <p:cNvPr id="3" name="Título 1">
              <a:extLst>
                <a:ext uri="{FF2B5EF4-FFF2-40B4-BE49-F238E27FC236}">
                  <a16:creationId xmlns:a16="http://schemas.microsoft.com/office/drawing/2014/main" id="{8EFB3FD8-1E84-796C-E331-56CD62A170BE}"/>
                </a:ext>
              </a:extLst>
            </p:cNvPr>
            <p:cNvSpPr txBox="1">
              <a:spLocks/>
            </p:cNvSpPr>
            <p:nvPr/>
          </p:nvSpPr>
          <p:spPr>
            <a:xfrm>
              <a:off x="637152" y="2578111"/>
              <a:ext cx="201755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4400" b="0">
                  <a:solidFill>
                    <a:srgbClr val="354259"/>
                  </a:solidFill>
                  <a:latin typeface="Work Sans Light" pitchFamily="2" charset="0"/>
                </a:rPr>
                <a:t>01</a:t>
              </a:r>
            </a:p>
          </p:txBody>
        </p:sp>
        <p:sp>
          <p:nvSpPr>
            <p:cNvPr id="4" name="Espaço Reservado para Texto 8">
              <a:extLst>
                <a:ext uri="{FF2B5EF4-FFF2-40B4-BE49-F238E27FC236}">
                  <a16:creationId xmlns:a16="http://schemas.microsoft.com/office/drawing/2014/main" id="{E6897E34-3AFB-2D8D-F056-4A8A6BB85410}"/>
                </a:ext>
              </a:extLst>
            </p:cNvPr>
            <p:cNvSpPr txBox="1">
              <a:spLocks/>
            </p:cNvSpPr>
            <p:nvPr/>
          </p:nvSpPr>
          <p:spPr>
            <a:xfrm>
              <a:off x="467672" y="3780089"/>
              <a:ext cx="3056879" cy="79682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100" b="1" dirty="0">
                  <a:solidFill>
                    <a:srgbClr val="354259"/>
                  </a:solidFill>
                  <a:latin typeface="Work Sans" pitchFamily="2" charset="0"/>
                </a:rPr>
                <a:t>Estado:</a:t>
              </a:r>
              <a:r>
                <a:rPr lang="pt-BR" sz="1100" dirty="0">
                  <a:solidFill>
                    <a:srgbClr val="354259"/>
                  </a:solidFill>
                  <a:latin typeface="Work Sans" pitchFamily="2" charset="0"/>
                </a:rPr>
                <a:t> Formato de data inconsistente (DD/MM/AAAA), nomes de colunas simples e muitos valores ausentes em variáveis críticas como </a:t>
              </a:r>
              <a:r>
                <a:rPr lang="pt-BR" sz="1100" dirty="0" err="1">
                  <a:solidFill>
                    <a:srgbClr val="354259"/>
                  </a:solidFill>
                  <a:latin typeface="Work Sans" pitchFamily="2" charset="0"/>
                </a:rPr>
                <a:t>evaporacao</a:t>
              </a:r>
              <a:r>
                <a:rPr lang="pt-BR" sz="1100" dirty="0">
                  <a:solidFill>
                    <a:srgbClr val="354259"/>
                  </a:solidFill>
                  <a:latin typeface="Work Sans" pitchFamily="2" charset="0"/>
                </a:rPr>
                <a:t> e </a:t>
              </a:r>
              <a:r>
                <a:rPr lang="pt-BR" sz="1100" dirty="0" err="1">
                  <a:solidFill>
                    <a:srgbClr val="354259"/>
                  </a:solidFill>
                  <a:latin typeface="Work Sans" pitchFamily="2" charset="0"/>
                </a:rPr>
                <a:t>horas_sol</a:t>
              </a:r>
              <a:r>
                <a:rPr lang="pt-BR" sz="1100" dirty="0">
                  <a:solidFill>
                    <a:srgbClr val="354259"/>
                  </a:solidFill>
                  <a:latin typeface="Work Sans" pitchFamily="2" charset="0"/>
                </a:rPr>
                <a:t>.</a:t>
              </a:r>
            </a:p>
          </p:txBody>
        </p:sp>
        <p:sp>
          <p:nvSpPr>
            <p:cNvPr id="5" name="Título 1">
              <a:extLst>
                <a:ext uri="{FF2B5EF4-FFF2-40B4-BE49-F238E27FC236}">
                  <a16:creationId xmlns:a16="http://schemas.microsoft.com/office/drawing/2014/main" id="{F5B3D7E3-6232-AADD-A225-6478876967F6}"/>
                </a:ext>
              </a:extLst>
            </p:cNvPr>
            <p:cNvSpPr txBox="1">
              <a:spLocks/>
            </p:cNvSpPr>
            <p:nvPr/>
          </p:nvSpPr>
          <p:spPr>
            <a:xfrm>
              <a:off x="467672" y="3346379"/>
              <a:ext cx="2356516"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1600" dirty="0">
                  <a:solidFill>
                    <a:srgbClr val="354259"/>
                  </a:solidFill>
                  <a:latin typeface="Work Sans" pitchFamily="2" charset="0"/>
                </a:rPr>
                <a:t>Início ~ Dados Brutos</a:t>
              </a:r>
            </a:p>
          </p:txBody>
        </p:sp>
        <p:cxnSp>
          <p:nvCxnSpPr>
            <p:cNvPr id="6" name="Straight Connector 33">
              <a:extLst>
                <a:ext uri="{FF2B5EF4-FFF2-40B4-BE49-F238E27FC236}">
                  <a16:creationId xmlns:a16="http://schemas.microsoft.com/office/drawing/2014/main" id="{BC30C274-6506-0D5E-0AA8-D4D8A884022B}"/>
                </a:ext>
              </a:extLst>
            </p:cNvPr>
            <p:cNvCxnSpPr>
              <a:cxnSpLocks/>
            </p:cNvCxnSpPr>
            <p:nvPr/>
          </p:nvCxnSpPr>
          <p:spPr>
            <a:xfrm>
              <a:off x="2654709" y="2812025"/>
              <a:ext cx="2202426" cy="0"/>
            </a:xfrm>
            <a:prstGeom prst="line">
              <a:avLst/>
            </a:prstGeom>
            <a:ln/>
          </p:spPr>
          <p:style>
            <a:lnRef idx="1">
              <a:schemeClr val="dk1"/>
            </a:lnRef>
            <a:fillRef idx="0">
              <a:schemeClr val="dk1"/>
            </a:fillRef>
            <a:effectRef idx="0">
              <a:schemeClr val="dk1"/>
            </a:effectRef>
            <a:fontRef idx="minor">
              <a:schemeClr val="tx1"/>
            </a:fontRef>
          </p:style>
        </p:cxnSp>
        <p:sp>
          <p:nvSpPr>
            <p:cNvPr id="7" name="Título 1">
              <a:extLst>
                <a:ext uri="{FF2B5EF4-FFF2-40B4-BE49-F238E27FC236}">
                  <a16:creationId xmlns:a16="http://schemas.microsoft.com/office/drawing/2014/main" id="{6C0F2AD6-F33A-B725-629A-48660D7E6BA9}"/>
                </a:ext>
              </a:extLst>
            </p:cNvPr>
            <p:cNvSpPr txBox="1">
              <a:spLocks/>
            </p:cNvSpPr>
            <p:nvPr/>
          </p:nvSpPr>
          <p:spPr>
            <a:xfrm>
              <a:off x="4857134" y="2578111"/>
              <a:ext cx="201755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4400" b="0">
                  <a:solidFill>
                    <a:srgbClr val="354259"/>
                  </a:solidFill>
                  <a:latin typeface="Work Sans Light" pitchFamily="2" charset="0"/>
                </a:rPr>
                <a:t>02</a:t>
              </a:r>
            </a:p>
          </p:txBody>
        </p:sp>
        <p:sp>
          <p:nvSpPr>
            <p:cNvPr id="11" name="Espaço Reservado para Texto 8">
              <a:extLst>
                <a:ext uri="{FF2B5EF4-FFF2-40B4-BE49-F238E27FC236}">
                  <a16:creationId xmlns:a16="http://schemas.microsoft.com/office/drawing/2014/main" id="{5B714111-521B-BC18-D76E-0E7AF53CC99F}"/>
                </a:ext>
              </a:extLst>
            </p:cNvPr>
            <p:cNvSpPr txBox="1">
              <a:spLocks/>
            </p:cNvSpPr>
            <p:nvPr/>
          </p:nvSpPr>
          <p:spPr>
            <a:xfrm>
              <a:off x="4093896" y="3780089"/>
              <a:ext cx="3536829" cy="212026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100" b="1" dirty="0">
                  <a:solidFill>
                    <a:srgbClr val="354259"/>
                  </a:solidFill>
                  <a:latin typeface="Work Sans" pitchFamily="2" charset="0"/>
                </a:rPr>
                <a:t>Ações Realizadas:</a:t>
              </a:r>
              <a:r>
                <a:rPr lang="pt-BR" sz="1100" dirty="0">
                  <a:solidFill>
                    <a:srgbClr val="354259"/>
                  </a:solidFill>
                  <a:latin typeface="Work Sans" pitchFamily="2" charset="0"/>
                </a:rPr>
                <a:t>  </a:t>
              </a:r>
              <a:r>
                <a:rPr lang="pt-BR" sz="1100" b="1" dirty="0">
                  <a:solidFill>
                    <a:srgbClr val="354259"/>
                  </a:solidFill>
                  <a:latin typeface="Work Sans" pitchFamily="2" charset="0"/>
                </a:rPr>
                <a:t>Padronização:</a:t>
              </a:r>
              <a:r>
                <a:rPr lang="pt-BR" sz="1100" dirty="0">
                  <a:solidFill>
                    <a:srgbClr val="354259"/>
                  </a:solidFill>
                  <a:latin typeface="Work Sans" pitchFamily="2" charset="0"/>
                </a:rPr>
                <a:t> Conversão das datas para formato e extração de ano, </a:t>
              </a:r>
              <a:r>
                <a:rPr lang="pt-BR" sz="1100" dirty="0" err="1">
                  <a:solidFill>
                    <a:srgbClr val="354259"/>
                  </a:solidFill>
                  <a:latin typeface="Work Sans" pitchFamily="2" charset="0"/>
                </a:rPr>
                <a:t>mes</a:t>
              </a:r>
              <a:r>
                <a:rPr lang="pt-BR" sz="1100" dirty="0">
                  <a:solidFill>
                    <a:srgbClr val="354259"/>
                  </a:solidFill>
                  <a:latin typeface="Work Sans" pitchFamily="2" charset="0"/>
                </a:rPr>
                <a:t>, dia.</a:t>
              </a:r>
            </a:p>
            <a:p>
              <a:pPr>
                <a:lnSpc>
                  <a:spcPct val="120000"/>
                </a:lnSpc>
                <a:spcAft>
                  <a:spcPts val="1200"/>
                </a:spcAft>
              </a:pPr>
              <a:r>
                <a:rPr lang="pt-BR" sz="1100" b="1" dirty="0">
                  <a:solidFill>
                    <a:srgbClr val="354259"/>
                  </a:solidFill>
                  <a:latin typeface="Work Sans" pitchFamily="2" charset="0"/>
                </a:rPr>
                <a:t>Engenharia:</a:t>
              </a:r>
              <a:r>
                <a:rPr lang="pt-BR" sz="1100" dirty="0">
                  <a:solidFill>
                    <a:srgbClr val="354259"/>
                  </a:solidFill>
                  <a:latin typeface="Work Sans" pitchFamily="2" charset="0"/>
                </a:rPr>
                <a:t> Criação de colunas _</a:t>
              </a:r>
              <a:r>
                <a:rPr lang="pt-BR" sz="1100" dirty="0" err="1">
                  <a:solidFill>
                    <a:srgbClr val="354259"/>
                  </a:solidFill>
                  <a:latin typeface="Work Sans" pitchFamily="2" charset="0"/>
                </a:rPr>
                <a:t>isna</a:t>
              </a:r>
              <a:r>
                <a:rPr lang="pt-BR" sz="1100" dirty="0">
                  <a:solidFill>
                    <a:srgbClr val="354259"/>
                  </a:solidFill>
                  <a:latin typeface="Work Sans" pitchFamily="2" charset="0"/>
                </a:rPr>
                <a:t> (</a:t>
              </a:r>
              <a:r>
                <a:rPr lang="pt-BR" sz="1100" dirty="0" err="1">
                  <a:solidFill>
                    <a:srgbClr val="354259"/>
                  </a:solidFill>
                  <a:latin typeface="Work Sans" pitchFamily="2" charset="0"/>
                </a:rPr>
                <a:t>ex</a:t>
              </a:r>
              <a:r>
                <a:rPr lang="pt-BR" sz="1100" dirty="0">
                  <a:solidFill>
                    <a:srgbClr val="354259"/>
                  </a:solidFill>
                  <a:latin typeface="Work Sans" pitchFamily="2" charset="0"/>
                </a:rPr>
                <a:t>: </a:t>
              </a:r>
              <a:r>
                <a:rPr lang="pt-BR" sz="1100" dirty="0" err="1">
                  <a:solidFill>
                    <a:srgbClr val="354259"/>
                  </a:solidFill>
                  <a:latin typeface="Work Sans" pitchFamily="2" charset="0"/>
                </a:rPr>
                <a:t>horas_sol_isna</a:t>
              </a:r>
              <a:r>
                <a:rPr lang="pt-BR" sz="1100" dirty="0">
                  <a:solidFill>
                    <a:srgbClr val="354259"/>
                  </a:solidFill>
                  <a:latin typeface="Work Sans" pitchFamily="2" charset="0"/>
                </a:rPr>
                <a:t>). Isso permitiu ao modelo saber quais valores foram preenchidos artificialmente, mantendo a integridade estatística.</a:t>
              </a:r>
            </a:p>
            <a:p>
              <a:pPr>
                <a:lnSpc>
                  <a:spcPct val="120000"/>
                </a:lnSpc>
                <a:spcAft>
                  <a:spcPts val="1200"/>
                </a:spcAft>
              </a:pPr>
              <a:r>
                <a:rPr lang="pt-BR" sz="1100" b="1" dirty="0">
                  <a:solidFill>
                    <a:srgbClr val="354259"/>
                  </a:solidFill>
                  <a:latin typeface="Work Sans" pitchFamily="2" charset="0"/>
                </a:rPr>
                <a:t>Resultado:</a:t>
              </a:r>
              <a:r>
                <a:rPr lang="pt-BR" sz="1100" dirty="0">
                  <a:solidFill>
                    <a:srgbClr val="354259"/>
                  </a:solidFill>
                  <a:latin typeface="Work Sans" pitchFamily="2" charset="0"/>
                </a:rPr>
                <a:t> Uma base organizada, mas que ainda não entendia a geografia da Austrália nem influências externas.</a:t>
              </a:r>
            </a:p>
          </p:txBody>
        </p:sp>
        <p:sp>
          <p:nvSpPr>
            <p:cNvPr id="16" name="Título 1">
              <a:extLst>
                <a:ext uri="{FF2B5EF4-FFF2-40B4-BE49-F238E27FC236}">
                  <a16:creationId xmlns:a16="http://schemas.microsoft.com/office/drawing/2014/main" id="{69F53B8D-6412-600C-29E4-15BF40744F02}"/>
                </a:ext>
              </a:extLst>
            </p:cNvPr>
            <p:cNvSpPr txBox="1">
              <a:spLocks/>
            </p:cNvSpPr>
            <p:nvPr/>
          </p:nvSpPr>
          <p:spPr>
            <a:xfrm>
              <a:off x="4687655" y="3346379"/>
              <a:ext cx="2356516"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1600" dirty="0">
                  <a:solidFill>
                    <a:srgbClr val="354259"/>
                  </a:solidFill>
                  <a:latin typeface="Work Sans" pitchFamily="2" charset="0"/>
                </a:rPr>
                <a:t>Dataset v4</a:t>
              </a:r>
            </a:p>
          </p:txBody>
        </p:sp>
        <p:cxnSp>
          <p:nvCxnSpPr>
            <p:cNvPr id="17" name="Straight Connector 62">
              <a:extLst>
                <a:ext uri="{FF2B5EF4-FFF2-40B4-BE49-F238E27FC236}">
                  <a16:creationId xmlns:a16="http://schemas.microsoft.com/office/drawing/2014/main" id="{3B20C0A2-E21E-0B4E-CEDC-69EFD5B0D41C}"/>
                </a:ext>
              </a:extLst>
            </p:cNvPr>
            <p:cNvCxnSpPr>
              <a:cxnSpLocks/>
            </p:cNvCxnSpPr>
            <p:nvPr/>
          </p:nvCxnSpPr>
          <p:spPr>
            <a:xfrm>
              <a:off x="6874692" y="2812025"/>
              <a:ext cx="2202426" cy="0"/>
            </a:xfrm>
            <a:prstGeom prst="line">
              <a:avLst/>
            </a:prstGeom>
            <a:ln/>
          </p:spPr>
          <p:style>
            <a:lnRef idx="1">
              <a:schemeClr val="dk1"/>
            </a:lnRef>
            <a:fillRef idx="0">
              <a:schemeClr val="dk1"/>
            </a:fillRef>
            <a:effectRef idx="0">
              <a:schemeClr val="dk1"/>
            </a:effectRef>
            <a:fontRef idx="minor">
              <a:schemeClr val="tx1"/>
            </a:fontRef>
          </p:style>
        </p:cxnSp>
        <p:sp>
          <p:nvSpPr>
            <p:cNvPr id="18" name="Título 1">
              <a:extLst>
                <a:ext uri="{FF2B5EF4-FFF2-40B4-BE49-F238E27FC236}">
                  <a16:creationId xmlns:a16="http://schemas.microsoft.com/office/drawing/2014/main" id="{B5B7B36F-23FC-08D4-5CD0-713BE468AC91}"/>
                </a:ext>
              </a:extLst>
            </p:cNvPr>
            <p:cNvSpPr txBox="1">
              <a:spLocks/>
            </p:cNvSpPr>
            <p:nvPr/>
          </p:nvSpPr>
          <p:spPr>
            <a:xfrm>
              <a:off x="9077117" y="2578111"/>
              <a:ext cx="201755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4400" b="0">
                  <a:solidFill>
                    <a:srgbClr val="354259"/>
                  </a:solidFill>
                  <a:latin typeface="Work Sans Light" pitchFamily="2" charset="0"/>
                </a:rPr>
                <a:t>03</a:t>
              </a:r>
            </a:p>
          </p:txBody>
        </p:sp>
        <p:sp>
          <p:nvSpPr>
            <p:cNvPr id="19" name="Espaço Reservado para Texto 8">
              <a:extLst>
                <a:ext uri="{FF2B5EF4-FFF2-40B4-BE49-F238E27FC236}">
                  <a16:creationId xmlns:a16="http://schemas.microsoft.com/office/drawing/2014/main" id="{F7BB6791-2913-B32E-93C0-A7DBDAA4EC7B}"/>
                </a:ext>
              </a:extLst>
            </p:cNvPr>
            <p:cNvSpPr txBox="1">
              <a:spLocks/>
            </p:cNvSpPr>
            <p:nvPr/>
          </p:nvSpPr>
          <p:spPr>
            <a:xfrm>
              <a:off x="8044794" y="3780089"/>
              <a:ext cx="3219360" cy="4305474"/>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100" b="1" dirty="0">
                  <a:solidFill>
                    <a:srgbClr val="354259"/>
                  </a:solidFill>
                  <a:latin typeface="Work Sans" pitchFamily="2" charset="0"/>
                </a:rPr>
                <a:t>Volume Final: </a:t>
              </a:r>
              <a:r>
                <a:rPr lang="pt-BR" sz="1100" dirty="0">
                  <a:solidFill>
                    <a:srgbClr val="354259"/>
                  </a:solidFill>
                  <a:latin typeface="Work Sans" pitchFamily="2" charset="0"/>
                </a:rPr>
                <a:t>56.570 linhas.</a:t>
              </a:r>
              <a:br>
                <a:rPr lang="pt-BR" sz="1100" dirty="0">
                  <a:solidFill>
                    <a:srgbClr val="354259"/>
                  </a:solidFill>
                  <a:latin typeface="Work Sans" pitchFamily="2" charset="0"/>
                </a:rPr>
              </a:br>
              <a:br>
                <a:rPr lang="pt-BR" sz="1100" dirty="0">
                  <a:solidFill>
                    <a:srgbClr val="354259"/>
                  </a:solidFill>
                  <a:latin typeface="Work Sans" pitchFamily="2" charset="0"/>
                </a:rPr>
              </a:br>
              <a:r>
                <a:rPr lang="pt-BR" sz="1100" b="1" dirty="0">
                  <a:solidFill>
                    <a:srgbClr val="354259"/>
                  </a:solidFill>
                  <a:latin typeface="Work Sans" pitchFamily="2" charset="0"/>
                </a:rPr>
                <a:t>Camadas de Inteligência Adicionadas: </a:t>
              </a:r>
              <a:r>
                <a:rPr lang="pt-BR" sz="1100" dirty="0">
                  <a:solidFill>
                    <a:srgbClr val="354259"/>
                  </a:solidFill>
                  <a:latin typeface="Work Sans" pitchFamily="2" charset="0"/>
                </a:rPr>
                <a:t>Inteligência Geográfica: Inclusão de latitude e longitude. Correção de nomes de cidades e mapeamentos de aeroportos para coordenadas reais.</a:t>
              </a:r>
              <a:br>
                <a:rPr lang="pt-BR" sz="1100" dirty="0">
                  <a:solidFill>
                    <a:srgbClr val="354259"/>
                  </a:solidFill>
                  <a:latin typeface="Work Sans" pitchFamily="2" charset="0"/>
                </a:rPr>
              </a:br>
              <a:br>
                <a:rPr lang="pt-BR" sz="1100" dirty="0">
                  <a:solidFill>
                    <a:srgbClr val="354259"/>
                  </a:solidFill>
                  <a:latin typeface="Work Sans" pitchFamily="2" charset="0"/>
                </a:rPr>
              </a:br>
              <a:r>
                <a:rPr lang="pt-BR" sz="1100" b="1" dirty="0">
                  <a:solidFill>
                    <a:srgbClr val="354259"/>
                  </a:solidFill>
                  <a:latin typeface="Work Sans" pitchFamily="2" charset="0"/>
                </a:rPr>
                <a:t>Anomalias:</a:t>
              </a:r>
              <a:r>
                <a:rPr lang="pt-BR" sz="1100" dirty="0">
                  <a:solidFill>
                    <a:srgbClr val="354259"/>
                  </a:solidFill>
                  <a:latin typeface="Work Sans" pitchFamily="2" charset="0"/>
                </a:rPr>
                <a:t> Integração de El </a:t>
              </a:r>
              <a:r>
                <a:rPr lang="pt-BR" sz="1100" dirty="0" err="1">
                  <a:solidFill>
                    <a:srgbClr val="354259"/>
                  </a:solidFill>
                  <a:latin typeface="Work Sans" pitchFamily="2" charset="0"/>
                </a:rPr>
                <a:t>Niño</a:t>
              </a:r>
              <a:r>
                <a:rPr lang="pt-BR" sz="1100" dirty="0">
                  <a:solidFill>
                    <a:srgbClr val="354259"/>
                  </a:solidFill>
                  <a:latin typeface="Work Sans" pitchFamily="2" charset="0"/>
                </a:rPr>
                <a:t> / La </a:t>
              </a:r>
              <a:r>
                <a:rPr lang="pt-BR" sz="1100" dirty="0" err="1">
                  <a:solidFill>
                    <a:srgbClr val="354259"/>
                  </a:solidFill>
                  <a:latin typeface="Work Sans" pitchFamily="2" charset="0"/>
                </a:rPr>
                <a:t>Niña</a:t>
              </a:r>
              <a:r>
                <a:rPr lang="pt-BR" sz="1100" dirty="0">
                  <a:solidFill>
                    <a:srgbClr val="354259"/>
                  </a:solidFill>
                  <a:latin typeface="Work Sans" pitchFamily="2" charset="0"/>
                </a:rPr>
                <a:t> (</a:t>
              </a:r>
              <a:r>
                <a:rPr lang="pt-BR" sz="1100" dirty="0" err="1">
                  <a:solidFill>
                    <a:srgbClr val="354259"/>
                  </a:solidFill>
                  <a:latin typeface="Work Sans" pitchFamily="2" charset="0"/>
                </a:rPr>
                <a:t>anomalia_enso</a:t>
              </a:r>
              <a:r>
                <a:rPr lang="pt-BR" sz="1100" dirty="0">
                  <a:solidFill>
                    <a:srgbClr val="354259"/>
                  </a:solidFill>
                  <a:latin typeface="Work Sans" pitchFamily="2" charset="0"/>
                </a:rPr>
                <a:t>), conectando o aquecimento do Pacífico à seca na Austrália.</a:t>
              </a:r>
            </a:p>
            <a:p>
              <a:pPr>
                <a:lnSpc>
                  <a:spcPct val="120000"/>
                </a:lnSpc>
                <a:spcAft>
                  <a:spcPts val="1200"/>
                </a:spcAft>
              </a:pPr>
              <a:r>
                <a:rPr lang="pt-BR" sz="1100" b="1" dirty="0">
                  <a:solidFill>
                    <a:srgbClr val="354259"/>
                  </a:solidFill>
                  <a:latin typeface="Work Sans" pitchFamily="2" charset="0"/>
                </a:rPr>
                <a:t>Variáveis Derivadas:</a:t>
              </a:r>
              <a:r>
                <a:rPr lang="pt-BR" sz="1100" dirty="0">
                  <a:solidFill>
                    <a:srgbClr val="354259"/>
                  </a:solidFill>
                  <a:latin typeface="Work Sans" pitchFamily="2" charset="0"/>
                </a:rPr>
                <a:t> </a:t>
              </a:r>
              <a:r>
                <a:rPr lang="pt-BR" sz="1100" dirty="0" err="1">
                  <a:solidFill>
                    <a:srgbClr val="354259"/>
                  </a:solidFill>
                  <a:latin typeface="Work Sans" pitchFamily="2" charset="0"/>
                </a:rPr>
                <a:t>amplitude_termica</a:t>
              </a:r>
              <a:r>
                <a:rPr lang="pt-BR" sz="1100" dirty="0">
                  <a:solidFill>
                    <a:srgbClr val="354259"/>
                  </a:solidFill>
                  <a:latin typeface="Work Sans" pitchFamily="2" charset="0"/>
                </a:rPr>
                <a:t>, </a:t>
              </a:r>
              <a:r>
                <a:rPr lang="pt-BR" sz="1100" dirty="0" err="1">
                  <a:solidFill>
                    <a:srgbClr val="354259"/>
                  </a:solidFill>
                  <a:latin typeface="Work Sans" pitchFamily="2" charset="0"/>
                </a:rPr>
                <a:t>umidade_media</a:t>
              </a:r>
              <a:r>
                <a:rPr lang="pt-BR" sz="1100" dirty="0">
                  <a:solidFill>
                    <a:srgbClr val="354259"/>
                  </a:solidFill>
                  <a:latin typeface="Work Sans" pitchFamily="2" charset="0"/>
                </a:rPr>
                <a:t> e </a:t>
              </a:r>
              <a:r>
                <a:rPr lang="pt-BR" sz="1100" dirty="0" err="1">
                  <a:solidFill>
                    <a:srgbClr val="354259"/>
                  </a:solidFill>
                  <a:latin typeface="Work Sans" pitchFamily="2" charset="0"/>
                </a:rPr>
                <a:t>variacao_pressao</a:t>
              </a:r>
              <a:r>
                <a:rPr lang="pt-BR" sz="1100" dirty="0">
                  <a:solidFill>
                    <a:srgbClr val="354259"/>
                  </a:solidFill>
                  <a:latin typeface="Work Sans" pitchFamily="2" charset="0"/>
                </a:rPr>
                <a:t> (indicadores de mudança brusca de tempo).</a:t>
              </a:r>
            </a:p>
            <a:p>
              <a:pPr>
                <a:lnSpc>
                  <a:spcPct val="120000"/>
                </a:lnSpc>
                <a:spcAft>
                  <a:spcPts val="1200"/>
                </a:spcAft>
              </a:pPr>
              <a:r>
                <a:rPr lang="pt-BR" sz="1100" b="1" dirty="0">
                  <a:solidFill>
                    <a:srgbClr val="354259"/>
                  </a:solidFill>
                  <a:latin typeface="Work Sans" pitchFamily="2" charset="0"/>
                </a:rPr>
                <a:t>Sazonalidade Cíclica:</a:t>
              </a:r>
              <a:r>
                <a:rPr lang="pt-BR" sz="1100" dirty="0">
                  <a:solidFill>
                    <a:srgbClr val="354259"/>
                  </a:solidFill>
                  <a:latin typeface="Work Sans" pitchFamily="2" charset="0"/>
                </a:rPr>
                <a:t> Transformação dos meses em </a:t>
              </a:r>
              <a:r>
                <a:rPr lang="pt-BR" sz="1100" dirty="0" err="1">
                  <a:solidFill>
                    <a:srgbClr val="354259"/>
                  </a:solidFill>
                  <a:latin typeface="Work Sans" pitchFamily="2" charset="0"/>
                </a:rPr>
                <a:t>mes_sin</a:t>
              </a:r>
              <a:r>
                <a:rPr lang="pt-BR" sz="1100" dirty="0">
                  <a:solidFill>
                    <a:srgbClr val="354259"/>
                  </a:solidFill>
                  <a:latin typeface="Work Sans" pitchFamily="2" charset="0"/>
                </a:rPr>
                <a:t> e </a:t>
              </a:r>
              <a:r>
                <a:rPr lang="pt-BR" sz="1100" dirty="0" err="1">
                  <a:solidFill>
                    <a:srgbClr val="354259"/>
                  </a:solidFill>
                  <a:latin typeface="Work Sans" pitchFamily="2" charset="0"/>
                </a:rPr>
                <a:t>mes_cos</a:t>
              </a:r>
              <a:r>
                <a:rPr lang="pt-BR" sz="1100" dirty="0">
                  <a:solidFill>
                    <a:srgbClr val="354259"/>
                  </a:solidFill>
                  <a:latin typeface="Work Sans" pitchFamily="2" charset="0"/>
                </a:rPr>
                <a:t>, ensinando ao modelo que dezembro está ao lado de janeiro.</a:t>
              </a:r>
            </a:p>
            <a:p>
              <a:pPr>
                <a:lnSpc>
                  <a:spcPct val="120000"/>
                </a:lnSpc>
                <a:spcAft>
                  <a:spcPts val="1200"/>
                </a:spcAft>
              </a:pPr>
              <a:r>
                <a:rPr lang="pt-BR" sz="1100" b="1" dirty="0">
                  <a:solidFill>
                    <a:srgbClr val="354259"/>
                  </a:solidFill>
                  <a:latin typeface="Work Sans" pitchFamily="2" charset="0"/>
                </a:rPr>
                <a:t>Localização:</a:t>
              </a:r>
              <a:r>
                <a:rPr lang="pt-BR" sz="1100" dirty="0">
                  <a:solidFill>
                    <a:srgbClr val="354259"/>
                  </a:solidFill>
                  <a:latin typeface="Work Sans" pitchFamily="2" charset="0"/>
                </a:rPr>
                <a:t> Coordenadas como latitude e longitude, para apresentar ao modelo onde as cidades estão localizadas.</a:t>
              </a:r>
            </a:p>
          </p:txBody>
        </p:sp>
        <p:sp>
          <p:nvSpPr>
            <p:cNvPr id="20" name="Título 1">
              <a:extLst>
                <a:ext uri="{FF2B5EF4-FFF2-40B4-BE49-F238E27FC236}">
                  <a16:creationId xmlns:a16="http://schemas.microsoft.com/office/drawing/2014/main" id="{6DA3269E-20EF-7C49-82E4-74D1A0412F59}"/>
                </a:ext>
              </a:extLst>
            </p:cNvPr>
            <p:cNvSpPr txBox="1">
              <a:spLocks/>
            </p:cNvSpPr>
            <p:nvPr/>
          </p:nvSpPr>
          <p:spPr>
            <a:xfrm>
              <a:off x="8907637" y="3346379"/>
              <a:ext cx="2356516"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1600" dirty="0">
                  <a:solidFill>
                    <a:srgbClr val="354259"/>
                  </a:solidFill>
                  <a:latin typeface="Work Sans" pitchFamily="2" charset="0"/>
                </a:rPr>
                <a:t>Dataset v7</a:t>
              </a:r>
            </a:p>
          </p:txBody>
        </p:sp>
      </p:grpSp>
      <p:sp>
        <p:nvSpPr>
          <p:cNvPr id="21" name="Rectangle 68">
            <a:extLst>
              <a:ext uri="{FF2B5EF4-FFF2-40B4-BE49-F238E27FC236}">
                <a16:creationId xmlns:a16="http://schemas.microsoft.com/office/drawing/2014/main" id="{926BC111-B58A-B44C-23A9-CCFFFF2C56FB}"/>
              </a:ext>
            </a:extLst>
          </p:cNvPr>
          <p:cNvSpPr/>
          <p:nvPr/>
        </p:nvSpPr>
        <p:spPr>
          <a:xfrm flipH="1">
            <a:off x="2123440" y="162140"/>
            <a:ext cx="7945120" cy="998218"/>
          </a:xfrm>
          <a:prstGeom prst="rect">
            <a:avLst/>
          </a:prstGeom>
        </p:spPr>
        <p:txBody>
          <a:bodyPr wrap="square">
            <a:noAutofit/>
          </a:bodyPr>
          <a:lstStyle/>
          <a:p>
            <a:pPr algn="ctr" defTabSz="609585">
              <a:lnSpc>
                <a:spcPct val="80000"/>
              </a:lnSpc>
            </a:pPr>
            <a:r>
              <a:rPr lang="en-GB" sz="4400" dirty="0" err="1">
                <a:solidFill>
                  <a:srgbClr val="354259"/>
                </a:solidFill>
                <a:latin typeface="Work Sans Light" pitchFamily="2" charset="0"/>
                <a:ea typeface="Roboto Medium" panose="02000000000000000000" pitchFamily="2" charset="0"/>
                <a:cs typeface="Lato Semibold" panose="020F0502020204030203" pitchFamily="34" charset="0"/>
              </a:rPr>
              <a:t>Os</a:t>
            </a:r>
            <a:r>
              <a:rPr lang="en-GB" sz="4400" dirty="0">
                <a:solidFill>
                  <a:srgbClr val="354259"/>
                </a:solidFill>
                <a:latin typeface="Work Sans Light" pitchFamily="2" charset="0"/>
                <a:ea typeface="Roboto Medium" panose="02000000000000000000" pitchFamily="2" charset="0"/>
                <a:cs typeface="Lato Semibold" panose="020F0502020204030203" pitchFamily="34" charset="0"/>
              </a:rPr>
              <a:t> Dados</a:t>
            </a:r>
          </a:p>
        </p:txBody>
      </p:sp>
      <p:sp>
        <p:nvSpPr>
          <p:cNvPr id="22" name="Retângulo 21">
            <a:extLst>
              <a:ext uri="{FF2B5EF4-FFF2-40B4-BE49-F238E27FC236}">
                <a16:creationId xmlns:a16="http://schemas.microsoft.com/office/drawing/2014/main" id="{D9655460-AE63-D64F-C73F-455F492FB0B0}"/>
              </a:ext>
            </a:extLst>
          </p:cNvPr>
          <p:cNvSpPr/>
          <p:nvPr/>
        </p:nvSpPr>
        <p:spPr>
          <a:xfrm>
            <a:off x="249362" y="4617012"/>
            <a:ext cx="7778493" cy="19441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pt-BR"/>
          </a:p>
        </p:txBody>
      </p:sp>
      <p:sp>
        <p:nvSpPr>
          <p:cNvPr id="23" name="Espaço Reservado para Texto 8">
            <a:extLst>
              <a:ext uri="{FF2B5EF4-FFF2-40B4-BE49-F238E27FC236}">
                <a16:creationId xmlns:a16="http://schemas.microsoft.com/office/drawing/2014/main" id="{160A8BF0-8857-98CC-4236-0C48ED748D16}"/>
              </a:ext>
            </a:extLst>
          </p:cNvPr>
          <p:cNvSpPr txBox="1">
            <a:spLocks/>
          </p:cNvSpPr>
          <p:nvPr/>
        </p:nvSpPr>
        <p:spPr>
          <a:xfrm>
            <a:off x="460571" y="5095464"/>
            <a:ext cx="3325737" cy="999954"/>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100" dirty="0">
                <a:solidFill>
                  <a:srgbClr val="354259"/>
                </a:solidFill>
                <a:latin typeface="Work Sans" pitchFamily="2" charset="0"/>
              </a:rPr>
              <a:t>&gt; Primeira versão consolidada para a análise de dados por inferência e para a modelagem</a:t>
            </a:r>
            <a:br>
              <a:rPr lang="pt-BR" sz="1100" dirty="0">
                <a:solidFill>
                  <a:srgbClr val="354259"/>
                </a:solidFill>
                <a:latin typeface="Work Sans" pitchFamily="2" charset="0"/>
              </a:rPr>
            </a:br>
            <a:r>
              <a:rPr lang="pt-BR" sz="1100" dirty="0">
                <a:solidFill>
                  <a:srgbClr val="354259"/>
                </a:solidFill>
                <a:latin typeface="Work Sans" pitchFamily="2" charset="0"/>
              </a:rPr>
              <a:t>&gt; Conjunto de variáveis climáticas tradicionais</a:t>
            </a:r>
            <a:br>
              <a:rPr lang="pt-BR" sz="1100" dirty="0">
                <a:solidFill>
                  <a:srgbClr val="354259"/>
                </a:solidFill>
                <a:latin typeface="Work Sans" pitchFamily="2" charset="0"/>
              </a:rPr>
            </a:br>
            <a:r>
              <a:rPr lang="pt-BR" sz="1100" dirty="0">
                <a:solidFill>
                  <a:srgbClr val="354259"/>
                </a:solidFill>
                <a:latin typeface="Work Sans" pitchFamily="2" charset="0"/>
              </a:rPr>
              <a:t>&gt; Estrutura suficiente para criar um baseline</a:t>
            </a:r>
            <a:br>
              <a:rPr lang="pt-BR" sz="1100" dirty="0">
                <a:solidFill>
                  <a:srgbClr val="354259"/>
                </a:solidFill>
                <a:latin typeface="Work Sans" pitchFamily="2" charset="0"/>
              </a:rPr>
            </a:br>
            <a:r>
              <a:rPr lang="pt-BR" sz="1100" dirty="0">
                <a:solidFill>
                  <a:srgbClr val="354259"/>
                </a:solidFill>
                <a:latin typeface="Work Sans" pitchFamily="2" charset="0"/>
              </a:rPr>
              <a:t>&gt; Permitiu validar a viabilidade do problema</a:t>
            </a:r>
          </a:p>
        </p:txBody>
      </p:sp>
      <p:sp>
        <p:nvSpPr>
          <p:cNvPr id="24" name="Título 1">
            <a:extLst>
              <a:ext uri="{FF2B5EF4-FFF2-40B4-BE49-F238E27FC236}">
                <a16:creationId xmlns:a16="http://schemas.microsoft.com/office/drawing/2014/main" id="{834E066D-F042-424A-F36E-62BFD7CC428B}"/>
              </a:ext>
            </a:extLst>
          </p:cNvPr>
          <p:cNvSpPr txBox="1">
            <a:spLocks/>
          </p:cNvSpPr>
          <p:nvPr/>
        </p:nvSpPr>
        <p:spPr>
          <a:xfrm>
            <a:off x="753241" y="4840281"/>
            <a:ext cx="2558985"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1600" dirty="0">
                <a:solidFill>
                  <a:srgbClr val="354259"/>
                </a:solidFill>
                <a:latin typeface="Work Sans" pitchFamily="2" charset="0"/>
              </a:rPr>
              <a:t>Dataset v4</a:t>
            </a:r>
          </a:p>
        </p:txBody>
      </p:sp>
      <p:sp>
        <p:nvSpPr>
          <p:cNvPr id="25" name="Título 1">
            <a:extLst>
              <a:ext uri="{FF2B5EF4-FFF2-40B4-BE49-F238E27FC236}">
                <a16:creationId xmlns:a16="http://schemas.microsoft.com/office/drawing/2014/main" id="{750347F4-4C1E-3F00-96BA-003BE5FA01DC}"/>
              </a:ext>
            </a:extLst>
          </p:cNvPr>
          <p:cNvSpPr txBox="1">
            <a:spLocks/>
          </p:cNvSpPr>
          <p:nvPr/>
        </p:nvSpPr>
        <p:spPr>
          <a:xfrm>
            <a:off x="4711682" y="4840281"/>
            <a:ext cx="2558985"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1600" dirty="0">
                <a:solidFill>
                  <a:srgbClr val="354259"/>
                </a:solidFill>
                <a:latin typeface="Work Sans" pitchFamily="2" charset="0"/>
              </a:rPr>
              <a:t>Dataset v7</a:t>
            </a:r>
          </a:p>
        </p:txBody>
      </p:sp>
      <p:sp>
        <p:nvSpPr>
          <p:cNvPr id="26" name="Espaço Reservado para Texto 8">
            <a:extLst>
              <a:ext uri="{FF2B5EF4-FFF2-40B4-BE49-F238E27FC236}">
                <a16:creationId xmlns:a16="http://schemas.microsoft.com/office/drawing/2014/main" id="{73C0E467-1187-168B-A60B-C26CA2CB7786}"/>
              </a:ext>
            </a:extLst>
          </p:cNvPr>
          <p:cNvSpPr txBox="1">
            <a:spLocks/>
          </p:cNvSpPr>
          <p:nvPr/>
        </p:nvSpPr>
        <p:spPr>
          <a:xfrm>
            <a:off x="4356835" y="5095464"/>
            <a:ext cx="3325737" cy="1406219"/>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100" dirty="0">
                <a:solidFill>
                  <a:srgbClr val="354259"/>
                </a:solidFill>
                <a:latin typeface="Work Sans" pitchFamily="2" charset="0"/>
              </a:rPr>
              <a:t>&gt; Evolução direta do v4</a:t>
            </a:r>
            <a:br>
              <a:rPr lang="pt-BR" sz="1100" dirty="0">
                <a:solidFill>
                  <a:srgbClr val="354259"/>
                </a:solidFill>
                <a:latin typeface="Work Sans" pitchFamily="2" charset="0"/>
              </a:rPr>
            </a:br>
            <a:r>
              <a:rPr lang="pt-BR" sz="1100" dirty="0">
                <a:solidFill>
                  <a:srgbClr val="354259"/>
                </a:solidFill>
                <a:latin typeface="Work Sans" pitchFamily="2" charset="0"/>
              </a:rPr>
              <a:t>&gt; Melhor tratamento de dados ausentes</a:t>
            </a:r>
            <a:br>
              <a:rPr lang="pt-BR" sz="1100" dirty="0">
                <a:solidFill>
                  <a:srgbClr val="354259"/>
                </a:solidFill>
                <a:latin typeface="Work Sans" pitchFamily="2" charset="0"/>
              </a:rPr>
            </a:br>
            <a:r>
              <a:rPr lang="pt-BR" sz="1100" dirty="0">
                <a:solidFill>
                  <a:srgbClr val="354259"/>
                </a:solidFill>
                <a:latin typeface="Work Sans" pitchFamily="2" charset="0"/>
              </a:rPr>
              <a:t>&gt; Inclusão e refinamento de variáveis mais informativas</a:t>
            </a:r>
            <a:br>
              <a:rPr lang="pt-BR" sz="1100" dirty="0">
                <a:solidFill>
                  <a:srgbClr val="354259"/>
                </a:solidFill>
                <a:latin typeface="Work Sans" pitchFamily="2" charset="0"/>
              </a:rPr>
            </a:br>
            <a:r>
              <a:rPr lang="pt-BR" sz="1100" dirty="0">
                <a:solidFill>
                  <a:srgbClr val="354259"/>
                </a:solidFill>
                <a:latin typeface="Work Sans" pitchFamily="2" charset="0"/>
              </a:rPr>
              <a:t>&gt; Redução de ruído e ambiguidades</a:t>
            </a:r>
            <a:br>
              <a:rPr lang="pt-BR" sz="1100" dirty="0">
                <a:solidFill>
                  <a:srgbClr val="354259"/>
                </a:solidFill>
                <a:latin typeface="Work Sans" pitchFamily="2" charset="0"/>
              </a:rPr>
            </a:br>
            <a:r>
              <a:rPr lang="pt-BR" sz="1100" dirty="0">
                <a:solidFill>
                  <a:srgbClr val="354259"/>
                </a:solidFill>
                <a:latin typeface="Work Sans" pitchFamily="2" charset="0"/>
              </a:rPr>
              <a:t>&gt; Dados mais adequados para capturar padrões complexos de chuva</a:t>
            </a:r>
          </a:p>
        </p:txBody>
      </p:sp>
    </p:spTree>
    <p:extLst>
      <p:ext uri="{BB962C8B-B14F-4D97-AF65-F5344CB8AC3E}">
        <p14:creationId xmlns:p14="http://schemas.microsoft.com/office/powerpoint/2010/main" val="1495302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6CDA91E-5297-09CE-1500-522215FA3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438" y="538148"/>
            <a:ext cx="5760089" cy="5841090"/>
          </a:xfrm>
          <a:prstGeom prst="rect">
            <a:avLst/>
          </a:prstGeom>
        </p:spPr>
      </p:pic>
      <p:sp>
        <p:nvSpPr>
          <p:cNvPr id="13" name="TextBox 59">
            <a:extLst>
              <a:ext uri="{FF2B5EF4-FFF2-40B4-BE49-F238E27FC236}">
                <a16:creationId xmlns:a16="http://schemas.microsoft.com/office/drawing/2014/main" id="{4C9A56C3-45A2-705C-8601-4A4BFCDF8702}"/>
              </a:ext>
            </a:extLst>
          </p:cNvPr>
          <p:cNvSpPr txBox="1"/>
          <p:nvPr/>
        </p:nvSpPr>
        <p:spPr>
          <a:xfrm>
            <a:off x="3235325" y="2291465"/>
            <a:ext cx="2428875" cy="4125488"/>
          </a:xfrm>
          <a:prstGeom prst="rect">
            <a:avLst/>
          </a:prstGeom>
        </p:spPr>
        <p:txBody>
          <a:bodyPr wrap="square" lIns="0" tIns="0" rIns="0" bIns="0" rtlCol="0" anchor="b">
            <a:spAutoFit/>
          </a:bodyPr>
          <a:lstStyle/>
          <a:p>
            <a:pPr defTabSz="609630">
              <a:lnSpc>
                <a:spcPct val="120000"/>
              </a:lnSpc>
              <a:spcAft>
                <a:spcPts val="1200"/>
              </a:spcAft>
            </a:pPr>
            <a:r>
              <a:rPr lang="en-US" sz="1200" dirty="0">
                <a:solidFill>
                  <a:srgbClr val="0C2340"/>
                </a:solidFill>
                <a:latin typeface="Work Sans" pitchFamily="2" charset="0"/>
              </a:rPr>
              <a:t>O </a:t>
            </a:r>
            <a:r>
              <a:rPr lang="en-US" sz="1200" dirty="0" err="1">
                <a:solidFill>
                  <a:srgbClr val="0C2340"/>
                </a:solidFill>
                <a:latin typeface="Work Sans" pitchFamily="2" charset="0"/>
              </a:rPr>
              <a:t>projeto</a:t>
            </a:r>
            <a:r>
              <a:rPr lang="en-US" sz="1200" dirty="0">
                <a:solidFill>
                  <a:srgbClr val="0C2340"/>
                </a:solidFill>
                <a:latin typeface="Work Sans" pitchFamily="2" charset="0"/>
              </a:rPr>
              <a:t> </a:t>
            </a:r>
            <a:r>
              <a:rPr lang="en-US" sz="1200" dirty="0" err="1">
                <a:solidFill>
                  <a:srgbClr val="0C2340"/>
                </a:solidFill>
                <a:latin typeface="Work Sans" pitchFamily="2" charset="0"/>
              </a:rPr>
              <a:t>tem</a:t>
            </a:r>
            <a:r>
              <a:rPr lang="en-US" sz="1200" dirty="0">
                <a:solidFill>
                  <a:srgbClr val="0C2340"/>
                </a:solidFill>
                <a:latin typeface="Work Sans" pitchFamily="2" charset="0"/>
              </a:rPr>
              <a:t> </a:t>
            </a:r>
            <a:r>
              <a:rPr lang="en-US" sz="1200" dirty="0" err="1">
                <a:solidFill>
                  <a:srgbClr val="0C2340"/>
                </a:solidFill>
                <a:latin typeface="Work Sans" pitchFamily="2" charset="0"/>
              </a:rPr>
              <a:t>como</a:t>
            </a:r>
            <a:r>
              <a:rPr lang="en-US" sz="1200" dirty="0">
                <a:solidFill>
                  <a:srgbClr val="0C2340"/>
                </a:solidFill>
                <a:latin typeface="Work Sans" pitchFamily="2" charset="0"/>
              </a:rPr>
              <a:t> </a:t>
            </a:r>
            <a:r>
              <a:rPr lang="en-US" sz="1200" dirty="0" err="1">
                <a:solidFill>
                  <a:srgbClr val="0C2340"/>
                </a:solidFill>
                <a:latin typeface="Work Sans" pitchFamily="2" charset="0"/>
              </a:rPr>
              <a:t>objetivo</a:t>
            </a:r>
            <a:r>
              <a:rPr lang="en-US" sz="1200" dirty="0">
                <a:solidFill>
                  <a:srgbClr val="0C2340"/>
                </a:solidFill>
                <a:latin typeface="Work Sans" pitchFamily="2" charset="0"/>
              </a:rPr>
              <a:t> </a:t>
            </a:r>
            <a:r>
              <a:rPr lang="en-US" sz="1200" dirty="0" err="1">
                <a:solidFill>
                  <a:srgbClr val="0C2340"/>
                </a:solidFill>
                <a:latin typeface="Work Sans" pitchFamily="2" charset="0"/>
              </a:rPr>
              <a:t>desenvolver</a:t>
            </a:r>
            <a:r>
              <a:rPr lang="en-US" sz="1200" dirty="0">
                <a:solidFill>
                  <a:srgbClr val="0C2340"/>
                </a:solidFill>
                <a:latin typeface="Work Sans" pitchFamily="2" charset="0"/>
              </a:rPr>
              <a:t> </a:t>
            </a:r>
            <a:r>
              <a:rPr lang="en-US" sz="1200" dirty="0" err="1">
                <a:solidFill>
                  <a:srgbClr val="0C2340"/>
                </a:solidFill>
                <a:latin typeface="Work Sans" pitchFamily="2" charset="0"/>
              </a:rPr>
              <a:t>uma</a:t>
            </a:r>
            <a:r>
              <a:rPr lang="en-US" sz="1200" dirty="0">
                <a:solidFill>
                  <a:srgbClr val="0C2340"/>
                </a:solidFill>
                <a:latin typeface="Work Sans" pitchFamily="2" charset="0"/>
              </a:rPr>
              <a:t> </a:t>
            </a:r>
            <a:r>
              <a:rPr lang="en-US" sz="1200" dirty="0" err="1">
                <a:solidFill>
                  <a:srgbClr val="0C2340"/>
                </a:solidFill>
                <a:latin typeface="Work Sans" pitchFamily="2" charset="0"/>
              </a:rPr>
              <a:t>solução</a:t>
            </a:r>
            <a:r>
              <a:rPr lang="en-US" sz="1200" dirty="0">
                <a:solidFill>
                  <a:srgbClr val="0C2340"/>
                </a:solidFill>
                <a:latin typeface="Work Sans" pitchFamily="2" charset="0"/>
              </a:rPr>
              <a:t> de </a:t>
            </a:r>
            <a:r>
              <a:rPr lang="en-US" sz="1200" dirty="0" err="1">
                <a:solidFill>
                  <a:srgbClr val="0C2340"/>
                </a:solidFill>
                <a:latin typeface="Work Sans" pitchFamily="2" charset="0"/>
              </a:rPr>
              <a:t>análise</a:t>
            </a:r>
            <a:r>
              <a:rPr lang="en-US" sz="1200" dirty="0">
                <a:solidFill>
                  <a:srgbClr val="0C2340"/>
                </a:solidFill>
                <a:latin typeface="Work Sans" pitchFamily="2" charset="0"/>
              </a:rPr>
              <a:t> </a:t>
            </a:r>
            <a:r>
              <a:rPr lang="en-US" sz="1200" dirty="0" err="1">
                <a:solidFill>
                  <a:srgbClr val="0C2340"/>
                </a:solidFill>
                <a:latin typeface="Work Sans" pitchFamily="2" charset="0"/>
              </a:rPr>
              <a:t>climática</a:t>
            </a:r>
            <a:r>
              <a:rPr lang="en-US" sz="1200" dirty="0">
                <a:solidFill>
                  <a:srgbClr val="0C2340"/>
                </a:solidFill>
                <a:latin typeface="Work Sans" pitchFamily="2" charset="0"/>
              </a:rPr>
              <a:t>, </a:t>
            </a:r>
            <a:r>
              <a:rPr lang="en-US" sz="1200" dirty="0" err="1">
                <a:solidFill>
                  <a:srgbClr val="0C2340"/>
                </a:solidFill>
                <a:latin typeface="Work Sans" pitchFamily="2" charset="0"/>
              </a:rPr>
              <a:t>combinando</a:t>
            </a:r>
            <a:r>
              <a:rPr lang="en-US" sz="1200" dirty="0">
                <a:solidFill>
                  <a:srgbClr val="0C2340"/>
                </a:solidFill>
                <a:latin typeface="Work Sans" pitchFamily="2" charset="0"/>
              </a:rPr>
              <a:t> </a:t>
            </a:r>
            <a:r>
              <a:rPr lang="en-US" sz="1200" dirty="0" err="1">
                <a:solidFill>
                  <a:srgbClr val="0C2340"/>
                </a:solidFill>
                <a:latin typeface="Work Sans" pitchFamily="2" charset="0"/>
              </a:rPr>
              <a:t>técnicas</a:t>
            </a:r>
            <a:r>
              <a:rPr lang="en-US" sz="1200" dirty="0">
                <a:solidFill>
                  <a:srgbClr val="0C2340"/>
                </a:solidFill>
                <a:latin typeface="Work Sans" pitchFamily="2" charset="0"/>
              </a:rPr>
              <a:t> de </a:t>
            </a:r>
            <a:r>
              <a:rPr lang="en-US" sz="1200" dirty="0" err="1">
                <a:solidFill>
                  <a:srgbClr val="0C2340"/>
                </a:solidFill>
                <a:latin typeface="Work Sans" pitchFamily="2" charset="0"/>
              </a:rPr>
              <a:t>análise</a:t>
            </a:r>
            <a:r>
              <a:rPr lang="en-US" sz="1200" dirty="0">
                <a:solidFill>
                  <a:srgbClr val="0C2340"/>
                </a:solidFill>
                <a:latin typeface="Work Sans" pitchFamily="2" charset="0"/>
              </a:rPr>
              <a:t>, </a:t>
            </a:r>
            <a:r>
              <a:rPr lang="en-US" sz="1200" dirty="0" err="1">
                <a:solidFill>
                  <a:srgbClr val="0C2340"/>
                </a:solidFill>
                <a:latin typeface="Work Sans" pitchFamily="2" charset="0"/>
              </a:rPr>
              <a:t>ciência</a:t>
            </a:r>
            <a:r>
              <a:rPr lang="en-US" sz="1200" dirty="0">
                <a:solidFill>
                  <a:srgbClr val="0C2340"/>
                </a:solidFill>
                <a:latin typeface="Work Sans" pitchFamily="2" charset="0"/>
              </a:rPr>
              <a:t> de dados, machine learning e DataViz – Power Bi.</a:t>
            </a:r>
          </a:p>
          <a:p>
            <a:pPr defTabSz="609630">
              <a:lnSpc>
                <a:spcPct val="120000"/>
              </a:lnSpc>
              <a:spcAft>
                <a:spcPts val="1200"/>
              </a:spcAft>
            </a:pPr>
            <a:r>
              <a:rPr lang="en-US" sz="1200" dirty="0">
                <a:solidFill>
                  <a:srgbClr val="0C2340"/>
                </a:solidFill>
                <a:latin typeface="Work Sans" pitchFamily="2" charset="0"/>
              </a:rPr>
              <a:t>Ao </a:t>
            </a:r>
            <a:r>
              <a:rPr lang="en-US" sz="1200" dirty="0" err="1">
                <a:solidFill>
                  <a:srgbClr val="0C2340"/>
                </a:solidFill>
                <a:latin typeface="Work Sans" pitchFamily="2" charset="0"/>
              </a:rPr>
              <a:t>longo</a:t>
            </a:r>
            <a:r>
              <a:rPr lang="en-US" sz="1200" dirty="0">
                <a:solidFill>
                  <a:srgbClr val="0C2340"/>
                </a:solidFill>
                <a:latin typeface="Work Sans" pitchFamily="2" charset="0"/>
              </a:rPr>
              <a:t> de 12 Semanas, o </a:t>
            </a:r>
            <a:r>
              <a:rPr lang="en-US" sz="1200" dirty="0" err="1">
                <a:solidFill>
                  <a:srgbClr val="0C2340"/>
                </a:solidFill>
                <a:latin typeface="Work Sans" pitchFamily="2" charset="0"/>
              </a:rPr>
              <a:t>trabalho</a:t>
            </a:r>
            <a:r>
              <a:rPr lang="en-US" sz="1200" dirty="0">
                <a:solidFill>
                  <a:srgbClr val="0C2340"/>
                </a:solidFill>
                <a:latin typeface="Work Sans" pitchFamily="2" charset="0"/>
              </a:rPr>
              <a:t> </a:t>
            </a:r>
            <a:r>
              <a:rPr lang="en-US" sz="1200" dirty="0" err="1">
                <a:solidFill>
                  <a:srgbClr val="0C2340"/>
                </a:solidFill>
                <a:latin typeface="Work Sans" pitchFamily="2" charset="0"/>
              </a:rPr>
              <a:t>será</a:t>
            </a:r>
            <a:r>
              <a:rPr lang="en-US" sz="1200" dirty="0">
                <a:solidFill>
                  <a:srgbClr val="0C2340"/>
                </a:solidFill>
                <a:latin typeface="Work Sans" pitchFamily="2" charset="0"/>
              </a:rPr>
              <a:t> </a:t>
            </a:r>
            <a:r>
              <a:rPr lang="en-US" sz="1200" dirty="0" err="1">
                <a:solidFill>
                  <a:srgbClr val="0C2340"/>
                </a:solidFill>
                <a:latin typeface="Work Sans" pitchFamily="2" charset="0"/>
              </a:rPr>
              <a:t>estruturado</a:t>
            </a:r>
            <a:r>
              <a:rPr lang="en-US" sz="1200" dirty="0">
                <a:solidFill>
                  <a:srgbClr val="0C2340"/>
                </a:solidFill>
                <a:latin typeface="Work Sans" pitchFamily="2" charset="0"/>
              </a:rPr>
              <a:t> </a:t>
            </a:r>
            <a:r>
              <a:rPr lang="en-US" sz="1200" dirty="0" err="1">
                <a:solidFill>
                  <a:srgbClr val="0C2340"/>
                </a:solidFill>
                <a:latin typeface="Work Sans" pitchFamily="2" charset="0"/>
              </a:rPr>
              <a:t>em</a:t>
            </a:r>
            <a:r>
              <a:rPr lang="en-US" sz="1200" dirty="0">
                <a:solidFill>
                  <a:srgbClr val="0C2340"/>
                </a:solidFill>
                <a:latin typeface="Work Sans" pitchFamily="2" charset="0"/>
              </a:rPr>
              <a:t> </a:t>
            </a:r>
            <a:r>
              <a:rPr lang="en-US" sz="1200" dirty="0" err="1">
                <a:solidFill>
                  <a:srgbClr val="0C2340"/>
                </a:solidFill>
                <a:latin typeface="Work Sans" pitchFamily="2" charset="0"/>
              </a:rPr>
              <a:t>fases</a:t>
            </a:r>
            <a:r>
              <a:rPr lang="en-US" sz="1200" dirty="0">
                <a:solidFill>
                  <a:srgbClr val="0C2340"/>
                </a:solidFill>
                <a:latin typeface="Work Sans" pitchFamily="2" charset="0"/>
              </a:rPr>
              <a:t> </a:t>
            </a:r>
            <a:r>
              <a:rPr lang="en-US" sz="1200" dirty="0" err="1">
                <a:solidFill>
                  <a:srgbClr val="0C2340"/>
                </a:solidFill>
                <a:latin typeface="Work Sans" pitchFamily="2" charset="0"/>
              </a:rPr>
              <a:t>claras</a:t>
            </a:r>
            <a:r>
              <a:rPr lang="en-US" sz="1200" dirty="0">
                <a:solidFill>
                  <a:srgbClr val="0C2340"/>
                </a:solidFill>
                <a:latin typeface="Work Sans" pitchFamily="2" charset="0"/>
              </a:rPr>
              <a:t>, com </a:t>
            </a:r>
            <a:r>
              <a:rPr lang="en-US" sz="1200" dirty="0" err="1">
                <a:solidFill>
                  <a:srgbClr val="0C2340"/>
                </a:solidFill>
                <a:latin typeface="Work Sans" pitchFamily="2" charset="0"/>
              </a:rPr>
              <a:t>entregas</a:t>
            </a:r>
            <a:r>
              <a:rPr lang="en-US" sz="1200" dirty="0">
                <a:solidFill>
                  <a:srgbClr val="0C2340"/>
                </a:solidFill>
                <a:latin typeface="Work Sans" pitchFamily="2" charset="0"/>
              </a:rPr>
              <a:t> </a:t>
            </a:r>
            <a:r>
              <a:rPr lang="en-US" sz="1200" dirty="0" err="1">
                <a:solidFill>
                  <a:srgbClr val="0C2340"/>
                </a:solidFill>
                <a:latin typeface="Work Sans" pitchFamily="2" charset="0"/>
              </a:rPr>
              <a:t>semanais</a:t>
            </a:r>
            <a:r>
              <a:rPr lang="en-US" sz="1200" dirty="0">
                <a:solidFill>
                  <a:srgbClr val="0C2340"/>
                </a:solidFill>
                <a:latin typeface="Work Sans" pitchFamily="2" charset="0"/>
              </a:rPr>
              <a:t>, </a:t>
            </a:r>
            <a:r>
              <a:rPr lang="en-US" sz="1200" dirty="0" err="1">
                <a:solidFill>
                  <a:srgbClr val="0C2340"/>
                </a:solidFill>
                <a:latin typeface="Work Sans" pitchFamily="2" charset="0"/>
              </a:rPr>
              <a:t>mostrando</a:t>
            </a:r>
            <a:r>
              <a:rPr lang="en-US" sz="1200" dirty="0">
                <a:solidFill>
                  <a:srgbClr val="0C2340"/>
                </a:solidFill>
                <a:latin typeface="Work Sans" pitchFamily="2" charset="0"/>
              </a:rPr>
              <a:t> </a:t>
            </a:r>
            <a:r>
              <a:rPr lang="en-US" sz="1200" dirty="0" err="1">
                <a:solidFill>
                  <a:srgbClr val="0C2340"/>
                </a:solidFill>
                <a:latin typeface="Work Sans" pitchFamily="2" charset="0"/>
              </a:rPr>
              <a:t>evolução</a:t>
            </a:r>
            <a:r>
              <a:rPr lang="en-US" sz="1200" dirty="0">
                <a:solidFill>
                  <a:srgbClr val="0C2340"/>
                </a:solidFill>
                <a:latin typeface="Work Sans" pitchFamily="2" charset="0"/>
              </a:rPr>
              <a:t> </a:t>
            </a:r>
            <a:r>
              <a:rPr lang="en-US" sz="1200" dirty="0" err="1">
                <a:solidFill>
                  <a:srgbClr val="0C2340"/>
                </a:solidFill>
                <a:latin typeface="Work Sans" pitchFamily="2" charset="0"/>
              </a:rPr>
              <a:t>contínua</a:t>
            </a:r>
            <a:r>
              <a:rPr lang="en-US" sz="1200" dirty="0">
                <a:solidFill>
                  <a:srgbClr val="0C2340"/>
                </a:solidFill>
                <a:latin typeface="Work Sans" pitchFamily="2" charset="0"/>
              </a:rPr>
              <a:t> e </a:t>
            </a:r>
            <a:r>
              <a:rPr lang="en-US" sz="1200" dirty="0" err="1">
                <a:solidFill>
                  <a:srgbClr val="0C2340"/>
                </a:solidFill>
                <a:latin typeface="Work Sans" pitchFamily="2" charset="0"/>
              </a:rPr>
              <a:t>transparência</a:t>
            </a:r>
            <a:r>
              <a:rPr lang="en-US" sz="1200" dirty="0">
                <a:solidFill>
                  <a:srgbClr val="0C2340"/>
                </a:solidFill>
                <a:latin typeface="Work Sans" pitchFamily="2" charset="0"/>
              </a:rPr>
              <a:t>.</a:t>
            </a:r>
            <a:br>
              <a:rPr lang="en-US" sz="1200" dirty="0">
                <a:solidFill>
                  <a:srgbClr val="0C2340"/>
                </a:solidFill>
                <a:latin typeface="Work Sans" pitchFamily="2" charset="0"/>
              </a:rPr>
            </a:br>
            <a:br>
              <a:rPr lang="en-US" sz="1200" dirty="0">
                <a:solidFill>
                  <a:srgbClr val="0C2340"/>
                </a:solidFill>
                <a:latin typeface="Work Sans" pitchFamily="2" charset="0"/>
              </a:rPr>
            </a:br>
            <a:r>
              <a:rPr lang="en-US" sz="1200" dirty="0">
                <a:solidFill>
                  <a:srgbClr val="0C2340"/>
                </a:solidFill>
                <a:latin typeface="Work Sans" pitchFamily="2" charset="0"/>
              </a:rPr>
              <a:t>A </a:t>
            </a:r>
            <a:r>
              <a:rPr lang="en-US" sz="1200" dirty="0" err="1">
                <a:solidFill>
                  <a:srgbClr val="0C2340"/>
                </a:solidFill>
                <a:latin typeface="Work Sans" pitchFamily="2" charset="0"/>
              </a:rPr>
              <a:t>proposta</a:t>
            </a:r>
            <a:r>
              <a:rPr lang="en-US" sz="1200" dirty="0">
                <a:solidFill>
                  <a:srgbClr val="0C2340"/>
                </a:solidFill>
                <a:latin typeface="Work Sans" pitchFamily="2" charset="0"/>
              </a:rPr>
              <a:t> final é </a:t>
            </a:r>
            <a:r>
              <a:rPr lang="en-US" sz="1200" dirty="0" err="1">
                <a:solidFill>
                  <a:srgbClr val="0C2340"/>
                </a:solidFill>
                <a:latin typeface="Work Sans" pitchFamily="2" charset="0"/>
              </a:rPr>
              <a:t>entregar</a:t>
            </a:r>
            <a:r>
              <a:rPr lang="en-US" sz="1200" dirty="0">
                <a:solidFill>
                  <a:srgbClr val="0C2340"/>
                </a:solidFill>
                <a:latin typeface="Work Sans" pitchFamily="2" charset="0"/>
              </a:rPr>
              <a:t> um Sistema </a:t>
            </a:r>
            <a:r>
              <a:rPr lang="en-US" sz="1200" dirty="0" err="1">
                <a:solidFill>
                  <a:srgbClr val="0C2340"/>
                </a:solidFill>
                <a:latin typeface="Work Sans" pitchFamily="2" charset="0"/>
              </a:rPr>
              <a:t>capaz</a:t>
            </a:r>
            <a:r>
              <a:rPr lang="en-US" sz="1200" dirty="0">
                <a:solidFill>
                  <a:srgbClr val="0C2340"/>
                </a:solidFill>
                <a:latin typeface="Work Sans" pitchFamily="2" charset="0"/>
              </a:rPr>
              <a:t> de </a:t>
            </a:r>
            <a:r>
              <a:rPr lang="en-US" sz="1200" dirty="0" err="1">
                <a:solidFill>
                  <a:srgbClr val="0C2340"/>
                </a:solidFill>
                <a:latin typeface="Work Sans" pitchFamily="2" charset="0"/>
              </a:rPr>
              <a:t>analisar</a:t>
            </a:r>
            <a:r>
              <a:rPr lang="en-US" sz="1200" dirty="0">
                <a:solidFill>
                  <a:srgbClr val="0C2340"/>
                </a:solidFill>
                <a:latin typeface="Work Sans" pitchFamily="2" charset="0"/>
              </a:rPr>
              <a:t> dados </a:t>
            </a:r>
            <a:r>
              <a:rPr lang="en-US" sz="1200" dirty="0" err="1">
                <a:solidFill>
                  <a:srgbClr val="0C2340"/>
                </a:solidFill>
                <a:latin typeface="Work Sans" pitchFamily="2" charset="0"/>
              </a:rPr>
              <a:t>climáticos</a:t>
            </a:r>
            <a:r>
              <a:rPr lang="en-US" sz="1200" dirty="0">
                <a:solidFill>
                  <a:srgbClr val="0C2340"/>
                </a:solidFill>
                <a:latin typeface="Work Sans" pitchFamily="2" charset="0"/>
              </a:rPr>
              <a:t>, </a:t>
            </a:r>
            <a:r>
              <a:rPr lang="en-US" sz="1200" dirty="0" err="1">
                <a:solidFill>
                  <a:srgbClr val="0C2340"/>
                </a:solidFill>
                <a:latin typeface="Work Sans" pitchFamily="2" charset="0"/>
              </a:rPr>
              <a:t>identificar</a:t>
            </a:r>
            <a:r>
              <a:rPr lang="en-US" sz="1200" dirty="0">
                <a:solidFill>
                  <a:srgbClr val="0C2340"/>
                </a:solidFill>
                <a:latin typeface="Work Sans" pitchFamily="2" charset="0"/>
              </a:rPr>
              <a:t> </a:t>
            </a:r>
            <a:r>
              <a:rPr lang="en-US" sz="1200" dirty="0" err="1">
                <a:solidFill>
                  <a:srgbClr val="0C2340"/>
                </a:solidFill>
                <a:latin typeface="Work Sans" pitchFamily="2" charset="0"/>
              </a:rPr>
              <a:t>padrões</a:t>
            </a:r>
            <a:r>
              <a:rPr lang="en-US" sz="1200" dirty="0">
                <a:solidFill>
                  <a:srgbClr val="0C2340"/>
                </a:solidFill>
                <a:latin typeface="Work Sans" pitchFamily="2" charset="0"/>
              </a:rPr>
              <a:t> </a:t>
            </a:r>
            <a:r>
              <a:rPr lang="en-US" sz="1200" dirty="0" err="1">
                <a:solidFill>
                  <a:srgbClr val="0C2340"/>
                </a:solidFill>
                <a:latin typeface="Work Sans" pitchFamily="2" charset="0"/>
              </a:rPr>
              <a:t>relevantes</a:t>
            </a:r>
            <a:r>
              <a:rPr lang="en-US" sz="1200" dirty="0">
                <a:solidFill>
                  <a:srgbClr val="0C2340"/>
                </a:solidFill>
                <a:latin typeface="Work Sans" pitchFamily="2" charset="0"/>
              </a:rPr>
              <a:t>, </a:t>
            </a:r>
            <a:r>
              <a:rPr lang="en-US" sz="1200" dirty="0" err="1">
                <a:solidFill>
                  <a:srgbClr val="0C2340"/>
                </a:solidFill>
                <a:latin typeface="Work Sans" pitchFamily="2" charset="0"/>
              </a:rPr>
              <a:t>prever</a:t>
            </a:r>
            <a:r>
              <a:rPr lang="en-US" sz="1200" dirty="0">
                <a:solidFill>
                  <a:srgbClr val="0C2340"/>
                </a:solidFill>
                <a:latin typeface="Work Sans" pitchFamily="2" charset="0"/>
              </a:rPr>
              <a:t> </a:t>
            </a:r>
            <a:r>
              <a:rPr lang="en-US" sz="1200" dirty="0" err="1">
                <a:solidFill>
                  <a:srgbClr val="0C2340"/>
                </a:solidFill>
                <a:latin typeface="Work Sans" pitchFamily="2" charset="0"/>
              </a:rPr>
              <a:t>condições</a:t>
            </a:r>
            <a:r>
              <a:rPr lang="en-US" sz="1200" dirty="0">
                <a:solidFill>
                  <a:srgbClr val="0C2340"/>
                </a:solidFill>
                <a:latin typeface="Work Sans" pitchFamily="2" charset="0"/>
              </a:rPr>
              <a:t> </a:t>
            </a:r>
            <a:r>
              <a:rPr lang="en-US" sz="1200" dirty="0" err="1">
                <a:solidFill>
                  <a:srgbClr val="0C2340"/>
                </a:solidFill>
                <a:latin typeface="Work Sans" pitchFamily="2" charset="0"/>
              </a:rPr>
              <a:t>futuras</a:t>
            </a:r>
            <a:r>
              <a:rPr lang="en-US" sz="1200" dirty="0">
                <a:solidFill>
                  <a:srgbClr val="0C2340"/>
                </a:solidFill>
                <a:latin typeface="Work Sans" pitchFamily="2" charset="0"/>
              </a:rPr>
              <a:t> e </a:t>
            </a:r>
            <a:r>
              <a:rPr lang="en-US" sz="1200" dirty="0" err="1">
                <a:solidFill>
                  <a:srgbClr val="0C2340"/>
                </a:solidFill>
                <a:latin typeface="Work Sans" pitchFamily="2" charset="0"/>
              </a:rPr>
              <a:t>comunicar</a:t>
            </a:r>
            <a:r>
              <a:rPr lang="en-US" sz="1200" dirty="0">
                <a:solidFill>
                  <a:srgbClr val="0C2340"/>
                </a:solidFill>
                <a:latin typeface="Work Sans" pitchFamily="2" charset="0"/>
              </a:rPr>
              <a:t> </a:t>
            </a:r>
            <a:r>
              <a:rPr lang="en-US" sz="1200" dirty="0" err="1">
                <a:solidFill>
                  <a:srgbClr val="0C2340"/>
                </a:solidFill>
                <a:latin typeface="Work Sans" pitchFamily="2" charset="0"/>
              </a:rPr>
              <a:t>resultados</a:t>
            </a:r>
            <a:r>
              <a:rPr lang="en-US" sz="1200" dirty="0">
                <a:solidFill>
                  <a:srgbClr val="0C2340"/>
                </a:solidFill>
                <a:latin typeface="Work Sans" pitchFamily="2" charset="0"/>
              </a:rPr>
              <a:t> de forma </a:t>
            </a:r>
            <a:r>
              <a:rPr lang="en-US" sz="1200" dirty="0" err="1">
                <a:solidFill>
                  <a:srgbClr val="0C2340"/>
                </a:solidFill>
                <a:latin typeface="Work Sans" pitchFamily="2" charset="0"/>
              </a:rPr>
              <a:t>clara</a:t>
            </a:r>
            <a:r>
              <a:rPr lang="en-US" sz="1200" dirty="0">
                <a:solidFill>
                  <a:srgbClr val="0C2340"/>
                </a:solidFill>
                <a:latin typeface="Work Sans" pitchFamily="2" charset="0"/>
              </a:rPr>
              <a:t>.</a:t>
            </a:r>
          </a:p>
        </p:txBody>
      </p:sp>
      <p:sp>
        <p:nvSpPr>
          <p:cNvPr id="14" name="Título 1">
            <a:extLst>
              <a:ext uri="{FF2B5EF4-FFF2-40B4-BE49-F238E27FC236}">
                <a16:creationId xmlns:a16="http://schemas.microsoft.com/office/drawing/2014/main" id="{82603DC1-874D-4A1D-A380-E749180F7610}"/>
              </a:ext>
            </a:extLst>
          </p:cNvPr>
          <p:cNvSpPr txBox="1">
            <a:spLocks/>
          </p:cNvSpPr>
          <p:nvPr/>
        </p:nvSpPr>
        <p:spPr>
          <a:xfrm>
            <a:off x="228209" y="2294545"/>
            <a:ext cx="2915286" cy="4197736"/>
          </a:xfrm>
          <a:prstGeom prst="rect">
            <a:avLst/>
          </a:prstGeom>
        </p:spPr>
        <p:txBody>
          <a:bodyPr vert="horz" lIns="0" tIns="0" rIns="0" bIns="0" rtlCol="0" anchor="b"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4400" b="0" dirty="0">
                <a:solidFill>
                  <a:srgbClr val="0C2340"/>
                </a:solidFill>
                <a:latin typeface="Work Sans Light" pitchFamily="2" charset="0"/>
              </a:rPr>
              <a:t>Sistema de previsão climática</a:t>
            </a:r>
          </a:p>
        </p:txBody>
      </p:sp>
      <p:pic>
        <p:nvPicPr>
          <p:cNvPr id="4" name="Graphic 3">
            <a:extLst>
              <a:ext uri="{FF2B5EF4-FFF2-40B4-BE49-F238E27FC236}">
                <a16:creationId xmlns:a16="http://schemas.microsoft.com/office/drawing/2014/main" id="{713C7BF4-724F-FA9B-274D-3B1F314224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12036" y="538148"/>
            <a:ext cx="715491" cy="721795"/>
          </a:xfrm>
          <a:prstGeom prst="rect">
            <a:avLst/>
          </a:prstGeom>
        </p:spPr>
      </p:pic>
      <p:sp>
        <p:nvSpPr>
          <p:cNvPr id="6" name="Free-form: Shape 87">
            <a:extLst>
              <a:ext uri="{FF2B5EF4-FFF2-40B4-BE49-F238E27FC236}">
                <a16:creationId xmlns:a16="http://schemas.microsoft.com/office/drawing/2014/main" id="{3958821C-FB90-6EC2-242E-E509DE3EF69B}"/>
              </a:ext>
            </a:extLst>
          </p:cNvPr>
          <p:cNvSpPr/>
          <p:nvPr/>
        </p:nvSpPr>
        <p:spPr>
          <a:xfrm>
            <a:off x="228209" y="380428"/>
            <a:ext cx="315440" cy="315440"/>
          </a:xfrm>
          <a:custGeom>
            <a:avLst/>
            <a:gdLst>
              <a:gd name="connsiteX0" fmla="*/ 157720 w 315440"/>
              <a:gd name="connsiteY0" fmla="*/ 286633 h 315440"/>
              <a:gd name="connsiteX1" fmla="*/ 28627 w 315440"/>
              <a:gd name="connsiteY1" fmla="*/ 157720 h 315440"/>
              <a:gd name="connsiteX2" fmla="*/ 157720 w 315440"/>
              <a:gd name="connsiteY2" fmla="*/ 28627 h 315440"/>
              <a:gd name="connsiteX3" fmla="*/ 286633 w 315440"/>
              <a:gd name="connsiteY3" fmla="*/ 157720 h 315440"/>
              <a:gd name="connsiteX4" fmla="*/ 157720 w 315440"/>
              <a:gd name="connsiteY4" fmla="*/ 286633 h 315440"/>
              <a:gd name="connsiteX5" fmla="*/ 157720 w 315440"/>
              <a:gd name="connsiteY5" fmla="*/ 0 h 315440"/>
              <a:gd name="connsiteX6" fmla="*/ 0 w 315440"/>
              <a:gd name="connsiteY6" fmla="*/ 157720 h 315440"/>
              <a:gd name="connsiteX7" fmla="*/ 157720 w 315440"/>
              <a:gd name="connsiteY7" fmla="*/ 315440 h 315440"/>
              <a:gd name="connsiteX8" fmla="*/ 315440 w 315440"/>
              <a:gd name="connsiteY8" fmla="*/ 157720 h 315440"/>
              <a:gd name="connsiteX9" fmla="*/ 157720 w 315440"/>
              <a:gd name="connsiteY9" fmla="*/ 0 h 315440"/>
              <a:gd name="connsiteX10" fmla="*/ 157720 w 315440"/>
              <a:gd name="connsiteY10" fmla="*/ 171944 h 315440"/>
              <a:gd name="connsiteX11" fmla="*/ 143316 w 315440"/>
              <a:gd name="connsiteY11" fmla="*/ 157540 h 315440"/>
              <a:gd name="connsiteX12" fmla="*/ 157720 w 315440"/>
              <a:gd name="connsiteY12" fmla="*/ 143136 h 315440"/>
              <a:gd name="connsiteX13" fmla="*/ 172124 w 315440"/>
              <a:gd name="connsiteY13" fmla="*/ 157540 h 315440"/>
              <a:gd name="connsiteX14" fmla="*/ 157720 w 315440"/>
              <a:gd name="connsiteY14" fmla="*/ 171944 h 315440"/>
              <a:gd name="connsiteX15" fmla="*/ 157720 w 315440"/>
              <a:gd name="connsiteY15" fmla="*/ 114689 h 315440"/>
              <a:gd name="connsiteX16" fmla="*/ 114689 w 315440"/>
              <a:gd name="connsiteY16" fmla="*/ 157720 h 315440"/>
              <a:gd name="connsiteX17" fmla="*/ 157720 w 315440"/>
              <a:gd name="connsiteY17" fmla="*/ 200751 h 315440"/>
              <a:gd name="connsiteX18" fmla="*/ 200751 w 315440"/>
              <a:gd name="connsiteY18" fmla="*/ 157720 h 315440"/>
              <a:gd name="connsiteX19" fmla="*/ 157720 w 315440"/>
              <a:gd name="connsiteY19" fmla="*/ 114689 h 315440"/>
              <a:gd name="connsiteX20" fmla="*/ 157720 w 315440"/>
              <a:gd name="connsiteY20" fmla="*/ 229378 h 315440"/>
              <a:gd name="connsiteX21" fmla="*/ 86062 w 315440"/>
              <a:gd name="connsiteY21" fmla="*/ 157720 h 315440"/>
              <a:gd name="connsiteX22" fmla="*/ 157720 w 315440"/>
              <a:gd name="connsiteY22" fmla="*/ 86062 h 315440"/>
              <a:gd name="connsiteX23" fmla="*/ 229378 w 315440"/>
              <a:gd name="connsiteY23" fmla="*/ 157720 h 315440"/>
              <a:gd name="connsiteX24" fmla="*/ 157720 w 315440"/>
              <a:gd name="connsiteY24" fmla="*/ 229378 h 315440"/>
              <a:gd name="connsiteX25" fmla="*/ 157720 w 315440"/>
              <a:gd name="connsiteY25" fmla="*/ 57435 h 315440"/>
              <a:gd name="connsiteX26" fmla="*/ 57435 w 315440"/>
              <a:gd name="connsiteY26" fmla="*/ 157720 h 315440"/>
              <a:gd name="connsiteX27" fmla="*/ 157720 w 315440"/>
              <a:gd name="connsiteY27" fmla="*/ 258006 h 315440"/>
              <a:gd name="connsiteX28" fmla="*/ 258006 w 315440"/>
              <a:gd name="connsiteY28" fmla="*/ 157720 h 315440"/>
              <a:gd name="connsiteX29" fmla="*/ 157720 w 315440"/>
              <a:gd name="connsiteY29" fmla="*/ 57435 h 3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5440" h="315440">
                <a:moveTo>
                  <a:pt x="157720" y="286633"/>
                </a:moveTo>
                <a:cubicBezTo>
                  <a:pt x="86422" y="286633"/>
                  <a:pt x="28627" y="228838"/>
                  <a:pt x="28627" y="157720"/>
                </a:cubicBezTo>
                <a:cubicBezTo>
                  <a:pt x="28627" y="86602"/>
                  <a:pt x="86422" y="28627"/>
                  <a:pt x="157720" y="28627"/>
                </a:cubicBezTo>
                <a:cubicBezTo>
                  <a:pt x="229018" y="28627"/>
                  <a:pt x="286633" y="86422"/>
                  <a:pt x="286633" y="157720"/>
                </a:cubicBezTo>
                <a:cubicBezTo>
                  <a:pt x="286633" y="229018"/>
                  <a:pt x="228838" y="286633"/>
                  <a:pt x="157720" y="286633"/>
                </a:cubicBezTo>
                <a:moveTo>
                  <a:pt x="157720" y="0"/>
                </a:moveTo>
                <a:cubicBezTo>
                  <a:pt x="70578" y="0"/>
                  <a:pt x="0" y="70578"/>
                  <a:pt x="0" y="157720"/>
                </a:cubicBezTo>
                <a:cubicBezTo>
                  <a:pt x="0" y="244862"/>
                  <a:pt x="70578" y="315440"/>
                  <a:pt x="157720" y="315440"/>
                </a:cubicBezTo>
                <a:cubicBezTo>
                  <a:pt x="244862" y="315440"/>
                  <a:pt x="315440" y="244862"/>
                  <a:pt x="315440" y="157720"/>
                </a:cubicBezTo>
                <a:cubicBezTo>
                  <a:pt x="315440" y="70578"/>
                  <a:pt x="244862" y="0"/>
                  <a:pt x="157720" y="0"/>
                </a:cubicBezTo>
                <a:moveTo>
                  <a:pt x="157720" y="171944"/>
                </a:moveTo>
                <a:cubicBezTo>
                  <a:pt x="149798" y="171944"/>
                  <a:pt x="143316" y="165462"/>
                  <a:pt x="143316" y="157540"/>
                </a:cubicBezTo>
                <a:cubicBezTo>
                  <a:pt x="143316" y="149618"/>
                  <a:pt x="149798" y="143136"/>
                  <a:pt x="157720" y="143136"/>
                </a:cubicBezTo>
                <a:cubicBezTo>
                  <a:pt x="165642" y="143136"/>
                  <a:pt x="172124" y="149618"/>
                  <a:pt x="172124" y="157540"/>
                </a:cubicBezTo>
                <a:cubicBezTo>
                  <a:pt x="172124" y="165462"/>
                  <a:pt x="165642" y="171944"/>
                  <a:pt x="157720" y="171944"/>
                </a:cubicBezTo>
                <a:moveTo>
                  <a:pt x="157720" y="114689"/>
                </a:moveTo>
                <a:cubicBezTo>
                  <a:pt x="133954" y="114689"/>
                  <a:pt x="114689" y="133954"/>
                  <a:pt x="114689" y="157720"/>
                </a:cubicBezTo>
                <a:cubicBezTo>
                  <a:pt x="114689" y="181486"/>
                  <a:pt x="133954" y="200751"/>
                  <a:pt x="157720" y="200751"/>
                </a:cubicBezTo>
                <a:cubicBezTo>
                  <a:pt x="181486" y="200751"/>
                  <a:pt x="200751" y="181486"/>
                  <a:pt x="200751" y="157720"/>
                </a:cubicBezTo>
                <a:cubicBezTo>
                  <a:pt x="200751" y="133954"/>
                  <a:pt x="181486" y="114689"/>
                  <a:pt x="157720" y="114689"/>
                </a:cubicBezTo>
                <a:moveTo>
                  <a:pt x="157720" y="229378"/>
                </a:moveTo>
                <a:cubicBezTo>
                  <a:pt x="118110" y="229378"/>
                  <a:pt x="86062" y="197330"/>
                  <a:pt x="86062" y="157720"/>
                </a:cubicBezTo>
                <a:cubicBezTo>
                  <a:pt x="86062" y="118110"/>
                  <a:pt x="118110" y="86062"/>
                  <a:pt x="157720" y="86062"/>
                </a:cubicBezTo>
                <a:cubicBezTo>
                  <a:pt x="197330" y="86062"/>
                  <a:pt x="229378" y="118110"/>
                  <a:pt x="229378" y="157720"/>
                </a:cubicBezTo>
                <a:cubicBezTo>
                  <a:pt x="229378" y="197330"/>
                  <a:pt x="197330" y="229378"/>
                  <a:pt x="157720" y="229378"/>
                </a:cubicBezTo>
                <a:moveTo>
                  <a:pt x="157720" y="57435"/>
                </a:moveTo>
                <a:cubicBezTo>
                  <a:pt x="102266" y="57435"/>
                  <a:pt x="57435" y="102446"/>
                  <a:pt x="57435" y="157720"/>
                </a:cubicBezTo>
                <a:cubicBezTo>
                  <a:pt x="57435" y="212994"/>
                  <a:pt x="102446" y="258006"/>
                  <a:pt x="157720" y="258006"/>
                </a:cubicBezTo>
                <a:cubicBezTo>
                  <a:pt x="212994" y="258006"/>
                  <a:pt x="258006" y="213174"/>
                  <a:pt x="258006" y="157720"/>
                </a:cubicBezTo>
                <a:cubicBezTo>
                  <a:pt x="258006" y="102266"/>
                  <a:pt x="212994" y="57435"/>
                  <a:pt x="157720" y="57435"/>
                </a:cubicBezTo>
              </a:path>
            </a:pathLst>
          </a:custGeom>
          <a:solidFill>
            <a:srgbClr val="D9291C"/>
          </a:solidFill>
          <a:ln w="17992" cap="flat">
            <a:noFill/>
            <a:prstDash val="solid"/>
            <a:miter/>
          </a:ln>
        </p:spPr>
        <p:txBody>
          <a:bodyPr rtlCol="0" anchor="ct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A7DD0C66-6DE0-0B2A-91C4-443809DEF9B3}"/>
            </a:ext>
          </a:extLst>
        </p:cNvPr>
        <p:cNvGrpSpPr/>
        <p:nvPr/>
      </p:nvGrpSpPr>
      <p:grpSpPr>
        <a:xfrm>
          <a:off x="0" y="0"/>
          <a:ext cx="0" cy="0"/>
          <a:chOff x="0" y="0"/>
          <a:chExt cx="0" cy="0"/>
        </a:xfrm>
      </p:grpSpPr>
      <p:pic>
        <p:nvPicPr>
          <p:cNvPr id="8" name="Imagem 7" descr="Pessoa segurando guarda-chuva em dia de chuva&#10;&#10;O conteúdo gerado por IA pode estar incorreto.">
            <a:extLst>
              <a:ext uri="{FF2B5EF4-FFF2-40B4-BE49-F238E27FC236}">
                <a16:creationId xmlns:a16="http://schemas.microsoft.com/office/drawing/2014/main" id="{E586571D-8E41-3F77-8735-3B28FBA66C5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4616388" cy="6858000"/>
          </a:xfrm>
          <a:prstGeom prst="rect">
            <a:avLst/>
          </a:prstGeom>
        </p:spPr>
      </p:pic>
      <p:sp>
        <p:nvSpPr>
          <p:cNvPr id="178" name="Google Shape;178;p23">
            <a:extLst>
              <a:ext uri="{FF2B5EF4-FFF2-40B4-BE49-F238E27FC236}">
                <a16:creationId xmlns:a16="http://schemas.microsoft.com/office/drawing/2014/main" id="{CC6DD2EF-5743-9C3A-78EC-3354E404741E}"/>
              </a:ext>
            </a:extLst>
          </p:cNvPr>
          <p:cNvSpPr txBox="1">
            <a:spLocks noGrp="1"/>
          </p:cNvSpPr>
          <p:nvPr>
            <p:ph type="title" idx="4294967295"/>
          </p:nvPr>
        </p:nvSpPr>
        <p:spPr>
          <a:xfrm>
            <a:off x="4835525" y="296863"/>
            <a:ext cx="7235825" cy="2568575"/>
          </a:xfrm>
          <a:prstGeom prst="rect">
            <a:avLst/>
          </a:prstGeom>
        </p:spPr>
        <p:txBody>
          <a:bodyPr spcFirstLastPara="1" vert="horz" wrap="square" lIns="0" tIns="0" rIns="0" bIns="0" rtlCol="0" anchor="t" anchorCtr="0">
            <a:noAutofit/>
          </a:bodyPr>
          <a:lstStyle/>
          <a:p>
            <a:pPr>
              <a:lnSpc>
                <a:spcPct val="80000"/>
              </a:lnSpc>
            </a:pPr>
            <a:r>
              <a:rPr lang="pt-BR" sz="4800" dirty="0"/>
              <a:t>O que o Modelo Precisa Aprender para Decidir: </a:t>
            </a:r>
            <a:r>
              <a:rPr lang="pt-BR" sz="4800" i="1" dirty="0"/>
              <a:t>Chove ou Não Chove?</a:t>
            </a:r>
            <a:endParaRPr sz="4800" b="0" dirty="0">
              <a:solidFill>
                <a:srgbClr val="0C2340"/>
              </a:solidFill>
              <a:latin typeface="Work Sans Thin" pitchFamily="2" charset="0"/>
              <a:cs typeface="Arial" panose="020B0604020202020204" pitchFamily="34" charset="0"/>
            </a:endParaRPr>
          </a:p>
        </p:txBody>
      </p:sp>
      <p:pic>
        <p:nvPicPr>
          <p:cNvPr id="5" name="Graphic 4">
            <a:extLst>
              <a:ext uri="{FF2B5EF4-FFF2-40B4-BE49-F238E27FC236}">
                <a16:creationId xmlns:a16="http://schemas.microsoft.com/office/drawing/2014/main" id="{7EFF0B34-3AAF-A7F2-4F90-F710D36A3D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525" y="296863"/>
            <a:ext cx="546703" cy="546703"/>
          </a:xfrm>
          <a:prstGeom prst="rect">
            <a:avLst/>
          </a:prstGeom>
        </p:spPr>
      </p:pic>
      <p:sp>
        <p:nvSpPr>
          <p:cNvPr id="2" name="Google Shape;179;p23">
            <a:extLst>
              <a:ext uri="{FF2B5EF4-FFF2-40B4-BE49-F238E27FC236}">
                <a16:creationId xmlns:a16="http://schemas.microsoft.com/office/drawing/2014/main" id="{B35BD7AD-7B13-F63F-A090-E2749C499BE4}"/>
              </a:ext>
            </a:extLst>
          </p:cNvPr>
          <p:cNvSpPr txBox="1">
            <a:spLocks/>
          </p:cNvSpPr>
          <p:nvPr/>
        </p:nvSpPr>
        <p:spPr>
          <a:xfrm>
            <a:off x="4935983" y="2103438"/>
            <a:ext cx="7135367" cy="4537059"/>
          </a:xfrm>
          <a:prstGeom prst="rect">
            <a:avLst/>
          </a:prstGeom>
        </p:spPr>
        <p:txBody>
          <a:bodyPr spcFirstLastPara="1" vert="horz" wrap="square" lIns="0" tIns="0" rIns="0" bIns="0" numCol="1" spcCol="0" rtlCol="0" anchor="b" anchorCtr="0">
            <a:noAutofit/>
          </a:bodyPr>
          <a:lstStyle>
            <a:lvl1pPr marL="0" indent="0" algn="l" defTabSz="609585" rtl="0" eaLnBrk="1" latinLnBrk="0" hangingPunct="1">
              <a:lnSpc>
                <a:spcPct val="100000"/>
              </a:lnSpc>
              <a:spcBef>
                <a:spcPts val="0"/>
              </a:spcBef>
              <a:spcAft>
                <a:spcPts val="1200"/>
              </a:spcAft>
              <a:buFontTx/>
              <a:buNone/>
              <a:defRPr sz="1200" kern="1200" baseline="0">
                <a:solidFill>
                  <a:srgbClr val="0C2340"/>
                </a:solidFill>
                <a:latin typeface="+mn-lt"/>
                <a:ea typeface="+mn-ea"/>
                <a:cs typeface="+mn-cs"/>
              </a:defRPr>
            </a:lvl1pPr>
            <a:lvl2pPr marL="0" indent="0" algn="l" defTabSz="609585" rtl="0" eaLnBrk="1" latinLnBrk="0" hangingPunct="1">
              <a:lnSpc>
                <a:spcPct val="100000"/>
              </a:lnSpc>
              <a:spcBef>
                <a:spcPts val="0"/>
              </a:spcBef>
              <a:spcAft>
                <a:spcPts val="1200"/>
              </a:spcAft>
              <a:buFont typeface="Arial" panose="020B0604020202020204" pitchFamily="34" charset="0"/>
              <a:buNone/>
              <a:defRPr sz="1200" kern="1200" baseline="0">
                <a:solidFill>
                  <a:srgbClr val="0C2340"/>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mn-lt"/>
                <a:ea typeface="+mn-ea"/>
                <a:cs typeface="+mn-cs"/>
              </a:defRPr>
            </a:lvl4pPr>
            <a:lvl5pPr marL="1247775" indent="-171450" algn="l" defTabSz="609585" rtl="0" eaLnBrk="1" latinLnBrk="0" hangingPunct="1">
              <a:lnSpc>
                <a:spcPct val="100000"/>
              </a:lnSpc>
              <a:spcBef>
                <a:spcPts val="0"/>
              </a:spcBef>
              <a:spcAft>
                <a:spcPts val="1200"/>
              </a:spcAft>
              <a:buClr>
                <a:srgbClr val="DA291C"/>
              </a:buClr>
              <a:buFont typeface="Wingdings" panose="05000000000000000000" pitchFamily="2" charset="2"/>
              <a:buChar char="§"/>
              <a:defRPr sz="1200" b="0" kern="1200" baseline="0">
                <a:solidFill>
                  <a:srgbClr val="54657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50" dirty="0">
                <a:latin typeface="Work Sans" pitchFamily="2" charset="0"/>
              </a:rPr>
              <a:t>Prever chuva não é memorizar o passado, mas sim decodificar padrões complexos que precedem o evento. Para transformar dados brutos em uma decisão binária (Chove vs. Não Chove), o modelo enfrenta quatro desafios principais:</a:t>
            </a:r>
          </a:p>
          <a:p>
            <a:pPr>
              <a:lnSpc>
                <a:spcPct val="120000"/>
              </a:lnSpc>
            </a:pPr>
            <a:r>
              <a:rPr lang="pt-BR" sz="1050" b="1" dirty="0" err="1">
                <a:latin typeface="Work Sans" pitchFamily="2" charset="0"/>
              </a:rPr>
              <a:t>Multivariedade</a:t>
            </a:r>
            <a:r>
              <a:rPr lang="pt-BR" sz="1050" b="1" dirty="0">
                <a:latin typeface="Work Sans" pitchFamily="2" charset="0"/>
              </a:rPr>
              <a:t> e Contexto: </a:t>
            </a:r>
            <a:r>
              <a:rPr lang="pt-BR" sz="1050" dirty="0">
                <a:latin typeface="Work Sans" pitchFamily="2" charset="0"/>
              </a:rPr>
              <a:t>Nenhuma variável isolada determina a chuva; o modelo precisa analisar a combinação e o contexto de múltiplos sinais atmosféricos simultâneos.</a:t>
            </a:r>
          </a:p>
          <a:p>
            <a:pPr>
              <a:lnSpc>
                <a:spcPct val="120000"/>
              </a:lnSpc>
            </a:pPr>
            <a:r>
              <a:rPr lang="pt-BR" sz="1050" b="1" dirty="0">
                <a:latin typeface="Work Sans" pitchFamily="2" charset="0"/>
              </a:rPr>
              <a:t>Não Linearidade: </a:t>
            </a:r>
            <a:r>
              <a:rPr lang="pt-BR" sz="1050" dirty="0">
                <a:latin typeface="Work Sans" pitchFamily="2" charset="0"/>
              </a:rPr>
              <a:t>O clima é sensível; pequenas variações em um indicador podem causar grandes mudanças no resultado final.</a:t>
            </a:r>
          </a:p>
          <a:p>
            <a:pPr>
              <a:lnSpc>
                <a:spcPct val="120000"/>
              </a:lnSpc>
            </a:pPr>
            <a:r>
              <a:rPr lang="pt-BR" sz="1050" b="1" dirty="0">
                <a:latin typeface="Work Sans" pitchFamily="2" charset="0"/>
              </a:rPr>
              <a:t>Interação Complexa: </a:t>
            </a:r>
            <a:r>
              <a:rPr lang="pt-BR" sz="1050" dirty="0">
                <a:latin typeface="Work Sans" pitchFamily="2" charset="0"/>
              </a:rPr>
              <a:t>Variáveis como umidade e pressão têm significados diferentes dependendo de como interagem entre si.</a:t>
            </a:r>
          </a:p>
          <a:p>
            <a:pPr>
              <a:lnSpc>
                <a:spcPct val="120000"/>
              </a:lnSpc>
            </a:pPr>
            <a:r>
              <a:rPr lang="pt-BR" sz="1050" b="1" dirty="0">
                <a:latin typeface="Work Sans" pitchFamily="2" charset="0"/>
              </a:rPr>
              <a:t>Desbalanceamento Natural: </a:t>
            </a:r>
            <a:r>
              <a:rPr lang="pt-BR" sz="1050" dirty="0">
                <a:latin typeface="Work Sans" pitchFamily="2" charset="0"/>
              </a:rPr>
              <a:t>Como dias ensolarados são mais frequentes que dias chuvosos, o modelo deve ser treinado para identificar com precisão eventos que são, por natureza, menos comuns.</a:t>
            </a:r>
          </a:p>
          <a:p>
            <a:pPr>
              <a:lnSpc>
                <a:spcPct val="120000"/>
              </a:lnSpc>
            </a:pPr>
            <a:r>
              <a:rPr lang="pt-BR" sz="1050" b="1" dirty="0">
                <a:latin typeface="Work Sans" pitchFamily="2" charset="0"/>
              </a:rPr>
              <a:t>Conclusão: </a:t>
            </a:r>
            <a:r>
              <a:rPr lang="pt-BR" sz="1050" dirty="0">
                <a:latin typeface="Work Sans" pitchFamily="2" charset="0"/>
              </a:rPr>
              <a:t>O modelo mapeia o "estado do clima" de cada linha do dataset para reduzir a incerteza e converter sinais contínuos em uma previsão assertiva.</a:t>
            </a:r>
            <a:endParaRPr lang="en-US" sz="1050" dirty="0">
              <a:latin typeface="Work Sans" pitchFamily="2" charset="0"/>
            </a:endParaRPr>
          </a:p>
        </p:txBody>
      </p:sp>
    </p:spTree>
    <p:extLst>
      <p:ext uri="{BB962C8B-B14F-4D97-AF65-F5344CB8AC3E}">
        <p14:creationId xmlns:p14="http://schemas.microsoft.com/office/powerpoint/2010/main" val="56980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CC1513-473E-EF17-8ACF-5031B2F6ACF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232E1CFE-8139-4A9A-2BFA-F8B1F06959B3}"/>
              </a:ext>
            </a:extLst>
          </p:cNvPr>
          <p:cNvSpPr txBox="1"/>
          <p:nvPr/>
        </p:nvSpPr>
        <p:spPr>
          <a:xfrm>
            <a:off x="6130925" y="2779600"/>
            <a:ext cx="2420112" cy="1668277"/>
          </a:xfrm>
          <a:prstGeom prst="rect">
            <a:avLst/>
          </a:prstGeom>
        </p:spPr>
        <p:txBody>
          <a:bodyPr wrap="square" lIns="0" tIns="0" rIns="0" bIns="0" rtlCol="0" anchor="t">
            <a:spAutoFit/>
          </a:bodyPr>
          <a:lstStyle/>
          <a:p>
            <a:pPr defTabSz="609630">
              <a:lnSpc>
                <a:spcPct val="110000"/>
              </a:lnSpc>
              <a:defRPr/>
            </a:pPr>
            <a:r>
              <a:rPr lang="it-IT" sz="1100" b="0" i="0" dirty="0">
                <a:solidFill>
                  <a:srgbClr val="0C2340"/>
                </a:solidFill>
                <a:effectLst/>
                <a:latin typeface="+mj-lt"/>
              </a:rPr>
              <a:t>Quantos dias de chuva o modelo não perdeu?</a:t>
            </a:r>
          </a:p>
          <a:p>
            <a:pPr defTabSz="609630">
              <a:lnSpc>
                <a:spcPct val="110000"/>
              </a:lnSpc>
              <a:defRPr/>
            </a:pPr>
            <a:endParaRPr lang="it-IT" sz="1100" dirty="0">
              <a:solidFill>
                <a:srgbClr val="0C2340"/>
              </a:solidFill>
              <a:latin typeface="+mj-lt"/>
            </a:endParaRPr>
          </a:p>
          <a:p>
            <a:pPr defTabSz="609630">
              <a:lnSpc>
                <a:spcPct val="110000"/>
              </a:lnSpc>
              <a:defRPr/>
            </a:pPr>
            <a:r>
              <a:rPr lang="it-IT" sz="1100" b="1" dirty="0">
                <a:solidFill>
                  <a:srgbClr val="0C2340"/>
                </a:solidFill>
                <a:latin typeface="+mj-lt"/>
              </a:rPr>
              <a:t>Recall = TP/(TP + FN)</a:t>
            </a:r>
          </a:p>
          <a:p>
            <a:pPr defTabSz="609630">
              <a:lnSpc>
                <a:spcPct val="110000"/>
              </a:lnSpc>
              <a:defRPr/>
            </a:pPr>
            <a:r>
              <a:rPr lang="it-IT" sz="1100" dirty="0">
                <a:solidFill>
                  <a:srgbClr val="0C2340"/>
                </a:solidFill>
                <a:latin typeface="+mj-lt"/>
              </a:rPr>
              <a:t>Proporção de dias em que realmente choveu e o modelo conseguiu identificar.</a:t>
            </a:r>
          </a:p>
          <a:p>
            <a:pPr defTabSz="609630">
              <a:lnSpc>
                <a:spcPct val="110000"/>
              </a:lnSpc>
              <a:defRPr/>
            </a:pPr>
            <a:r>
              <a:rPr lang="it-IT" sz="1100" b="1" dirty="0">
                <a:solidFill>
                  <a:srgbClr val="0C2340"/>
                </a:solidFill>
                <a:latin typeface="+mj-lt"/>
              </a:rPr>
              <a:t>Quanto maior o recall, menos dias de chuva perdidos.</a:t>
            </a:r>
            <a:endParaRPr lang="en-US" sz="1100" b="1" dirty="0">
              <a:solidFill>
                <a:srgbClr val="0C2340"/>
              </a:solidFill>
              <a:latin typeface="+mj-lt"/>
            </a:endParaRPr>
          </a:p>
        </p:txBody>
      </p:sp>
      <p:sp>
        <p:nvSpPr>
          <p:cNvPr id="30" name="TextBox 30">
            <a:extLst>
              <a:ext uri="{FF2B5EF4-FFF2-40B4-BE49-F238E27FC236}">
                <a16:creationId xmlns:a16="http://schemas.microsoft.com/office/drawing/2014/main" id="{4A07517F-69A8-9095-FD79-F459BEBE0C92}"/>
              </a:ext>
            </a:extLst>
          </p:cNvPr>
          <p:cNvSpPr txBox="1"/>
          <p:nvPr/>
        </p:nvSpPr>
        <p:spPr>
          <a:xfrm>
            <a:off x="3138696" y="2791432"/>
            <a:ext cx="2420112" cy="364843"/>
          </a:xfrm>
          <a:prstGeom prst="rect">
            <a:avLst/>
          </a:prstGeom>
        </p:spPr>
        <p:txBody>
          <a:bodyPr wrap="square" lIns="0" tIns="0" rIns="0" bIns="0" rtlCol="0" anchor="t">
            <a:spAutoFit/>
          </a:bodyPr>
          <a:lstStyle/>
          <a:p>
            <a:pPr defTabSz="609630">
              <a:lnSpc>
                <a:spcPct val="110000"/>
              </a:lnSpc>
              <a:defRPr/>
            </a:pPr>
            <a:r>
              <a:rPr lang="it-IT" sz="1100" b="0" i="0" dirty="0">
                <a:solidFill>
                  <a:srgbClr val="0C2340"/>
                </a:solidFill>
                <a:effectLst/>
                <a:latin typeface="+mj-lt"/>
              </a:rPr>
              <a:t>O modelo prevê «chove», mas não chove.</a:t>
            </a:r>
            <a:endParaRPr lang="en-US" sz="1100" dirty="0">
              <a:solidFill>
                <a:srgbClr val="0C2340"/>
              </a:solidFill>
              <a:latin typeface="+mj-lt"/>
            </a:endParaRPr>
          </a:p>
        </p:txBody>
      </p:sp>
      <p:sp>
        <p:nvSpPr>
          <p:cNvPr id="34" name="TextBox 34">
            <a:extLst>
              <a:ext uri="{FF2B5EF4-FFF2-40B4-BE49-F238E27FC236}">
                <a16:creationId xmlns:a16="http://schemas.microsoft.com/office/drawing/2014/main" id="{5439CA33-143C-D5BA-F79C-00FDA17D851A}"/>
              </a:ext>
            </a:extLst>
          </p:cNvPr>
          <p:cNvSpPr txBox="1"/>
          <p:nvPr/>
        </p:nvSpPr>
        <p:spPr>
          <a:xfrm>
            <a:off x="272580" y="2791438"/>
            <a:ext cx="2420112" cy="364843"/>
          </a:xfrm>
          <a:prstGeom prst="rect">
            <a:avLst/>
          </a:prstGeom>
        </p:spPr>
        <p:txBody>
          <a:bodyPr wrap="square" lIns="0" tIns="0" rIns="0" bIns="0" rtlCol="0" anchor="t">
            <a:spAutoFit/>
          </a:bodyPr>
          <a:lstStyle/>
          <a:p>
            <a:pPr defTabSz="609630">
              <a:lnSpc>
                <a:spcPct val="110000"/>
              </a:lnSpc>
              <a:defRPr/>
            </a:pPr>
            <a:r>
              <a:rPr lang="it-IT" sz="1100" b="0" i="0" dirty="0">
                <a:solidFill>
                  <a:srgbClr val="0C2340"/>
                </a:solidFill>
                <a:effectLst/>
                <a:latin typeface="+mj-lt"/>
              </a:rPr>
              <a:t>O modelo prevê «não chove», mas chove de fato.</a:t>
            </a:r>
            <a:endParaRPr lang="en-US" sz="1100" dirty="0">
              <a:solidFill>
                <a:srgbClr val="0C2340"/>
              </a:solidFill>
              <a:latin typeface="+mj-lt"/>
            </a:endParaRPr>
          </a:p>
        </p:txBody>
      </p:sp>
      <p:sp>
        <p:nvSpPr>
          <p:cNvPr id="36" name="TextBox 36">
            <a:extLst>
              <a:ext uri="{FF2B5EF4-FFF2-40B4-BE49-F238E27FC236}">
                <a16:creationId xmlns:a16="http://schemas.microsoft.com/office/drawing/2014/main" id="{6785D153-ECC4-A1E8-8433-496F028E2AD0}"/>
              </a:ext>
            </a:extLst>
          </p:cNvPr>
          <p:cNvSpPr txBox="1"/>
          <p:nvPr/>
        </p:nvSpPr>
        <p:spPr>
          <a:xfrm>
            <a:off x="272581" y="4819018"/>
            <a:ext cx="2404815" cy="1007392"/>
          </a:xfrm>
          <a:prstGeom prst="rect">
            <a:avLst/>
          </a:prstGeom>
        </p:spPr>
        <p:txBody>
          <a:bodyPr wrap="square" lIns="0" tIns="0" rIns="0" bIns="0" rtlCol="0" anchor="t">
            <a:spAutoFit/>
          </a:bodyPr>
          <a:lstStyle/>
          <a:p>
            <a:pPr defTabSz="609630">
              <a:lnSpc>
                <a:spcPct val="110000"/>
              </a:lnSpc>
              <a:defRPr/>
            </a:pPr>
            <a:r>
              <a:rPr lang="it-IT" sz="1200" dirty="0">
                <a:solidFill>
                  <a:srgbClr val="0C2340"/>
                </a:solidFill>
                <a:latin typeface="+mj-lt"/>
              </a:rPr>
              <a:t>F1 = Precision * Recall / (Precision + Recall)</a:t>
            </a:r>
          </a:p>
          <a:p>
            <a:pPr defTabSz="609630">
              <a:lnSpc>
                <a:spcPct val="110000"/>
              </a:lnSpc>
              <a:defRPr/>
            </a:pPr>
            <a:r>
              <a:rPr lang="en-US" sz="1200" dirty="0" err="1">
                <a:solidFill>
                  <a:srgbClr val="0C2340"/>
                </a:solidFill>
                <a:latin typeface="+mj-lt"/>
              </a:rPr>
              <a:t>Medirá</a:t>
            </a:r>
            <a:r>
              <a:rPr lang="en-US" sz="1200" dirty="0">
                <a:solidFill>
                  <a:srgbClr val="0C2340"/>
                </a:solidFill>
                <a:latin typeface="+mj-lt"/>
              </a:rPr>
              <a:t> </a:t>
            </a:r>
            <a:r>
              <a:rPr lang="en-US" sz="1200" dirty="0" err="1">
                <a:solidFill>
                  <a:srgbClr val="0C2340"/>
                </a:solidFill>
                <a:latin typeface="+mj-lt"/>
              </a:rPr>
              <a:t>equilíbrio</a:t>
            </a:r>
            <a:r>
              <a:rPr lang="en-US" sz="1200" dirty="0">
                <a:solidFill>
                  <a:srgbClr val="0C2340"/>
                </a:solidFill>
                <a:latin typeface="+mj-lt"/>
              </a:rPr>
              <a:t> entre: </a:t>
            </a:r>
            <a:r>
              <a:rPr lang="en-US" sz="1200" dirty="0" err="1">
                <a:solidFill>
                  <a:srgbClr val="0C2340"/>
                </a:solidFill>
                <a:latin typeface="+mj-lt"/>
              </a:rPr>
              <a:t>não</a:t>
            </a:r>
            <a:r>
              <a:rPr lang="en-US" sz="1200" dirty="0">
                <a:solidFill>
                  <a:srgbClr val="0C2340"/>
                </a:solidFill>
                <a:latin typeface="+mj-lt"/>
              </a:rPr>
              <a:t> </a:t>
            </a:r>
            <a:r>
              <a:rPr lang="en-US" sz="1200" dirty="0" err="1">
                <a:solidFill>
                  <a:srgbClr val="0C2340"/>
                </a:solidFill>
                <a:latin typeface="+mj-lt"/>
              </a:rPr>
              <a:t>perder</a:t>
            </a:r>
            <a:r>
              <a:rPr lang="en-US" sz="1200" dirty="0">
                <a:solidFill>
                  <a:srgbClr val="0C2340"/>
                </a:solidFill>
                <a:latin typeface="+mj-lt"/>
              </a:rPr>
              <a:t> </a:t>
            </a:r>
            <a:r>
              <a:rPr lang="en-US" sz="1200" dirty="0" err="1">
                <a:solidFill>
                  <a:srgbClr val="0C2340"/>
                </a:solidFill>
                <a:latin typeface="+mj-lt"/>
              </a:rPr>
              <a:t>dias</a:t>
            </a:r>
            <a:r>
              <a:rPr lang="en-US" sz="1200" dirty="0">
                <a:solidFill>
                  <a:srgbClr val="0C2340"/>
                </a:solidFill>
                <a:latin typeface="+mj-lt"/>
              </a:rPr>
              <a:t> de </a:t>
            </a:r>
            <a:r>
              <a:rPr lang="en-US" sz="1200" dirty="0" err="1">
                <a:solidFill>
                  <a:srgbClr val="0C2340"/>
                </a:solidFill>
                <a:latin typeface="+mj-lt"/>
              </a:rPr>
              <a:t>chuva</a:t>
            </a:r>
            <a:r>
              <a:rPr lang="en-US" sz="1200" dirty="0">
                <a:solidFill>
                  <a:srgbClr val="0C2340"/>
                </a:solidFill>
                <a:latin typeface="+mj-lt"/>
              </a:rPr>
              <a:t> (recall) e </a:t>
            </a:r>
            <a:r>
              <a:rPr lang="en-US" sz="1200" dirty="0" err="1">
                <a:solidFill>
                  <a:srgbClr val="0C2340"/>
                </a:solidFill>
                <a:latin typeface="+mj-lt"/>
              </a:rPr>
              <a:t>fazer</a:t>
            </a:r>
            <a:r>
              <a:rPr lang="en-US" sz="1200" dirty="0">
                <a:solidFill>
                  <a:srgbClr val="0C2340"/>
                </a:solidFill>
                <a:latin typeface="+mj-lt"/>
              </a:rPr>
              <a:t> </a:t>
            </a:r>
            <a:r>
              <a:rPr lang="en-US" sz="1200" dirty="0" err="1">
                <a:solidFill>
                  <a:srgbClr val="0C2340"/>
                </a:solidFill>
                <a:latin typeface="+mj-lt"/>
              </a:rPr>
              <a:t>falsos</a:t>
            </a:r>
            <a:r>
              <a:rPr lang="en-US" sz="1200" dirty="0">
                <a:solidFill>
                  <a:srgbClr val="0C2340"/>
                </a:solidFill>
                <a:latin typeface="+mj-lt"/>
              </a:rPr>
              <a:t> </a:t>
            </a:r>
            <a:r>
              <a:rPr lang="en-US" sz="1200" dirty="0" err="1">
                <a:solidFill>
                  <a:srgbClr val="0C2340"/>
                </a:solidFill>
                <a:latin typeface="+mj-lt"/>
              </a:rPr>
              <a:t>positivos</a:t>
            </a:r>
            <a:r>
              <a:rPr lang="en-US" sz="1200" dirty="0">
                <a:solidFill>
                  <a:srgbClr val="0C2340"/>
                </a:solidFill>
                <a:latin typeface="+mj-lt"/>
              </a:rPr>
              <a:t>.</a:t>
            </a:r>
            <a:endParaRPr lang="it-IT" sz="1200" dirty="0">
              <a:solidFill>
                <a:srgbClr val="0C2340"/>
              </a:solidFill>
              <a:latin typeface="+mj-lt"/>
            </a:endParaRPr>
          </a:p>
        </p:txBody>
      </p:sp>
      <p:sp>
        <p:nvSpPr>
          <p:cNvPr id="44" name="TextBox 9">
            <a:extLst>
              <a:ext uri="{FF2B5EF4-FFF2-40B4-BE49-F238E27FC236}">
                <a16:creationId xmlns:a16="http://schemas.microsoft.com/office/drawing/2014/main" id="{82A11660-A45C-625A-C1AA-713C6A965BB3}"/>
              </a:ext>
            </a:extLst>
          </p:cNvPr>
          <p:cNvSpPr txBox="1"/>
          <p:nvPr/>
        </p:nvSpPr>
        <p:spPr>
          <a:xfrm>
            <a:off x="9385466" y="6041685"/>
            <a:ext cx="2182648" cy="141064"/>
          </a:xfrm>
          <a:prstGeom prst="rect">
            <a:avLst/>
          </a:prstGeom>
        </p:spPr>
        <p:txBody>
          <a:bodyPr wrap="square" lIns="0" tIns="0" rIns="0" bIns="0" rtlCol="0" anchor="t">
            <a:spAutoFit/>
          </a:bodyPr>
          <a:lstStyle/>
          <a:p>
            <a:pPr defTabSz="609630">
              <a:lnSpc>
                <a:spcPts val="1126"/>
              </a:lnSpc>
              <a:spcAft>
                <a:spcPts val="400"/>
              </a:spcAft>
              <a:defRPr/>
            </a:pPr>
            <a:r>
              <a:rPr lang="en-US" sz="1000">
                <a:solidFill>
                  <a:prstClr val="white"/>
                </a:solidFill>
                <a:latin typeface="Work Sans" pitchFamily="2" charset="0"/>
              </a:rPr>
              <a:t>nations covered worldwide</a:t>
            </a:r>
          </a:p>
        </p:txBody>
      </p:sp>
      <p:sp>
        <p:nvSpPr>
          <p:cNvPr id="45" name="TextBox 10">
            <a:extLst>
              <a:ext uri="{FF2B5EF4-FFF2-40B4-BE49-F238E27FC236}">
                <a16:creationId xmlns:a16="http://schemas.microsoft.com/office/drawing/2014/main" id="{6332609D-F991-3CA1-5593-7818FADECC40}"/>
              </a:ext>
            </a:extLst>
          </p:cNvPr>
          <p:cNvSpPr txBox="1"/>
          <p:nvPr/>
        </p:nvSpPr>
        <p:spPr>
          <a:xfrm>
            <a:off x="9347200" y="5661378"/>
            <a:ext cx="2149734" cy="369332"/>
          </a:xfrm>
          <a:prstGeom prst="rect">
            <a:avLst/>
          </a:prstGeom>
        </p:spPr>
        <p:txBody>
          <a:bodyPr lIns="0" tIns="0" rIns="0" bIns="0" rtlCol="0" anchor="t">
            <a:spAutoFit/>
          </a:bodyPr>
          <a:lstStyle/>
          <a:p>
            <a:pPr defTabSz="609630">
              <a:defRPr/>
            </a:pPr>
            <a:r>
              <a:rPr lang="en-US" sz="2400">
                <a:solidFill>
                  <a:prstClr val="white"/>
                </a:solidFill>
              </a:rPr>
              <a:t>90%</a:t>
            </a:r>
          </a:p>
        </p:txBody>
      </p:sp>
      <p:sp>
        <p:nvSpPr>
          <p:cNvPr id="48" name="TextBox 9">
            <a:extLst>
              <a:ext uri="{FF2B5EF4-FFF2-40B4-BE49-F238E27FC236}">
                <a16:creationId xmlns:a16="http://schemas.microsoft.com/office/drawing/2014/main" id="{D7BD55AE-7B53-C855-282D-3E00BBA57F5E}"/>
              </a:ext>
            </a:extLst>
          </p:cNvPr>
          <p:cNvSpPr txBox="1"/>
          <p:nvPr/>
        </p:nvSpPr>
        <p:spPr>
          <a:xfrm>
            <a:off x="9385466" y="3237430"/>
            <a:ext cx="2182648" cy="141064"/>
          </a:xfrm>
          <a:prstGeom prst="rect">
            <a:avLst/>
          </a:prstGeom>
        </p:spPr>
        <p:txBody>
          <a:bodyPr wrap="square" lIns="0" tIns="0" rIns="0" bIns="0" rtlCol="0" anchor="t">
            <a:spAutoFit/>
          </a:bodyPr>
          <a:lstStyle/>
          <a:p>
            <a:pPr defTabSz="609630">
              <a:lnSpc>
                <a:spcPts val="1126"/>
              </a:lnSpc>
              <a:spcAft>
                <a:spcPts val="400"/>
              </a:spcAft>
              <a:defRPr/>
            </a:pPr>
            <a:r>
              <a:rPr lang="en-US" sz="1000" dirty="0">
                <a:solidFill>
                  <a:prstClr val="white"/>
                </a:solidFill>
                <a:latin typeface="Work Sans" pitchFamily="2" charset="0"/>
              </a:rPr>
              <a:t>successfully completed projects</a:t>
            </a:r>
          </a:p>
        </p:txBody>
      </p:sp>
      <p:sp>
        <p:nvSpPr>
          <p:cNvPr id="49" name="TextBox 10">
            <a:extLst>
              <a:ext uri="{FF2B5EF4-FFF2-40B4-BE49-F238E27FC236}">
                <a16:creationId xmlns:a16="http://schemas.microsoft.com/office/drawing/2014/main" id="{AD870EDC-BA1D-8373-DC35-2957070933ED}"/>
              </a:ext>
            </a:extLst>
          </p:cNvPr>
          <p:cNvSpPr txBox="1"/>
          <p:nvPr/>
        </p:nvSpPr>
        <p:spPr>
          <a:xfrm>
            <a:off x="9347200" y="2857123"/>
            <a:ext cx="2618897" cy="369332"/>
          </a:xfrm>
          <a:prstGeom prst="rect">
            <a:avLst/>
          </a:prstGeom>
        </p:spPr>
        <p:txBody>
          <a:bodyPr wrap="square" lIns="0" tIns="0" rIns="0" bIns="0" rtlCol="0" anchor="t">
            <a:spAutoFit/>
          </a:bodyPr>
          <a:lstStyle/>
          <a:p>
            <a:pPr defTabSz="609630">
              <a:defRPr/>
            </a:pPr>
            <a:r>
              <a:rPr lang="en-US" sz="2400">
                <a:solidFill>
                  <a:prstClr val="white"/>
                </a:solidFill>
              </a:rPr>
              <a:t>4500+</a:t>
            </a:r>
          </a:p>
        </p:txBody>
      </p:sp>
      <p:grpSp>
        <p:nvGrpSpPr>
          <p:cNvPr id="187" name="Group 186">
            <a:extLst>
              <a:ext uri="{FF2B5EF4-FFF2-40B4-BE49-F238E27FC236}">
                <a16:creationId xmlns:a16="http://schemas.microsoft.com/office/drawing/2014/main" id="{515372AB-625C-24A0-3391-73E3EA191B32}"/>
              </a:ext>
            </a:extLst>
          </p:cNvPr>
          <p:cNvGrpSpPr/>
          <p:nvPr/>
        </p:nvGrpSpPr>
        <p:grpSpPr>
          <a:xfrm>
            <a:off x="9082365" y="-3416"/>
            <a:ext cx="3109264" cy="345487"/>
            <a:chOff x="13918843" y="-5124"/>
            <a:chExt cx="4368600" cy="485418"/>
          </a:xfrm>
        </p:grpSpPr>
        <p:sp>
          <p:nvSpPr>
            <p:cNvPr id="147" name="Freeform: Shape 146">
              <a:extLst>
                <a:ext uri="{FF2B5EF4-FFF2-40B4-BE49-F238E27FC236}">
                  <a16:creationId xmlns:a16="http://schemas.microsoft.com/office/drawing/2014/main" id="{6A512CBA-DAA7-595E-2187-EDB069815E29}"/>
                </a:ext>
              </a:extLst>
            </p:cNvPr>
            <p:cNvSpPr/>
            <p:nvPr/>
          </p:nvSpPr>
          <p:spPr>
            <a:xfrm>
              <a:off x="15789369" y="-5124"/>
              <a:ext cx="71064" cy="242216"/>
            </a:xfrm>
            <a:custGeom>
              <a:avLst/>
              <a:gdLst>
                <a:gd name="connsiteX0" fmla="*/ 70594 w 71064"/>
                <a:gd name="connsiteY0" fmla="*/ 0 h 242216"/>
                <a:gd name="connsiteX1" fmla="*/ 0 w 71064"/>
                <a:gd name="connsiteY1" fmla="*/ 70593 h 242216"/>
                <a:gd name="connsiteX2" fmla="*/ 71064 w 71064"/>
                <a:gd name="connsiteY2" fmla="*/ 242217 h 242216"/>
                <a:gd name="connsiteX3" fmla="*/ 71064 w 71064"/>
                <a:gd name="connsiteY3" fmla="*/ 0 h 242216"/>
                <a:gd name="connsiteX4" fmla="*/ 70594 w 71064"/>
                <a:gd name="connsiteY4" fmla="*/ 0 h 242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4" h="242216">
                  <a:moveTo>
                    <a:pt x="70594" y="0"/>
                  </a:moveTo>
                  <a:lnTo>
                    <a:pt x="0" y="70593"/>
                  </a:lnTo>
                  <a:cubicBezTo>
                    <a:pt x="43880" y="114516"/>
                    <a:pt x="71064" y="175177"/>
                    <a:pt x="71064" y="242217"/>
                  </a:cubicBezTo>
                  <a:lnTo>
                    <a:pt x="71064" y="0"/>
                  </a:lnTo>
                  <a:lnTo>
                    <a:pt x="70594" y="0"/>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48" name="Freeform: Shape 147">
              <a:extLst>
                <a:ext uri="{FF2B5EF4-FFF2-40B4-BE49-F238E27FC236}">
                  <a16:creationId xmlns:a16="http://schemas.microsoft.com/office/drawing/2014/main" id="{5E8C90C7-2196-CB04-158A-C41483A9C3C4}"/>
                </a:ext>
              </a:extLst>
            </p:cNvPr>
            <p:cNvSpPr/>
            <p:nvPr/>
          </p:nvSpPr>
          <p:spPr>
            <a:xfrm>
              <a:off x="17802068" y="479780"/>
              <a:ext cx="485375" cy="470"/>
            </a:xfrm>
            <a:custGeom>
              <a:avLst/>
              <a:gdLst>
                <a:gd name="connsiteX0" fmla="*/ 0 w 485375"/>
                <a:gd name="connsiteY0" fmla="*/ 0 h 470"/>
                <a:gd name="connsiteX1" fmla="*/ 470 w 485375"/>
                <a:gd name="connsiteY1" fmla="*/ 471 h 470"/>
                <a:gd name="connsiteX2" fmla="*/ 485376 w 485375"/>
                <a:gd name="connsiteY2" fmla="*/ 471 h 470"/>
                <a:gd name="connsiteX3" fmla="*/ 485376 w 485375"/>
                <a:gd name="connsiteY3" fmla="*/ 0 h 470"/>
                <a:gd name="connsiteX4" fmla="*/ 242688 w 485375"/>
                <a:gd name="connsiteY4" fmla="*/ 0 h 470"/>
                <a:gd name="connsiteX5" fmla="*/ 0 w 485375"/>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75" h="470">
                  <a:moveTo>
                    <a:pt x="0" y="0"/>
                  </a:moveTo>
                  <a:lnTo>
                    <a:pt x="470" y="471"/>
                  </a:lnTo>
                  <a:lnTo>
                    <a:pt x="485376" y="471"/>
                  </a:lnTo>
                  <a:lnTo>
                    <a:pt x="485376" y="0"/>
                  </a:lnTo>
                  <a:lnTo>
                    <a:pt x="242688" y="0"/>
                  </a:lnTo>
                  <a:lnTo>
                    <a:pt x="0" y="0"/>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49" name="Freeform: Shape 148">
              <a:extLst>
                <a:ext uri="{FF2B5EF4-FFF2-40B4-BE49-F238E27FC236}">
                  <a16:creationId xmlns:a16="http://schemas.microsoft.com/office/drawing/2014/main" id="{F3FB0EDF-B7E4-1A47-E57E-6EF141559D5F}"/>
                </a:ext>
              </a:extLst>
            </p:cNvPr>
            <p:cNvSpPr/>
            <p:nvPr/>
          </p:nvSpPr>
          <p:spPr>
            <a:xfrm>
              <a:off x="16831272" y="479780"/>
              <a:ext cx="485375" cy="470"/>
            </a:xfrm>
            <a:custGeom>
              <a:avLst/>
              <a:gdLst>
                <a:gd name="connsiteX0" fmla="*/ 485376 w 485375"/>
                <a:gd name="connsiteY0" fmla="*/ 0 h 470"/>
                <a:gd name="connsiteX1" fmla="*/ 242688 w 485375"/>
                <a:gd name="connsiteY1" fmla="*/ 0 h 470"/>
                <a:gd name="connsiteX2" fmla="*/ 0 w 485375"/>
                <a:gd name="connsiteY2" fmla="*/ 0 h 470"/>
                <a:gd name="connsiteX3" fmla="*/ 470 w 485375"/>
                <a:gd name="connsiteY3" fmla="*/ 471 h 470"/>
                <a:gd name="connsiteX4" fmla="*/ 485376 w 485375"/>
                <a:gd name="connsiteY4" fmla="*/ 471 h 470"/>
                <a:gd name="connsiteX5" fmla="*/ 485376 w 485375"/>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75" h="470">
                  <a:moveTo>
                    <a:pt x="485376" y="0"/>
                  </a:moveTo>
                  <a:lnTo>
                    <a:pt x="242688" y="0"/>
                  </a:lnTo>
                  <a:lnTo>
                    <a:pt x="0" y="0"/>
                  </a:lnTo>
                  <a:lnTo>
                    <a:pt x="470" y="471"/>
                  </a:lnTo>
                  <a:lnTo>
                    <a:pt x="485376" y="471"/>
                  </a:lnTo>
                  <a:lnTo>
                    <a:pt x="485376" y="0"/>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0" name="Freeform: Shape 149">
              <a:extLst>
                <a:ext uri="{FF2B5EF4-FFF2-40B4-BE49-F238E27FC236}">
                  <a16:creationId xmlns:a16="http://schemas.microsoft.com/office/drawing/2014/main" id="{8717E017-2907-DB1C-83B2-6BC140AF6869}"/>
                </a:ext>
              </a:extLst>
            </p:cNvPr>
            <p:cNvSpPr/>
            <p:nvPr/>
          </p:nvSpPr>
          <p:spPr>
            <a:xfrm>
              <a:off x="14404262" y="-5124"/>
              <a:ext cx="485375" cy="485375"/>
            </a:xfrm>
            <a:custGeom>
              <a:avLst/>
              <a:gdLst>
                <a:gd name="connsiteX0" fmla="*/ 485376 w 485375"/>
                <a:gd name="connsiteY0" fmla="*/ 485376 h 485375"/>
                <a:gd name="connsiteX1" fmla="*/ 485376 w 485375"/>
                <a:gd name="connsiteY1" fmla="*/ 484905 h 485375"/>
                <a:gd name="connsiteX2" fmla="*/ 463971 w 485375"/>
                <a:gd name="connsiteY2" fmla="*/ 342006 h 485375"/>
                <a:gd name="connsiteX3" fmla="*/ 343205 w 485375"/>
                <a:gd name="connsiteY3" fmla="*/ 141700 h 485375"/>
                <a:gd name="connsiteX4" fmla="*/ 142898 w 485375"/>
                <a:gd name="connsiteY4" fmla="*/ 20891 h 485375"/>
                <a:gd name="connsiteX5" fmla="*/ 21276 w 485375"/>
                <a:gd name="connsiteY5" fmla="*/ 0 h 485375"/>
                <a:gd name="connsiteX6" fmla="*/ 0 w 485375"/>
                <a:gd name="connsiteY6" fmla="*/ 0 h 485375"/>
                <a:gd name="connsiteX7" fmla="*/ 0 w 485375"/>
                <a:gd name="connsiteY7" fmla="*/ 484905 h 485375"/>
                <a:gd name="connsiteX8" fmla="*/ 470 w 485375"/>
                <a:gd name="connsiteY8" fmla="*/ 485376 h 485375"/>
                <a:gd name="connsiteX9" fmla="*/ 485333 w 485375"/>
                <a:gd name="connsiteY9" fmla="*/ 485376 h 48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375" h="485375">
                  <a:moveTo>
                    <a:pt x="485376" y="485376"/>
                  </a:moveTo>
                  <a:cubicBezTo>
                    <a:pt x="485376" y="485376"/>
                    <a:pt x="485376" y="485033"/>
                    <a:pt x="485376" y="484905"/>
                  </a:cubicBezTo>
                  <a:cubicBezTo>
                    <a:pt x="485376" y="435160"/>
                    <a:pt x="477884" y="387170"/>
                    <a:pt x="463971" y="342006"/>
                  </a:cubicBezTo>
                  <a:cubicBezTo>
                    <a:pt x="440468" y="265420"/>
                    <a:pt x="398473" y="196924"/>
                    <a:pt x="343205" y="141700"/>
                  </a:cubicBezTo>
                  <a:cubicBezTo>
                    <a:pt x="288024" y="86433"/>
                    <a:pt x="219485" y="44436"/>
                    <a:pt x="142898" y="20891"/>
                  </a:cubicBezTo>
                  <a:cubicBezTo>
                    <a:pt x="104198" y="8990"/>
                    <a:pt x="63444" y="1798"/>
                    <a:pt x="21276" y="0"/>
                  </a:cubicBezTo>
                  <a:lnTo>
                    <a:pt x="0" y="0"/>
                  </a:lnTo>
                  <a:lnTo>
                    <a:pt x="0" y="484905"/>
                  </a:lnTo>
                  <a:lnTo>
                    <a:pt x="470" y="485376"/>
                  </a:lnTo>
                  <a:lnTo>
                    <a:pt x="485333" y="485376"/>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2" name="Freeform: Shape 151">
              <a:extLst>
                <a:ext uri="{FF2B5EF4-FFF2-40B4-BE49-F238E27FC236}">
                  <a16:creationId xmlns:a16="http://schemas.microsoft.com/office/drawing/2014/main" id="{B7A6B11E-38EF-41C9-36D9-0811516E474A}"/>
                </a:ext>
              </a:extLst>
            </p:cNvPr>
            <p:cNvSpPr/>
            <p:nvPr/>
          </p:nvSpPr>
          <p:spPr>
            <a:xfrm>
              <a:off x="16831272" y="-5124"/>
              <a:ext cx="484905" cy="484904"/>
            </a:xfrm>
            <a:custGeom>
              <a:avLst/>
              <a:gdLst>
                <a:gd name="connsiteX0" fmla="*/ 0 w 484905"/>
                <a:gd name="connsiteY0" fmla="*/ 484905 h 484904"/>
                <a:gd name="connsiteX1" fmla="*/ 71062 w 484905"/>
                <a:gd name="connsiteY1" fmla="*/ 413841 h 484904"/>
                <a:gd name="connsiteX2" fmla="*/ 242688 w 484905"/>
                <a:gd name="connsiteY2" fmla="*/ 242217 h 484904"/>
                <a:gd name="connsiteX3" fmla="*/ 414311 w 484905"/>
                <a:gd name="connsiteY3" fmla="*/ 70593 h 484904"/>
                <a:gd name="connsiteX4" fmla="*/ 484905 w 484905"/>
                <a:gd name="connsiteY4" fmla="*/ 0 h 484904"/>
                <a:gd name="connsiteX5" fmla="*/ 0 w 484905"/>
                <a:gd name="connsiteY5" fmla="*/ 0 h 484904"/>
                <a:gd name="connsiteX6" fmla="*/ 0 w 484905"/>
                <a:gd name="connsiteY6" fmla="*/ 242217 h 484904"/>
                <a:gd name="connsiteX7" fmla="*/ 0 w 484905"/>
                <a:gd name="connsiteY7" fmla="*/ 484905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905" h="484904">
                  <a:moveTo>
                    <a:pt x="0" y="484905"/>
                  </a:moveTo>
                  <a:lnTo>
                    <a:pt x="71062" y="413841"/>
                  </a:lnTo>
                  <a:lnTo>
                    <a:pt x="242688" y="242217"/>
                  </a:lnTo>
                  <a:lnTo>
                    <a:pt x="414311" y="70593"/>
                  </a:lnTo>
                  <a:lnTo>
                    <a:pt x="484905" y="0"/>
                  </a:lnTo>
                  <a:lnTo>
                    <a:pt x="0" y="0"/>
                  </a:lnTo>
                  <a:lnTo>
                    <a:pt x="0" y="242217"/>
                  </a:lnTo>
                  <a:lnTo>
                    <a:pt x="0" y="484905"/>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3" name="Freeform: Shape 152">
              <a:extLst>
                <a:ext uri="{FF2B5EF4-FFF2-40B4-BE49-F238E27FC236}">
                  <a16:creationId xmlns:a16="http://schemas.microsoft.com/office/drawing/2014/main" id="{5C48D111-E854-DF51-BFC5-9C516A870BC9}"/>
                </a:ext>
              </a:extLst>
            </p:cNvPr>
            <p:cNvSpPr/>
            <p:nvPr/>
          </p:nvSpPr>
          <p:spPr>
            <a:xfrm>
              <a:off x="17317162" y="-5124"/>
              <a:ext cx="949003" cy="484904"/>
            </a:xfrm>
            <a:custGeom>
              <a:avLst/>
              <a:gdLst>
                <a:gd name="connsiteX0" fmla="*/ 242215 w 949003"/>
                <a:gd name="connsiteY0" fmla="*/ 242217 h 484904"/>
                <a:gd name="connsiteX1" fmla="*/ 413841 w 949003"/>
                <a:gd name="connsiteY1" fmla="*/ 413841 h 484904"/>
                <a:gd name="connsiteX2" fmla="*/ 484905 w 949003"/>
                <a:gd name="connsiteY2" fmla="*/ 484905 h 484904"/>
                <a:gd name="connsiteX3" fmla="*/ 506310 w 949003"/>
                <a:gd name="connsiteY3" fmla="*/ 342006 h 484904"/>
                <a:gd name="connsiteX4" fmla="*/ 627076 w 949003"/>
                <a:gd name="connsiteY4" fmla="*/ 141700 h 484904"/>
                <a:gd name="connsiteX5" fmla="*/ 827383 w 949003"/>
                <a:gd name="connsiteY5" fmla="*/ 20891 h 484904"/>
                <a:gd name="connsiteX6" fmla="*/ 949004 w 949003"/>
                <a:gd name="connsiteY6" fmla="*/ 0 h 484904"/>
                <a:gd name="connsiteX7" fmla="*/ 0 w 949003"/>
                <a:gd name="connsiteY7" fmla="*/ 0 h 484904"/>
                <a:gd name="connsiteX8" fmla="*/ 70592 w 949003"/>
                <a:gd name="connsiteY8" fmla="*/ 70593 h 484904"/>
                <a:gd name="connsiteX9" fmla="*/ 242215 w 949003"/>
                <a:gd name="connsiteY9"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9003" h="484904">
                  <a:moveTo>
                    <a:pt x="242215" y="242217"/>
                  </a:moveTo>
                  <a:lnTo>
                    <a:pt x="413841" y="413841"/>
                  </a:lnTo>
                  <a:lnTo>
                    <a:pt x="484905" y="484905"/>
                  </a:lnTo>
                  <a:cubicBezTo>
                    <a:pt x="484905" y="435160"/>
                    <a:pt x="492397" y="387170"/>
                    <a:pt x="506310" y="342006"/>
                  </a:cubicBezTo>
                  <a:cubicBezTo>
                    <a:pt x="529812" y="265420"/>
                    <a:pt x="571808" y="196924"/>
                    <a:pt x="627076" y="141700"/>
                  </a:cubicBezTo>
                  <a:cubicBezTo>
                    <a:pt x="682256" y="86433"/>
                    <a:pt x="750796" y="44436"/>
                    <a:pt x="827383" y="20891"/>
                  </a:cubicBezTo>
                  <a:cubicBezTo>
                    <a:pt x="866081" y="8990"/>
                    <a:pt x="906836" y="1798"/>
                    <a:pt x="949004" y="0"/>
                  </a:cubicBezTo>
                  <a:lnTo>
                    <a:pt x="0" y="0"/>
                  </a:lnTo>
                  <a:lnTo>
                    <a:pt x="70592" y="70593"/>
                  </a:lnTo>
                  <a:lnTo>
                    <a:pt x="242215" y="242217"/>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4" name="Freeform: Shape 153">
              <a:extLst>
                <a:ext uri="{FF2B5EF4-FFF2-40B4-BE49-F238E27FC236}">
                  <a16:creationId xmlns:a16="http://schemas.microsoft.com/office/drawing/2014/main" id="{B23A63A6-7040-E8D2-4975-3DD32214E3D6}"/>
                </a:ext>
              </a:extLst>
            </p:cNvPr>
            <p:cNvSpPr/>
            <p:nvPr/>
          </p:nvSpPr>
          <p:spPr>
            <a:xfrm>
              <a:off x="16345853" y="-5124"/>
              <a:ext cx="485419" cy="485418"/>
            </a:xfrm>
            <a:custGeom>
              <a:avLst/>
              <a:gdLst>
                <a:gd name="connsiteX0" fmla="*/ 464015 w 485419"/>
                <a:gd name="connsiteY0" fmla="*/ 342006 h 485418"/>
                <a:gd name="connsiteX1" fmla="*/ 343247 w 485419"/>
                <a:gd name="connsiteY1" fmla="*/ 141657 h 485418"/>
                <a:gd name="connsiteX2" fmla="*/ 142898 w 485419"/>
                <a:gd name="connsiteY2" fmla="*/ 20891 h 485418"/>
                <a:gd name="connsiteX3" fmla="*/ 21275 w 485419"/>
                <a:gd name="connsiteY3" fmla="*/ 0 h 485418"/>
                <a:gd name="connsiteX4" fmla="*/ 0 w 485419"/>
                <a:gd name="connsiteY4" fmla="*/ 0 h 485418"/>
                <a:gd name="connsiteX5" fmla="*/ 0 w 485419"/>
                <a:gd name="connsiteY5" fmla="*/ 485419 h 485418"/>
                <a:gd name="connsiteX6" fmla="*/ 485420 w 485419"/>
                <a:gd name="connsiteY6" fmla="*/ 485419 h 485418"/>
                <a:gd name="connsiteX7" fmla="*/ 485420 w 485419"/>
                <a:gd name="connsiteY7" fmla="*/ 484948 h 485418"/>
                <a:gd name="connsiteX8" fmla="*/ 464015 w 485419"/>
                <a:gd name="connsiteY8" fmla="*/ 342049 h 48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419" h="485418">
                  <a:moveTo>
                    <a:pt x="464015" y="342006"/>
                  </a:moveTo>
                  <a:cubicBezTo>
                    <a:pt x="440511" y="265420"/>
                    <a:pt x="398515" y="196924"/>
                    <a:pt x="343247" y="141657"/>
                  </a:cubicBezTo>
                  <a:cubicBezTo>
                    <a:pt x="287981" y="86390"/>
                    <a:pt x="219485" y="44394"/>
                    <a:pt x="142898" y="20891"/>
                  </a:cubicBezTo>
                  <a:cubicBezTo>
                    <a:pt x="104198" y="8990"/>
                    <a:pt x="63443" y="1798"/>
                    <a:pt x="21275" y="0"/>
                  </a:cubicBezTo>
                  <a:lnTo>
                    <a:pt x="0" y="0"/>
                  </a:lnTo>
                  <a:lnTo>
                    <a:pt x="0" y="485419"/>
                  </a:lnTo>
                  <a:lnTo>
                    <a:pt x="485420" y="485419"/>
                  </a:lnTo>
                  <a:cubicBezTo>
                    <a:pt x="485420" y="485419"/>
                    <a:pt x="485420" y="485076"/>
                    <a:pt x="485420" y="484948"/>
                  </a:cubicBezTo>
                  <a:cubicBezTo>
                    <a:pt x="485420" y="435203"/>
                    <a:pt x="477928" y="387213"/>
                    <a:pt x="464015" y="342049"/>
                  </a:cubicBez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5" name="Freeform: Shape 154">
              <a:extLst>
                <a:ext uri="{FF2B5EF4-FFF2-40B4-BE49-F238E27FC236}">
                  <a16:creationId xmlns:a16="http://schemas.microsoft.com/office/drawing/2014/main" id="{DF1C74E8-2B9D-9FAB-66F2-6F2DBB0442D1}"/>
                </a:ext>
              </a:extLst>
            </p:cNvPr>
            <p:cNvSpPr/>
            <p:nvPr/>
          </p:nvSpPr>
          <p:spPr>
            <a:xfrm>
              <a:off x="15375058" y="237092"/>
              <a:ext cx="485375" cy="243158"/>
            </a:xfrm>
            <a:custGeom>
              <a:avLst/>
              <a:gdLst>
                <a:gd name="connsiteX0" fmla="*/ 485376 w 485375"/>
                <a:gd name="connsiteY0" fmla="*/ 242688 h 243158"/>
                <a:gd name="connsiteX1" fmla="*/ 485376 w 485375"/>
                <a:gd name="connsiteY1" fmla="*/ 242688 h 243158"/>
                <a:gd name="connsiteX2" fmla="*/ 485376 w 485375"/>
                <a:gd name="connsiteY2" fmla="*/ 0 h 243158"/>
                <a:gd name="connsiteX3" fmla="*/ 463971 w 485375"/>
                <a:gd name="connsiteY3" fmla="*/ 99789 h 243158"/>
                <a:gd name="connsiteX4" fmla="*/ 414311 w 485375"/>
                <a:gd name="connsiteY4" fmla="*/ 171624 h 243158"/>
                <a:gd name="connsiteX5" fmla="*/ 242688 w 485375"/>
                <a:gd name="connsiteY5" fmla="*/ 242688 h 243158"/>
                <a:gd name="connsiteX6" fmla="*/ 71064 w 485375"/>
                <a:gd name="connsiteY6" fmla="*/ 171624 h 243158"/>
                <a:gd name="connsiteX7" fmla="*/ 0 w 485375"/>
                <a:gd name="connsiteY7" fmla="*/ 242688 h 243158"/>
                <a:gd name="connsiteX8" fmla="*/ 470 w 485375"/>
                <a:gd name="connsiteY8" fmla="*/ 243159 h 243158"/>
                <a:gd name="connsiteX9" fmla="*/ 485376 w 485375"/>
                <a:gd name="connsiteY9" fmla="*/ 243159 h 243158"/>
                <a:gd name="connsiteX10" fmla="*/ 485376 w 485375"/>
                <a:gd name="connsiteY10" fmla="*/ 242688 h 24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375" h="243158">
                  <a:moveTo>
                    <a:pt x="485376" y="242688"/>
                  </a:moveTo>
                  <a:lnTo>
                    <a:pt x="485376" y="242688"/>
                  </a:lnTo>
                  <a:lnTo>
                    <a:pt x="485376" y="0"/>
                  </a:lnTo>
                  <a:cubicBezTo>
                    <a:pt x="485376" y="35575"/>
                    <a:pt x="477713" y="69352"/>
                    <a:pt x="463971" y="99789"/>
                  </a:cubicBezTo>
                  <a:cubicBezTo>
                    <a:pt x="451814" y="126717"/>
                    <a:pt x="434903" y="151032"/>
                    <a:pt x="414311" y="171624"/>
                  </a:cubicBezTo>
                  <a:cubicBezTo>
                    <a:pt x="370389" y="215504"/>
                    <a:pt x="309728" y="242688"/>
                    <a:pt x="242688" y="242688"/>
                  </a:cubicBezTo>
                  <a:cubicBezTo>
                    <a:pt x="175647" y="242688"/>
                    <a:pt x="114986" y="215504"/>
                    <a:pt x="71064" y="171624"/>
                  </a:cubicBezTo>
                  <a:lnTo>
                    <a:pt x="0" y="242688"/>
                  </a:lnTo>
                  <a:lnTo>
                    <a:pt x="470" y="243159"/>
                  </a:lnTo>
                  <a:lnTo>
                    <a:pt x="485376" y="243159"/>
                  </a:lnTo>
                  <a:lnTo>
                    <a:pt x="485376" y="242688"/>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6" name="Freeform: Shape 155">
              <a:extLst>
                <a:ext uri="{FF2B5EF4-FFF2-40B4-BE49-F238E27FC236}">
                  <a16:creationId xmlns:a16="http://schemas.microsoft.com/office/drawing/2014/main" id="{C8D063B4-78F2-2592-496C-F1240DE53AA7}"/>
                </a:ext>
              </a:extLst>
            </p:cNvPr>
            <p:cNvSpPr/>
            <p:nvPr/>
          </p:nvSpPr>
          <p:spPr>
            <a:xfrm>
              <a:off x="17802068" y="-5124"/>
              <a:ext cx="485375" cy="484904"/>
            </a:xfrm>
            <a:custGeom>
              <a:avLst/>
              <a:gdLst>
                <a:gd name="connsiteX0" fmla="*/ 414311 w 485375"/>
                <a:gd name="connsiteY0" fmla="*/ 70593 h 484904"/>
                <a:gd name="connsiteX1" fmla="*/ 242688 w 485375"/>
                <a:gd name="connsiteY1" fmla="*/ 242217 h 484904"/>
                <a:gd name="connsiteX2" fmla="*/ 71062 w 485375"/>
                <a:gd name="connsiteY2" fmla="*/ 413841 h 484904"/>
                <a:gd name="connsiteX3" fmla="*/ 0 w 485375"/>
                <a:gd name="connsiteY3" fmla="*/ 484905 h 484904"/>
                <a:gd name="connsiteX4" fmla="*/ 242688 w 485375"/>
                <a:gd name="connsiteY4" fmla="*/ 484905 h 484904"/>
                <a:gd name="connsiteX5" fmla="*/ 485376 w 485375"/>
                <a:gd name="connsiteY5" fmla="*/ 484905 h 484904"/>
                <a:gd name="connsiteX6" fmla="*/ 485376 w 485375"/>
                <a:gd name="connsiteY6" fmla="*/ 242217 h 484904"/>
                <a:gd name="connsiteX7" fmla="*/ 485376 w 485375"/>
                <a:gd name="connsiteY7" fmla="*/ 0 h 484904"/>
                <a:gd name="connsiteX8" fmla="*/ 484903 w 485375"/>
                <a:gd name="connsiteY8" fmla="*/ 0 h 484904"/>
                <a:gd name="connsiteX9" fmla="*/ 414311 w 485375"/>
                <a:gd name="connsiteY9" fmla="*/ 70593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375" h="484904">
                  <a:moveTo>
                    <a:pt x="414311" y="70593"/>
                  </a:moveTo>
                  <a:lnTo>
                    <a:pt x="242688" y="242217"/>
                  </a:lnTo>
                  <a:lnTo>
                    <a:pt x="71062" y="413841"/>
                  </a:lnTo>
                  <a:lnTo>
                    <a:pt x="0" y="484905"/>
                  </a:lnTo>
                  <a:lnTo>
                    <a:pt x="242688" y="484905"/>
                  </a:lnTo>
                  <a:lnTo>
                    <a:pt x="485376" y="484905"/>
                  </a:lnTo>
                  <a:lnTo>
                    <a:pt x="485376" y="242217"/>
                  </a:lnTo>
                  <a:lnTo>
                    <a:pt x="485376" y="0"/>
                  </a:lnTo>
                  <a:lnTo>
                    <a:pt x="484903" y="0"/>
                  </a:lnTo>
                  <a:lnTo>
                    <a:pt x="414311" y="70593"/>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7" name="Freeform: Shape 156">
              <a:extLst>
                <a:ext uri="{FF2B5EF4-FFF2-40B4-BE49-F238E27FC236}">
                  <a16:creationId xmlns:a16="http://schemas.microsoft.com/office/drawing/2014/main" id="{CAEA6DE9-17F7-FFF1-55DF-A37F4475AB3E}"/>
                </a:ext>
              </a:extLst>
            </p:cNvPr>
            <p:cNvSpPr/>
            <p:nvPr/>
          </p:nvSpPr>
          <p:spPr>
            <a:xfrm>
              <a:off x="17802068" y="-5124"/>
              <a:ext cx="484903" cy="484904"/>
            </a:xfrm>
            <a:custGeom>
              <a:avLst/>
              <a:gdLst>
                <a:gd name="connsiteX0" fmla="*/ 142171 w 484903"/>
                <a:gd name="connsiteY0" fmla="*/ 141700 h 484904"/>
                <a:gd name="connsiteX1" fmla="*/ 21405 w 484903"/>
                <a:gd name="connsiteY1" fmla="*/ 342006 h 484904"/>
                <a:gd name="connsiteX2" fmla="*/ 0 w 484903"/>
                <a:gd name="connsiteY2" fmla="*/ 484905 h 484904"/>
                <a:gd name="connsiteX3" fmla="*/ 71062 w 484903"/>
                <a:gd name="connsiteY3" fmla="*/ 413841 h 484904"/>
                <a:gd name="connsiteX4" fmla="*/ 242688 w 484903"/>
                <a:gd name="connsiteY4" fmla="*/ 242217 h 484904"/>
                <a:gd name="connsiteX5" fmla="*/ 414311 w 484903"/>
                <a:gd name="connsiteY5" fmla="*/ 70593 h 484904"/>
                <a:gd name="connsiteX6" fmla="*/ 484903 w 484903"/>
                <a:gd name="connsiteY6" fmla="*/ 0 h 484904"/>
                <a:gd name="connsiteX7" fmla="*/ 464057 w 484903"/>
                <a:gd name="connsiteY7" fmla="*/ 0 h 484904"/>
                <a:gd name="connsiteX8" fmla="*/ 342434 w 484903"/>
                <a:gd name="connsiteY8" fmla="*/ 20891 h 484904"/>
                <a:gd name="connsiteX9" fmla="*/ 142127 w 484903"/>
                <a:gd name="connsiteY9" fmla="*/ 141700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903" h="484904">
                  <a:moveTo>
                    <a:pt x="142171" y="141700"/>
                  </a:moveTo>
                  <a:cubicBezTo>
                    <a:pt x="86903" y="196924"/>
                    <a:pt x="44906" y="265420"/>
                    <a:pt x="21405" y="342006"/>
                  </a:cubicBezTo>
                  <a:cubicBezTo>
                    <a:pt x="7492" y="387170"/>
                    <a:pt x="0" y="435160"/>
                    <a:pt x="0" y="484905"/>
                  </a:cubicBezTo>
                  <a:lnTo>
                    <a:pt x="71062" y="413841"/>
                  </a:lnTo>
                  <a:lnTo>
                    <a:pt x="242688" y="242217"/>
                  </a:lnTo>
                  <a:lnTo>
                    <a:pt x="414311" y="70593"/>
                  </a:lnTo>
                  <a:lnTo>
                    <a:pt x="484903" y="0"/>
                  </a:lnTo>
                  <a:lnTo>
                    <a:pt x="464057" y="0"/>
                  </a:lnTo>
                  <a:cubicBezTo>
                    <a:pt x="421889" y="1841"/>
                    <a:pt x="381134" y="8990"/>
                    <a:pt x="342434" y="20891"/>
                  </a:cubicBezTo>
                  <a:cubicBezTo>
                    <a:pt x="265846" y="44436"/>
                    <a:pt x="197309" y="86433"/>
                    <a:pt x="142127" y="141700"/>
                  </a:cubicBez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8" name="Freeform: Shape 157">
              <a:extLst>
                <a:ext uri="{FF2B5EF4-FFF2-40B4-BE49-F238E27FC236}">
                  <a16:creationId xmlns:a16="http://schemas.microsoft.com/office/drawing/2014/main" id="{08B86A0D-4476-03D4-032C-4FB33132A0FA}"/>
                </a:ext>
              </a:extLst>
            </p:cNvPr>
            <p:cNvSpPr/>
            <p:nvPr/>
          </p:nvSpPr>
          <p:spPr>
            <a:xfrm>
              <a:off x="17802068" y="479780"/>
              <a:ext cx="470" cy="470"/>
            </a:xfrm>
            <a:custGeom>
              <a:avLst/>
              <a:gdLst>
                <a:gd name="connsiteX0" fmla="*/ 470 w 470"/>
                <a:gd name="connsiteY0" fmla="*/ 471 h 470"/>
                <a:gd name="connsiteX1" fmla="*/ 0 w 470"/>
                <a:gd name="connsiteY1" fmla="*/ 0 h 470"/>
                <a:gd name="connsiteX2" fmla="*/ 0 w 470"/>
                <a:gd name="connsiteY2" fmla="*/ 471 h 470"/>
                <a:gd name="connsiteX3" fmla="*/ 470 w 470"/>
                <a:gd name="connsiteY3" fmla="*/ 471 h 470"/>
              </a:gdLst>
              <a:ahLst/>
              <a:cxnLst>
                <a:cxn ang="0">
                  <a:pos x="connsiteX0" y="connsiteY0"/>
                </a:cxn>
                <a:cxn ang="0">
                  <a:pos x="connsiteX1" y="connsiteY1"/>
                </a:cxn>
                <a:cxn ang="0">
                  <a:pos x="connsiteX2" y="connsiteY2"/>
                </a:cxn>
                <a:cxn ang="0">
                  <a:pos x="connsiteX3" y="connsiteY3"/>
                </a:cxn>
              </a:cxnLst>
              <a:rect l="l" t="t" r="r" b="b"/>
              <a:pathLst>
                <a:path w="470" h="470">
                  <a:moveTo>
                    <a:pt x="470" y="471"/>
                  </a:moveTo>
                  <a:lnTo>
                    <a:pt x="0" y="0"/>
                  </a:lnTo>
                  <a:lnTo>
                    <a:pt x="0" y="471"/>
                  </a:lnTo>
                  <a:lnTo>
                    <a:pt x="470" y="471"/>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9" name="Freeform: Shape 158">
              <a:extLst>
                <a:ext uri="{FF2B5EF4-FFF2-40B4-BE49-F238E27FC236}">
                  <a16:creationId xmlns:a16="http://schemas.microsoft.com/office/drawing/2014/main" id="{C9B03C4E-EBC2-E025-8A9B-54FA013F4D1B}"/>
                </a:ext>
              </a:extLst>
            </p:cNvPr>
            <p:cNvSpPr/>
            <p:nvPr/>
          </p:nvSpPr>
          <p:spPr>
            <a:xfrm>
              <a:off x="17316648" y="479780"/>
              <a:ext cx="485419" cy="470"/>
            </a:xfrm>
            <a:custGeom>
              <a:avLst/>
              <a:gdLst>
                <a:gd name="connsiteX0" fmla="*/ 0 w 485419"/>
                <a:gd name="connsiteY0" fmla="*/ 0 h 470"/>
                <a:gd name="connsiteX1" fmla="*/ 470 w 485419"/>
                <a:gd name="connsiteY1" fmla="*/ 471 h 470"/>
                <a:gd name="connsiteX2" fmla="*/ 485420 w 485419"/>
                <a:gd name="connsiteY2" fmla="*/ 471 h 470"/>
                <a:gd name="connsiteX3" fmla="*/ 485420 w 485419"/>
                <a:gd name="connsiteY3" fmla="*/ 0 h 470"/>
                <a:gd name="connsiteX4" fmla="*/ 242730 w 485419"/>
                <a:gd name="connsiteY4" fmla="*/ 0 h 470"/>
                <a:gd name="connsiteX5" fmla="*/ 0 w 485419"/>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19" h="470">
                  <a:moveTo>
                    <a:pt x="0" y="0"/>
                  </a:moveTo>
                  <a:lnTo>
                    <a:pt x="470" y="471"/>
                  </a:lnTo>
                  <a:lnTo>
                    <a:pt x="485420" y="471"/>
                  </a:lnTo>
                  <a:lnTo>
                    <a:pt x="485420" y="0"/>
                  </a:lnTo>
                  <a:lnTo>
                    <a:pt x="242730" y="0"/>
                  </a:lnTo>
                  <a:lnTo>
                    <a:pt x="0" y="0"/>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0" name="Freeform: Shape 159">
              <a:extLst>
                <a:ext uri="{FF2B5EF4-FFF2-40B4-BE49-F238E27FC236}">
                  <a16:creationId xmlns:a16="http://schemas.microsoft.com/office/drawing/2014/main" id="{9D382FE0-2239-D61E-576C-B6290D29F7CB}"/>
                </a:ext>
              </a:extLst>
            </p:cNvPr>
            <p:cNvSpPr/>
            <p:nvPr/>
          </p:nvSpPr>
          <p:spPr>
            <a:xfrm>
              <a:off x="17316648" y="479780"/>
              <a:ext cx="470" cy="470"/>
            </a:xfrm>
            <a:custGeom>
              <a:avLst/>
              <a:gdLst>
                <a:gd name="connsiteX0" fmla="*/ 470 w 470"/>
                <a:gd name="connsiteY0" fmla="*/ 471 h 470"/>
                <a:gd name="connsiteX1" fmla="*/ 0 w 470"/>
                <a:gd name="connsiteY1" fmla="*/ 0 h 470"/>
                <a:gd name="connsiteX2" fmla="*/ 0 w 470"/>
                <a:gd name="connsiteY2" fmla="*/ 471 h 470"/>
                <a:gd name="connsiteX3" fmla="*/ 470 w 470"/>
                <a:gd name="connsiteY3" fmla="*/ 471 h 470"/>
              </a:gdLst>
              <a:ahLst/>
              <a:cxnLst>
                <a:cxn ang="0">
                  <a:pos x="connsiteX0" y="connsiteY0"/>
                </a:cxn>
                <a:cxn ang="0">
                  <a:pos x="connsiteX1" y="connsiteY1"/>
                </a:cxn>
                <a:cxn ang="0">
                  <a:pos x="connsiteX2" y="connsiteY2"/>
                </a:cxn>
                <a:cxn ang="0">
                  <a:pos x="connsiteX3" y="connsiteY3"/>
                </a:cxn>
              </a:cxnLst>
              <a:rect l="l" t="t" r="r" b="b"/>
              <a:pathLst>
                <a:path w="470" h="470">
                  <a:moveTo>
                    <a:pt x="470" y="471"/>
                  </a:moveTo>
                  <a:lnTo>
                    <a:pt x="0" y="0"/>
                  </a:lnTo>
                  <a:lnTo>
                    <a:pt x="0" y="471"/>
                  </a:lnTo>
                  <a:lnTo>
                    <a:pt x="470" y="471"/>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1" name="Freeform: Shape 160">
              <a:extLst>
                <a:ext uri="{FF2B5EF4-FFF2-40B4-BE49-F238E27FC236}">
                  <a16:creationId xmlns:a16="http://schemas.microsoft.com/office/drawing/2014/main" id="{12B94838-FF88-5EA6-7F54-12D4213048EE}"/>
                </a:ext>
              </a:extLst>
            </p:cNvPr>
            <p:cNvSpPr/>
            <p:nvPr/>
          </p:nvSpPr>
          <p:spPr>
            <a:xfrm>
              <a:off x="17316648" y="-5124"/>
              <a:ext cx="485419" cy="484904"/>
            </a:xfrm>
            <a:custGeom>
              <a:avLst/>
              <a:gdLst>
                <a:gd name="connsiteX0" fmla="*/ 0 w 485419"/>
                <a:gd name="connsiteY0" fmla="*/ 242217 h 484904"/>
                <a:gd name="connsiteX1" fmla="*/ 0 w 485419"/>
                <a:gd name="connsiteY1" fmla="*/ 484905 h 484904"/>
                <a:gd name="connsiteX2" fmla="*/ 242730 w 485419"/>
                <a:gd name="connsiteY2" fmla="*/ 484905 h 484904"/>
                <a:gd name="connsiteX3" fmla="*/ 485420 w 485419"/>
                <a:gd name="connsiteY3" fmla="*/ 484905 h 484904"/>
                <a:gd name="connsiteX4" fmla="*/ 414355 w 485419"/>
                <a:gd name="connsiteY4" fmla="*/ 413841 h 484904"/>
                <a:gd name="connsiteX5" fmla="*/ 242730 w 485419"/>
                <a:gd name="connsiteY5" fmla="*/ 242217 h 484904"/>
                <a:gd name="connsiteX6" fmla="*/ 71106 w 485419"/>
                <a:gd name="connsiteY6" fmla="*/ 70593 h 484904"/>
                <a:gd name="connsiteX7" fmla="*/ 514 w 485419"/>
                <a:gd name="connsiteY7" fmla="*/ 0 h 484904"/>
                <a:gd name="connsiteX8" fmla="*/ 0 w 485419"/>
                <a:gd name="connsiteY8" fmla="*/ 0 h 484904"/>
                <a:gd name="connsiteX9" fmla="*/ 0 w 485419"/>
                <a:gd name="connsiteY9"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419" h="484904">
                  <a:moveTo>
                    <a:pt x="0" y="242217"/>
                  </a:moveTo>
                  <a:lnTo>
                    <a:pt x="0" y="484905"/>
                  </a:lnTo>
                  <a:lnTo>
                    <a:pt x="242730" y="484905"/>
                  </a:lnTo>
                  <a:lnTo>
                    <a:pt x="485420" y="484905"/>
                  </a:lnTo>
                  <a:lnTo>
                    <a:pt x="414355" y="413841"/>
                  </a:lnTo>
                  <a:lnTo>
                    <a:pt x="242730" y="242217"/>
                  </a:lnTo>
                  <a:lnTo>
                    <a:pt x="71106" y="70593"/>
                  </a:lnTo>
                  <a:lnTo>
                    <a:pt x="514" y="0"/>
                  </a:lnTo>
                  <a:lnTo>
                    <a:pt x="0" y="0"/>
                  </a:lnTo>
                  <a:lnTo>
                    <a:pt x="0" y="242217"/>
                  </a:lnTo>
                  <a:close/>
                </a:path>
              </a:pathLst>
            </a:custGeom>
            <a:solidFill>
              <a:srgbClr val="DADEE2"/>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2" name="Freeform: Shape 161">
              <a:extLst>
                <a:ext uri="{FF2B5EF4-FFF2-40B4-BE49-F238E27FC236}">
                  <a16:creationId xmlns:a16="http://schemas.microsoft.com/office/drawing/2014/main" id="{A609AB2B-2422-DC03-592F-7D2CA6326FE3}"/>
                </a:ext>
              </a:extLst>
            </p:cNvPr>
            <p:cNvSpPr/>
            <p:nvPr/>
          </p:nvSpPr>
          <p:spPr>
            <a:xfrm>
              <a:off x="16831272" y="-5124"/>
              <a:ext cx="485375" cy="484904"/>
            </a:xfrm>
            <a:custGeom>
              <a:avLst/>
              <a:gdLst>
                <a:gd name="connsiteX0" fmla="*/ 242688 w 485375"/>
                <a:gd name="connsiteY0" fmla="*/ 242217 h 484904"/>
                <a:gd name="connsiteX1" fmla="*/ 71062 w 485375"/>
                <a:gd name="connsiteY1" fmla="*/ 413841 h 484904"/>
                <a:gd name="connsiteX2" fmla="*/ 0 w 485375"/>
                <a:gd name="connsiteY2" fmla="*/ 484905 h 484904"/>
                <a:gd name="connsiteX3" fmla="*/ 242688 w 485375"/>
                <a:gd name="connsiteY3" fmla="*/ 484905 h 484904"/>
                <a:gd name="connsiteX4" fmla="*/ 485376 w 485375"/>
                <a:gd name="connsiteY4" fmla="*/ 484905 h 484904"/>
                <a:gd name="connsiteX5" fmla="*/ 485376 w 485375"/>
                <a:gd name="connsiteY5" fmla="*/ 242217 h 484904"/>
                <a:gd name="connsiteX6" fmla="*/ 485376 w 485375"/>
                <a:gd name="connsiteY6" fmla="*/ 0 h 484904"/>
                <a:gd name="connsiteX7" fmla="*/ 484905 w 485375"/>
                <a:gd name="connsiteY7" fmla="*/ 0 h 484904"/>
                <a:gd name="connsiteX8" fmla="*/ 414311 w 485375"/>
                <a:gd name="connsiteY8" fmla="*/ 70593 h 484904"/>
                <a:gd name="connsiteX9" fmla="*/ 242688 w 485375"/>
                <a:gd name="connsiteY9"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375" h="484904">
                  <a:moveTo>
                    <a:pt x="242688" y="242217"/>
                  </a:moveTo>
                  <a:lnTo>
                    <a:pt x="71062" y="413841"/>
                  </a:lnTo>
                  <a:lnTo>
                    <a:pt x="0" y="484905"/>
                  </a:lnTo>
                  <a:lnTo>
                    <a:pt x="242688" y="484905"/>
                  </a:lnTo>
                  <a:lnTo>
                    <a:pt x="485376" y="484905"/>
                  </a:lnTo>
                  <a:lnTo>
                    <a:pt x="485376" y="242217"/>
                  </a:lnTo>
                  <a:lnTo>
                    <a:pt x="485376" y="0"/>
                  </a:lnTo>
                  <a:lnTo>
                    <a:pt x="484905" y="0"/>
                  </a:lnTo>
                  <a:lnTo>
                    <a:pt x="414311" y="70593"/>
                  </a:lnTo>
                  <a:lnTo>
                    <a:pt x="242688" y="242217"/>
                  </a:lnTo>
                  <a:close/>
                </a:path>
              </a:pathLst>
            </a:custGeom>
            <a:solidFill>
              <a:srgbClr val="FFFFFF"/>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3" name="Freeform: Shape 162">
              <a:extLst>
                <a:ext uri="{FF2B5EF4-FFF2-40B4-BE49-F238E27FC236}">
                  <a16:creationId xmlns:a16="http://schemas.microsoft.com/office/drawing/2014/main" id="{AE32E7EE-E77B-E8CE-A22C-CF6E4E18586D}"/>
                </a:ext>
              </a:extLst>
            </p:cNvPr>
            <p:cNvSpPr/>
            <p:nvPr/>
          </p:nvSpPr>
          <p:spPr>
            <a:xfrm>
              <a:off x="16831272" y="479780"/>
              <a:ext cx="512" cy="470"/>
            </a:xfrm>
            <a:custGeom>
              <a:avLst/>
              <a:gdLst>
                <a:gd name="connsiteX0" fmla="*/ 0 w 512"/>
                <a:gd name="connsiteY0" fmla="*/ 0 h 470"/>
                <a:gd name="connsiteX1" fmla="*/ 0 w 512"/>
                <a:gd name="connsiteY1" fmla="*/ 471 h 470"/>
                <a:gd name="connsiteX2" fmla="*/ 512 w 512"/>
                <a:gd name="connsiteY2" fmla="*/ 471 h 470"/>
                <a:gd name="connsiteX3" fmla="*/ 42 w 512"/>
                <a:gd name="connsiteY3" fmla="*/ 0 h 470"/>
              </a:gdLst>
              <a:ahLst/>
              <a:cxnLst>
                <a:cxn ang="0">
                  <a:pos x="connsiteX0" y="connsiteY0"/>
                </a:cxn>
                <a:cxn ang="0">
                  <a:pos x="connsiteX1" y="connsiteY1"/>
                </a:cxn>
                <a:cxn ang="0">
                  <a:pos x="connsiteX2" y="connsiteY2"/>
                </a:cxn>
                <a:cxn ang="0">
                  <a:pos x="connsiteX3" y="connsiteY3"/>
                </a:cxn>
              </a:cxnLst>
              <a:rect l="l" t="t" r="r" b="b"/>
              <a:pathLst>
                <a:path w="512" h="470">
                  <a:moveTo>
                    <a:pt x="0" y="0"/>
                  </a:moveTo>
                  <a:cubicBezTo>
                    <a:pt x="0" y="0"/>
                    <a:pt x="0" y="342"/>
                    <a:pt x="0" y="471"/>
                  </a:cubicBezTo>
                  <a:lnTo>
                    <a:pt x="512" y="471"/>
                  </a:lnTo>
                  <a:lnTo>
                    <a:pt x="42" y="0"/>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4" name="Freeform: Shape 163">
              <a:extLst>
                <a:ext uri="{FF2B5EF4-FFF2-40B4-BE49-F238E27FC236}">
                  <a16:creationId xmlns:a16="http://schemas.microsoft.com/office/drawing/2014/main" id="{8124EC0D-F94F-A8CD-924F-1C9DD0395877}"/>
                </a:ext>
              </a:extLst>
            </p:cNvPr>
            <p:cNvSpPr/>
            <p:nvPr/>
          </p:nvSpPr>
          <p:spPr>
            <a:xfrm>
              <a:off x="16367128" y="-5124"/>
              <a:ext cx="464144" cy="484904"/>
            </a:xfrm>
            <a:custGeom>
              <a:avLst/>
              <a:gdLst>
                <a:gd name="connsiteX0" fmla="*/ 321971 w 464144"/>
                <a:gd name="connsiteY0" fmla="*/ 141657 h 484904"/>
                <a:gd name="connsiteX1" fmla="*/ 442740 w 464144"/>
                <a:gd name="connsiteY1" fmla="*/ 342006 h 484904"/>
                <a:gd name="connsiteX2" fmla="*/ 464144 w 464144"/>
                <a:gd name="connsiteY2" fmla="*/ 484905 h 484904"/>
                <a:gd name="connsiteX3" fmla="*/ 464144 w 464144"/>
                <a:gd name="connsiteY3" fmla="*/ 0 h 484904"/>
                <a:gd name="connsiteX4" fmla="*/ 0 w 464144"/>
                <a:gd name="connsiteY4" fmla="*/ 0 h 484904"/>
                <a:gd name="connsiteX5" fmla="*/ 121623 w 464144"/>
                <a:gd name="connsiteY5" fmla="*/ 20891 h 484904"/>
                <a:gd name="connsiteX6" fmla="*/ 321971 w 464144"/>
                <a:gd name="connsiteY6" fmla="*/ 14165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144" h="484904">
                  <a:moveTo>
                    <a:pt x="321971" y="141657"/>
                  </a:moveTo>
                  <a:cubicBezTo>
                    <a:pt x="377239" y="196924"/>
                    <a:pt x="419236" y="265420"/>
                    <a:pt x="442740" y="342006"/>
                  </a:cubicBezTo>
                  <a:cubicBezTo>
                    <a:pt x="456653" y="387170"/>
                    <a:pt x="464144" y="435160"/>
                    <a:pt x="464144" y="484905"/>
                  </a:cubicBezTo>
                  <a:lnTo>
                    <a:pt x="464144" y="0"/>
                  </a:lnTo>
                  <a:lnTo>
                    <a:pt x="0" y="0"/>
                  </a:lnTo>
                  <a:cubicBezTo>
                    <a:pt x="42168" y="1841"/>
                    <a:pt x="82923" y="8990"/>
                    <a:pt x="121623" y="20891"/>
                  </a:cubicBezTo>
                  <a:cubicBezTo>
                    <a:pt x="198210" y="44394"/>
                    <a:pt x="266706" y="86390"/>
                    <a:pt x="321971" y="141657"/>
                  </a:cubicBez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5" name="Freeform: Shape 164">
              <a:extLst>
                <a:ext uri="{FF2B5EF4-FFF2-40B4-BE49-F238E27FC236}">
                  <a16:creationId xmlns:a16="http://schemas.microsoft.com/office/drawing/2014/main" id="{B422BB92-0111-56A9-BB58-9803452409C5}"/>
                </a:ext>
              </a:extLst>
            </p:cNvPr>
            <p:cNvSpPr/>
            <p:nvPr/>
          </p:nvSpPr>
          <p:spPr>
            <a:xfrm>
              <a:off x="15860477" y="479780"/>
              <a:ext cx="485375" cy="470"/>
            </a:xfrm>
            <a:custGeom>
              <a:avLst/>
              <a:gdLst>
                <a:gd name="connsiteX0" fmla="*/ 242688 w 485375"/>
                <a:gd name="connsiteY0" fmla="*/ 0 h 470"/>
                <a:gd name="connsiteX1" fmla="*/ 0 w 485375"/>
                <a:gd name="connsiteY1" fmla="*/ 0 h 470"/>
                <a:gd name="connsiteX2" fmla="*/ 470 w 485375"/>
                <a:gd name="connsiteY2" fmla="*/ 471 h 470"/>
                <a:gd name="connsiteX3" fmla="*/ 485376 w 485375"/>
                <a:gd name="connsiteY3" fmla="*/ 471 h 470"/>
                <a:gd name="connsiteX4" fmla="*/ 485376 w 485375"/>
                <a:gd name="connsiteY4" fmla="*/ 0 h 470"/>
                <a:gd name="connsiteX5" fmla="*/ 242688 w 485375"/>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75" h="470">
                  <a:moveTo>
                    <a:pt x="242688" y="0"/>
                  </a:moveTo>
                  <a:lnTo>
                    <a:pt x="0" y="0"/>
                  </a:lnTo>
                  <a:lnTo>
                    <a:pt x="470" y="471"/>
                  </a:lnTo>
                  <a:lnTo>
                    <a:pt x="485376" y="471"/>
                  </a:lnTo>
                  <a:lnTo>
                    <a:pt x="485376" y="0"/>
                  </a:lnTo>
                  <a:lnTo>
                    <a:pt x="242688" y="0"/>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6" name="Freeform: Shape 165">
              <a:extLst>
                <a:ext uri="{FF2B5EF4-FFF2-40B4-BE49-F238E27FC236}">
                  <a16:creationId xmlns:a16="http://schemas.microsoft.com/office/drawing/2014/main" id="{1DAC64FD-E7C0-EFF4-6BA5-B3F428ECEEF6}"/>
                </a:ext>
              </a:extLst>
            </p:cNvPr>
            <p:cNvSpPr/>
            <p:nvPr/>
          </p:nvSpPr>
          <p:spPr>
            <a:xfrm>
              <a:off x="15860433" y="-5124"/>
              <a:ext cx="485419" cy="484904"/>
            </a:xfrm>
            <a:custGeom>
              <a:avLst/>
              <a:gdLst>
                <a:gd name="connsiteX0" fmla="*/ 242732 w 485419"/>
                <a:gd name="connsiteY0" fmla="*/ 484905 h 484904"/>
                <a:gd name="connsiteX1" fmla="*/ 485420 w 485419"/>
                <a:gd name="connsiteY1" fmla="*/ 484905 h 484904"/>
                <a:gd name="connsiteX2" fmla="*/ 485420 w 485419"/>
                <a:gd name="connsiteY2" fmla="*/ 242217 h 484904"/>
                <a:gd name="connsiteX3" fmla="*/ 485420 w 485419"/>
                <a:gd name="connsiteY3" fmla="*/ 0 h 484904"/>
                <a:gd name="connsiteX4" fmla="*/ 0 w 485419"/>
                <a:gd name="connsiteY4" fmla="*/ 0 h 484904"/>
                <a:gd name="connsiteX5" fmla="*/ 0 w 485419"/>
                <a:gd name="connsiteY5" fmla="*/ 242217 h 484904"/>
                <a:gd name="connsiteX6" fmla="*/ 0 w 485419"/>
                <a:gd name="connsiteY6" fmla="*/ 484862 h 484904"/>
                <a:gd name="connsiteX7" fmla="*/ 0 w 485419"/>
                <a:gd name="connsiteY7" fmla="*/ 484905 h 484904"/>
                <a:gd name="connsiteX8" fmla="*/ 44 w 485419"/>
                <a:gd name="connsiteY8" fmla="*/ 484905 h 484904"/>
                <a:gd name="connsiteX9" fmla="*/ 242732 w 485419"/>
                <a:gd name="connsiteY9" fmla="*/ 484905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419" h="484904">
                  <a:moveTo>
                    <a:pt x="242732" y="484905"/>
                  </a:moveTo>
                  <a:lnTo>
                    <a:pt x="485420" y="484905"/>
                  </a:lnTo>
                  <a:lnTo>
                    <a:pt x="485420" y="242217"/>
                  </a:lnTo>
                  <a:lnTo>
                    <a:pt x="485420" y="0"/>
                  </a:lnTo>
                  <a:lnTo>
                    <a:pt x="0" y="0"/>
                  </a:lnTo>
                  <a:lnTo>
                    <a:pt x="0" y="242217"/>
                  </a:lnTo>
                  <a:lnTo>
                    <a:pt x="0" y="484862"/>
                  </a:lnTo>
                  <a:lnTo>
                    <a:pt x="0" y="484905"/>
                  </a:lnTo>
                  <a:lnTo>
                    <a:pt x="44" y="484905"/>
                  </a:lnTo>
                  <a:lnTo>
                    <a:pt x="242732" y="484905"/>
                  </a:lnTo>
                  <a:close/>
                </a:path>
              </a:pathLst>
            </a:custGeom>
            <a:solidFill>
              <a:srgbClr val="DADEE2"/>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7" name="Freeform: Shape 166">
              <a:extLst>
                <a:ext uri="{FF2B5EF4-FFF2-40B4-BE49-F238E27FC236}">
                  <a16:creationId xmlns:a16="http://schemas.microsoft.com/office/drawing/2014/main" id="{9F806D37-6124-3528-0660-6323C406A2D9}"/>
                </a:ext>
              </a:extLst>
            </p:cNvPr>
            <p:cNvSpPr/>
            <p:nvPr/>
          </p:nvSpPr>
          <p:spPr>
            <a:xfrm>
              <a:off x="15860433" y="479780"/>
              <a:ext cx="514" cy="470"/>
            </a:xfrm>
            <a:custGeom>
              <a:avLst/>
              <a:gdLst>
                <a:gd name="connsiteX0" fmla="*/ 0 w 514"/>
                <a:gd name="connsiteY0" fmla="*/ 0 h 470"/>
                <a:gd name="connsiteX1" fmla="*/ 0 w 514"/>
                <a:gd name="connsiteY1" fmla="*/ 471 h 470"/>
                <a:gd name="connsiteX2" fmla="*/ 514 w 514"/>
                <a:gd name="connsiteY2" fmla="*/ 471 h 470"/>
                <a:gd name="connsiteX3" fmla="*/ 44 w 514"/>
                <a:gd name="connsiteY3" fmla="*/ 0 h 470"/>
                <a:gd name="connsiteX4" fmla="*/ 0 w 514"/>
                <a:gd name="connsiteY4" fmla="*/ 0 h 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 h="470">
                  <a:moveTo>
                    <a:pt x="0" y="0"/>
                  </a:moveTo>
                  <a:lnTo>
                    <a:pt x="0" y="471"/>
                  </a:lnTo>
                  <a:lnTo>
                    <a:pt x="514" y="471"/>
                  </a:lnTo>
                  <a:lnTo>
                    <a:pt x="44" y="0"/>
                  </a:lnTo>
                  <a:lnTo>
                    <a:pt x="0" y="0"/>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8" name="Freeform: Shape 167">
              <a:extLst>
                <a:ext uri="{FF2B5EF4-FFF2-40B4-BE49-F238E27FC236}">
                  <a16:creationId xmlns:a16="http://schemas.microsoft.com/office/drawing/2014/main" id="{DE0B695F-9DD4-0B0D-4A96-F46DD417F99E}"/>
                </a:ext>
              </a:extLst>
            </p:cNvPr>
            <p:cNvSpPr/>
            <p:nvPr/>
          </p:nvSpPr>
          <p:spPr>
            <a:xfrm>
              <a:off x="15375058" y="479780"/>
              <a:ext cx="470" cy="470"/>
            </a:xfrm>
            <a:custGeom>
              <a:avLst/>
              <a:gdLst>
                <a:gd name="connsiteX0" fmla="*/ 0 w 470"/>
                <a:gd name="connsiteY0" fmla="*/ 471 h 470"/>
                <a:gd name="connsiteX1" fmla="*/ 470 w 470"/>
                <a:gd name="connsiteY1" fmla="*/ 471 h 470"/>
                <a:gd name="connsiteX2" fmla="*/ 0 w 470"/>
                <a:gd name="connsiteY2" fmla="*/ 0 h 470"/>
                <a:gd name="connsiteX3" fmla="*/ 0 w 470"/>
                <a:gd name="connsiteY3" fmla="*/ 471 h 470"/>
              </a:gdLst>
              <a:ahLst/>
              <a:cxnLst>
                <a:cxn ang="0">
                  <a:pos x="connsiteX0" y="connsiteY0"/>
                </a:cxn>
                <a:cxn ang="0">
                  <a:pos x="connsiteX1" y="connsiteY1"/>
                </a:cxn>
                <a:cxn ang="0">
                  <a:pos x="connsiteX2" y="connsiteY2"/>
                </a:cxn>
                <a:cxn ang="0">
                  <a:pos x="connsiteX3" y="connsiteY3"/>
                </a:cxn>
              </a:cxnLst>
              <a:rect l="l" t="t" r="r" b="b"/>
              <a:pathLst>
                <a:path w="470" h="470">
                  <a:moveTo>
                    <a:pt x="0" y="471"/>
                  </a:moveTo>
                  <a:lnTo>
                    <a:pt x="470" y="471"/>
                  </a:lnTo>
                  <a:lnTo>
                    <a:pt x="0" y="0"/>
                  </a:lnTo>
                  <a:lnTo>
                    <a:pt x="0" y="471"/>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9" name="Freeform: Shape 168">
              <a:extLst>
                <a:ext uri="{FF2B5EF4-FFF2-40B4-BE49-F238E27FC236}">
                  <a16:creationId xmlns:a16="http://schemas.microsoft.com/office/drawing/2014/main" id="{6C5DF009-7D75-A3A3-247E-8E21C7A6B3EB}"/>
                </a:ext>
              </a:extLst>
            </p:cNvPr>
            <p:cNvSpPr/>
            <p:nvPr/>
          </p:nvSpPr>
          <p:spPr>
            <a:xfrm>
              <a:off x="15632687" y="-5124"/>
              <a:ext cx="227275" cy="70593"/>
            </a:xfrm>
            <a:custGeom>
              <a:avLst/>
              <a:gdLst>
                <a:gd name="connsiteX0" fmla="*/ 0 w 227275"/>
                <a:gd name="connsiteY0" fmla="*/ 0 h 70593"/>
                <a:gd name="connsiteX1" fmla="*/ 156682 w 227275"/>
                <a:gd name="connsiteY1" fmla="*/ 70593 h 70593"/>
                <a:gd name="connsiteX2" fmla="*/ 227276 w 227275"/>
                <a:gd name="connsiteY2" fmla="*/ 0 h 70593"/>
                <a:gd name="connsiteX3" fmla="*/ 0 w 227275"/>
                <a:gd name="connsiteY3" fmla="*/ 0 h 70593"/>
              </a:gdLst>
              <a:ahLst/>
              <a:cxnLst>
                <a:cxn ang="0">
                  <a:pos x="connsiteX0" y="connsiteY0"/>
                </a:cxn>
                <a:cxn ang="0">
                  <a:pos x="connsiteX1" y="connsiteY1"/>
                </a:cxn>
                <a:cxn ang="0">
                  <a:pos x="connsiteX2" y="connsiteY2"/>
                </a:cxn>
                <a:cxn ang="0">
                  <a:pos x="connsiteX3" y="connsiteY3"/>
                </a:cxn>
              </a:cxnLst>
              <a:rect l="l" t="t" r="r" b="b"/>
              <a:pathLst>
                <a:path w="227275" h="70593">
                  <a:moveTo>
                    <a:pt x="0" y="0"/>
                  </a:moveTo>
                  <a:cubicBezTo>
                    <a:pt x="61087" y="3724"/>
                    <a:pt x="116056" y="29967"/>
                    <a:pt x="156682" y="70593"/>
                  </a:cubicBezTo>
                  <a:lnTo>
                    <a:pt x="227276" y="0"/>
                  </a:lnTo>
                  <a:lnTo>
                    <a:pt x="0" y="0"/>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0" name="Freeform: Shape 169">
              <a:extLst>
                <a:ext uri="{FF2B5EF4-FFF2-40B4-BE49-F238E27FC236}">
                  <a16:creationId xmlns:a16="http://schemas.microsoft.com/office/drawing/2014/main" id="{D65CD7C0-4B86-A668-E11D-813D64AFCFDF}"/>
                </a:ext>
              </a:extLst>
            </p:cNvPr>
            <p:cNvSpPr/>
            <p:nvPr/>
          </p:nvSpPr>
          <p:spPr>
            <a:xfrm>
              <a:off x="15446122" y="65468"/>
              <a:ext cx="414311" cy="414311"/>
            </a:xfrm>
            <a:custGeom>
              <a:avLst/>
              <a:gdLst>
                <a:gd name="connsiteX0" fmla="*/ 272140 w 414311"/>
                <a:gd name="connsiteY0" fmla="*/ 71107 h 414311"/>
                <a:gd name="connsiteX1" fmla="*/ 171623 w 414311"/>
                <a:gd name="connsiteY1" fmla="*/ 171624 h 414311"/>
                <a:gd name="connsiteX2" fmla="*/ 0 w 414311"/>
                <a:gd name="connsiteY2" fmla="*/ 343248 h 414311"/>
                <a:gd name="connsiteX3" fmla="*/ 171623 w 414311"/>
                <a:gd name="connsiteY3" fmla="*/ 414312 h 414311"/>
                <a:gd name="connsiteX4" fmla="*/ 343247 w 414311"/>
                <a:gd name="connsiteY4" fmla="*/ 343248 h 414311"/>
                <a:gd name="connsiteX5" fmla="*/ 392906 w 414311"/>
                <a:gd name="connsiteY5" fmla="*/ 271413 h 414311"/>
                <a:gd name="connsiteX6" fmla="*/ 414311 w 414311"/>
                <a:gd name="connsiteY6" fmla="*/ 171624 h 414311"/>
                <a:gd name="connsiteX7" fmla="*/ 343247 w 414311"/>
                <a:gd name="connsiteY7" fmla="*/ 0 h 414311"/>
                <a:gd name="connsiteX8" fmla="*/ 272140 w 414311"/>
                <a:gd name="connsiteY8" fmla="*/ 71107 h 41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311" h="414311">
                  <a:moveTo>
                    <a:pt x="272140" y="71107"/>
                  </a:moveTo>
                  <a:lnTo>
                    <a:pt x="171623" y="171624"/>
                  </a:lnTo>
                  <a:lnTo>
                    <a:pt x="0" y="343248"/>
                  </a:lnTo>
                  <a:cubicBezTo>
                    <a:pt x="43922" y="387128"/>
                    <a:pt x="104583" y="414312"/>
                    <a:pt x="171623" y="414312"/>
                  </a:cubicBezTo>
                  <a:cubicBezTo>
                    <a:pt x="238664" y="414312"/>
                    <a:pt x="299325" y="387128"/>
                    <a:pt x="343247" y="343248"/>
                  </a:cubicBezTo>
                  <a:cubicBezTo>
                    <a:pt x="363838" y="322656"/>
                    <a:pt x="380749" y="298340"/>
                    <a:pt x="392906" y="271413"/>
                  </a:cubicBezTo>
                  <a:cubicBezTo>
                    <a:pt x="406648" y="240976"/>
                    <a:pt x="414311" y="207199"/>
                    <a:pt x="414311" y="171624"/>
                  </a:cubicBezTo>
                  <a:cubicBezTo>
                    <a:pt x="414311" y="104584"/>
                    <a:pt x="387127" y="43923"/>
                    <a:pt x="343247" y="0"/>
                  </a:cubicBezTo>
                  <a:lnTo>
                    <a:pt x="272140" y="71107"/>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1" name="Freeform: Shape 170">
              <a:extLst>
                <a:ext uri="{FF2B5EF4-FFF2-40B4-BE49-F238E27FC236}">
                  <a16:creationId xmlns:a16="http://schemas.microsoft.com/office/drawing/2014/main" id="{C415B570-0F5E-8254-B707-5661EA6BC4B6}"/>
                </a:ext>
              </a:extLst>
            </p:cNvPr>
            <p:cNvSpPr/>
            <p:nvPr/>
          </p:nvSpPr>
          <p:spPr>
            <a:xfrm>
              <a:off x="15375058" y="-5124"/>
              <a:ext cx="414311" cy="413840"/>
            </a:xfrm>
            <a:custGeom>
              <a:avLst/>
              <a:gdLst>
                <a:gd name="connsiteX0" fmla="*/ 242688 w 414311"/>
                <a:gd name="connsiteY0" fmla="*/ 242217 h 413840"/>
                <a:gd name="connsiteX1" fmla="*/ 343205 w 414311"/>
                <a:gd name="connsiteY1" fmla="*/ 141700 h 413840"/>
                <a:gd name="connsiteX2" fmla="*/ 414311 w 414311"/>
                <a:gd name="connsiteY2" fmla="*/ 70593 h 413840"/>
                <a:gd name="connsiteX3" fmla="*/ 257629 w 414311"/>
                <a:gd name="connsiteY3" fmla="*/ 0 h 413840"/>
                <a:gd name="connsiteX4" fmla="*/ 227619 w 414311"/>
                <a:gd name="connsiteY4" fmla="*/ 0 h 413840"/>
                <a:gd name="connsiteX5" fmla="*/ 142898 w 414311"/>
                <a:gd name="connsiteY5" fmla="*/ 20891 h 413840"/>
                <a:gd name="connsiteX6" fmla="*/ 71064 w 414311"/>
                <a:gd name="connsiteY6" fmla="*/ 70593 h 413840"/>
                <a:gd name="connsiteX7" fmla="*/ 0 w 414311"/>
                <a:gd name="connsiteY7" fmla="*/ 242217 h 413840"/>
                <a:gd name="connsiteX8" fmla="*/ 71064 w 414311"/>
                <a:gd name="connsiteY8" fmla="*/ 413841 h 413840"/>
                <a:gd name="connsiteX9" fmla="*/ 242688 w 414311"/>
                <a:gd name="connsiteY9" fmla="*/ 242217 h 4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11" h="413840">
                  <a:moveTo>
                    <a:pt x="242688" y="242217"/>
                  </a:moveTo>
                  <a:lnTo>
                    <a:pt x="343205" y="141700"/>
                  </a:lnTo>
                  <a:lnTo>
                    <a:pt x="414311" y="70593"/>
                  </a:lnTo>
                  <a:cubicBezTo>
                    <a:pt x="373686" y="29967"/>
                    <a:pt x="318717" y="3724"/>
                    <a:pt x="257629" y="0"/>
                  </a:cubicBezTo>
                  <a:lnTo>
                    <a:pt x="227619" y="0"/>
                  </a:lnTo>
                  <a:cubicBezTo>
                    <a:pt x="197566" y="1841"/>
                    <a:pt x="169013" y="9118"/>
                    <a:pt x="142898" y="20891"/>
                  </a:cubicBezTo>
                  <a:cubicBezTo>
                    <a:pt x="115971" y="33049"/>
                    <a:pt x="91656" y="50002"/>
                    <a:pt x="71064" y="70593"/>
                  </a:cubicBezTo>
                  <a:cubicBezTo>
                    <a:pt x="27185" y="114516"/>
                    <a:pt x="0" y="175177"/>
                    <a:pt x="0" y="242217"/>
                  </a:cubicBezTo>
                  <a:cubicBezTo>
                    <a:pt x="0" y="309257"/>
                    <a:pt x="27185" y="369918"/>
                    <a:pt x="71064" y="413841"/>
                  </a:cubicBezTo>
                  <a:lnTo>
                    <a:pt x="242688" y="242217"/>
                  </a:lnTo>
                  <a:close/>
                </a:path>
              </a:pathLst>
            </a:custGeom>
            <a:solidFill>
              <a:srgbClr val="FFFFFF"/>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2" name="Freeform: Shape 171">
              <a:extLst>
                <a:ext uri="{FF2B5EF4-FFF2-40B4-BE49-F238E27FC236}">
                  <a16:creationId xmlns:a16="http://schemas.microsoft.com/office/drawing/2014/main" id="{E4A86B49-C4C9-27EA-BB61-E31E4B601B4A}"/>
                </a:ext>
              </a:extLst>
            </p:cNvPr>
            <p:cNvSpPr/>
            <p:nvPr/>
          </p:nvSpPr>
          <p:spPr>
            <a:xfrm>
              <a:off x="15375058" y="-5124"/>
              <a:ext cx="227618" cy="242216"/>
            </a:xfrm>
            <a:custGeom>
              <a:avLst/>
              <a:gdLst>
                <a:gd name="connsiteX0" fmla="*/ 142898 w 227618"/>
                <a:gd name="connsiteY0" fmla="*/ 20891 h 242216"/>
                <a:gd name="connsiteX1" fmla="*/ 227619 w 227618"/>
                <a:gd name="connsiteY1" fmla="*/ 0 h 242216"/>
                <a:gd name="connsiteX2" fmla="*/ 0 w 227618"/>
                <a:gd name="connsiteY2" fmla="*/ 0 h 242216"/>
                <a:gd name="connsiteX3" fmla="*/ 0 w 227618"/>
                <a:gd name="connsiteY3" fmla="*/ 242217 h 242216"/>
                <a:gd name="connsiteX4" fmla="*/ 71064 w 227618"/>
                <a:gd name="connsiteY4" fmla="*/ 70593 h 242216"/>
                <a:gd name="connsiteX5" fmla="*/ 142898 w 227618"/>
                <a:gd name="connsiteY5" fmla="*/ 20891 h 24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18" h="242216">
                  <a:moveTo>
                    <a:pt x="142898" y="20891"/>
                  </a:moveTo>
                  <a:cubicBezTo>
                    <a:pt x="169013" y="9118"/>
                    <a:pt x="197566" y="1841"/>
                    <a:pt x="227619" y="0"/>
                  </a:cubicBezTo>
                  <a:lnTo>
                    <a:pt x="0" y="0"/>
                  </a:lnTo>
                  <a:lnTo>
                    <a:pt x="0" y="242217"/>
                  </a:lnTo>
                  <a:cubicBezTo>
                    <a:pt x="0" y="175177"/>
                    <a:pt x="27185" y="114516"/>
                    <a:pt x="71064" y="70593"/>
                  </a:cubicBezTo>
                  <a:cubicBezTo>
                    <a:pt x="91656" y="50002"/>
                    <a:pt x="115971" y="33049"/>
                    <a:pt x="142898" y="20891"/>
                  </a:cubicBez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3" name="Freeform: Shape 172">
              <a:extLst>
                <a:ext uri="{FF2B5EF4-FFF2-40B4-BE49-F238E27FC236}">
                  <a16:creationId xmlns:a16="http://schemas.microsoft.com/office/drawing/2014/main" id="{F1CD7EA9-6D82-0441-3C23-EE3619C8BE78}"/>
                </a:ext>
              </a:extLst>
            </p:cNvPr>
            <p:cNvSpPr/>
            <p:nvPr/>
          </p:nvSpPr>
          <p:spPr>
            <a:xfrm>
              <a:off x="15375058" y="237092"/>
              <a:ext cx="71064" cy="242687"/>
            </a:xfrm>
            <a:custGeom>
              <a:avLst/>
              <a:gdLst>
                <a:gd name="connsiteX0" fmla="*/ 0 w 71064"/>
                <a:gd name="connsiteY0" fmla="*/ 0 h 242687"/>
                <a:gd name="connsiteX1" fmla="*/ 0 w 71064"/>
                <a:gd name="connsiteY1" fmla="*/ 242688 h 242687"/>
                <a:gd name="connsiteX2" fmla="*/ 71064 w 71064"/>
                <a:gd name="connsiteY2" fmla="*/ 171624 h 242687"/>
                <a:gd name="connsiteX3" fmla="*/ 0 w 71064"/>
                <a:gd name="connsiteY3" fmla="*/ 0 h 242687"/>
              </a:gdLst>
              <a:ahLst/>
              <a:cxnLst>
                <a:cxn ang="0">
                  <a:pos x="connsiteX0" y="connsiteY0"/>
                </a:cxn>
                <a:cxn ang="0">
                  <a:pos x="connsiteX1" y="connsiteY1"/>
                </a:cxn>
                <a:cxn ang="0">
                  <a:pos x="connsiteX2" y="connsiteY2"/>
                </a:cxn>
                <a:cxn ang="0">
                  <a:pos x="connsiteX3" y="connsiteY3"/>
                </a:cxn>
              </a:cxnLst>
              <a:rect l="l" t="t" r="r" b="b"/>
              <a:pathLst>
                <a:path w="71064" h="242687">
                  <a:moveTo>
                    <a:pt x="0" y="0"/>
                  </a:moveTo>
                  <a:lnTo>
                    <a:pt x="0" y="242688"/>
                  </a:lnTo>
                  <a:lnTo>
                    <a:pt x="71064" y="171624"/>
                  </a:lnTo>
                  <a:cubicBezTo>
                    <a:pt x="27185" y="127701"/>
                    <a:pt x="0" y="67040"/>
                    <a:pt x="0" y="0"/>
                  </a:cubicBez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4" name="Freeform: Shape 173">
              <a:extLst>
                <a:ext uri="{FF2B5EF4-FFF2-40B4-BE49-F238E27FC236}">
                  <a16:creationId xmlns:a16="http://schemas.microsoft.com/office/drawing/2014/main" id="{DB3A4A4B-CC3D-DACC-9E4E-407C5F7186AA}"/>
                </a:ext>
              </a:extLst>
            </p:cNvPr>
            <p:cNvSpPr/>
            <p:nvPr/>
          </p:nvSpPr>
          <p:spPr>
            <a:xfrm>
              <a:off x="15374587" y="479780"/>
              <a:ext cx="470" cy="470"/>
            </a:xfrm>
            <a:custGeom>
              <a:avLst/>
              <a:gdLst>
                <a:gd name="connsiteX0" fmla="*/ 470 w 470"/>
                <a:gd name="connsiteY0" fmla="*/ 0 h 470"/>
                <a:gd name="connsiteX1" fmla="*/ 0 w 470"/>
                <a:gd name="connsiteY1" fmla="*/ 471 h 470"/>
                <a:gd name="connsiteX2" fmla="*/ 470 w 470"/>
                <a:gd name="connsiteY2" fmla="*/ 471 h 470"/>
                <a:gd name="connsiteX3" fmla="*/ 470 w 470"/>
                <a:gd name="connsiteY3" fmla="*/ 0 h 470"/>
              </a:gdLst>
              <a:ahLst/>
              <a:cxnLst>
                <a:cxn ang="0">
                  <a:pos x="connsiteX0" y="connsiteY0"/>
                </a:cxn>
                <a:cxn ang="0">
                  <a:pos x="connsiteX1" y="connsiteY1"/>
                </a:cxn>
                <a:cxn ang="0">
                  <a:pos x="connsiteX2" y="connsiteY2"/>
                </a:cxn>
                <a:cxn ang="0">
                  <a:pos x="connsiteX3" y="connsiteY3"/>
                </a:cxn>
              </a:cxnLst>
              <a:rect l="l" t="t" r="r" b="b"/>
              <a:pathLst>
                <a:path w="470" h="470">
                  <a:moveTo>
                    <a:pt x="470" y="0"/>
                  </a:moveTo>
                  <a:lnTo>
                    <a:pt x="0" y="471"/>
                  </a:lnTo>
                  <a:lnTo>
                    <a:pt x="470" y="471"/>
                  </a:lnTo>
                  <a:lnTo>
                    <a:pt x="470" y="0"/>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5" name="Freeform: Shape 174">
              <a:extLst>
                <a:ext uri="{FF2B5EF4-FFF2-40B4-BE49-F238E27FC236}">
                  <a16:creationId xmlns:a16="http://schemas.microsoft.com/office/drawing/2014/main" id="{1364B4DF-13D0-017A-D499-A79D4619E35A}"/>
                </a:ext>
              </a:extLst>
            </p:cNvPr>
            <p:cNvSpPr/>
            <p:nvPr/>
          </p:nvSpPr>
          <p:spPr>
            <a:xfrm>
              <a:off x="14889638" y="-5124"/>
              <a:ext cx="485419" cy="485375"/>
            </a:xfrm>
            <a:custGeom>
              <a:avLst/>
              <a:gdLst>
                <a:gd name="connsiteX0" fmla="*/ 485420 w 485419"/>
                <a:gd name="connsiteY0" fmla="*/ 242217 h 485375"/>
                <a:gd name="connsiteX1" fmla="*/ 485420 w 485419"/>
                <a:gd name="connsiteY1" fmla="*/ 0 h 485375"/>
                <a:gd name="connsiteX2" fmla="*/ 0 w 485419"/>
                <a:gd name="connsiteY2" fmla="*/ 0 h 485375"/>
                <a:gd name="connsiteX3" fmla="*/ 0 w 485419"/>
                <a:gd name="connsiteY3" fmla="*/ 242217 h 485375"/>
                <a:gd name="connsiteX4" fmla="*/ 0 w 485419"/>
                <a:gd name="connsiteY4" fmla="*/ 484905 h 485375"/>
                <a:gd name="connsiteX5" fmla="*/ 0 w 485419"/>
                <a:gd name="connsiteY5" fmla="*/ 485376 h 485375"/>
                <a:gd name="connsiteX6" fmla="*/ 484949 w 485419"/>
                <a:gd name="connsiteY6" fmla="*/ 485376 h 485375"/>
                <a:gd name="connsiteX7" fmla="*/ 485420 w 485419"/>
                <a:gd name="connsiteY7" fmla="*/ 484905 h 485375"/>
                <a:gd name="connsiteX8" fmla="*/ 485420 w 485419"/>
                <a:gd name="connsiteY8" fmla="*/ 242217 h 48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419" h="485375">
                  <a:moveTo>
                    <a:pt x="485420" y="242217"/>
                  </a:moveTo>
                  <a:lnTo>
                    <a:pt x="485420" y="0"/>
                  </a:lnTo>
                  <a:lnTo>
                    <a:pt x="0" y="0"/>
                  </a:lnTo>
                  <a:lnTo>
                    <a:pt x="0" y="242217"/>
                  </a:lnTo>
                  <a:lnTo>
                    <a:pt x="0" y="484905"/>
                  </a:lnTo>
                  <a:lnTo>
                    <a:pt x="0" y="485376"/>
                  </a:lnTo>
                  <a:lnTo>
                    <a:pt x="484949" y="485376"/>
                  </a:lnTo>
                  <a:lnTo>
                    <a:pt x="485420" y="484905"/>
                  </a:lnTo>
                  <a:lnTo>
                    <a:pt x="485420" y="242217"/>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6" name="Freeform: Shape 175">
              <a:extLst>
                <a:ext uri="{FF2B5EF4-FFF2-40B4-BE49-F238E27FC236}">
                  <a16:creationId xmlns:a16="http://schemas.microsoft.com/office/drawing/2014/main" id="{B422FB02-562C-CE07-0680-4FE31937658D}"/>
                </a:ext>
              </a:extLst>
            </p:cNvPr>
            <p:cNvSpPr/>
            <p:nvPr/>
          </p:nvSpPr>
          <p:spPr>
            <a:xfrm>
              <a:off x="14889638" y="479780"/>
              <a:ext cx="4280" cy="470"/>
            </a:xfrm>
            <a:custGeom>
              <a:avLst/>
              <a:gdLst>
                <a:gd name="connsiteX0" fmla="*/ 0 w 4280"/>
                <a:gd name="connsiteY0" fmla="*/ 471 h 470"/>
                <a:gd name="connsiteX1" fmla="*/ 0 w 4280"/>
                <a:gd name="connsiteY1" fmla="*/ 471 h 470"/>
                <a:gd name="connsiteX2" fmla="*/ 0 w 4280"/>
                <a:gd name="connsiteY2" fmla="*/ 0 h 470"/>
                <a:gd name="connsiteX3" fmla="*/ 0 w 4280"/>
                <a:gd name="connsiteY3" fmla="*/ 471 h 470"/>
              </a:gdLst>
              <a:ahLst/>
              <a:cxnLst>
                <a:cxn ang="0">
                  <a:pos x="connsiteX0" y="connsiteY0"/>
                </a:cxn>
                <a:cxn ang="0">
                  <a:pos x="connsiteX1" y="connsiteY1"/>
                </a:cxn>
                <a:cxn ang="0">
                  <a:pos x="connsiteX2" y="connsiteY2"/>
                </a:cxn>
                <a:cxn ang="0">
                  <a:pos x="connsiteX3" y="connsiteY3"/>
                </a:cxn>
              </a:cxnLst>
              <a:rect l="l" t="t" r="r" b="b"/>
              <a:pathLst>
                <a:path w="4280" h="470">
                  <a:moveTo>
                    <a:pt x="0" y="471"/>
                  </a:moveTo>
                  <a:lnTo>
                    <a:pt x="0" y="471"/>
                  </a:lnTo>
                  <a:lnTo>
                    <a:pt x="0" y="0"/>
                  </a:lnTo>
                  <a:cubicBezTo>
                    <a:pt x="0" y="0"/>
                    <a:pt x="0" y="342"/>
                    <a:pt x="0" y="471"/>
                  </a:cubicBez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7" name="Freeform: Shape 176">
              <a:extLst>
                <a:ext uri="{FF2B5EF4-FFF2-40B4-BE49-F238E27FC236}">
                  <a16:creationId xmlns:a16="http://schemas.microsoft.com/office/drawing/2014/main" id="{86586781-7332-3369-B00B-2DFA3CBA068E}"/>
                </a:ext>
              </a:extLst>
            </p:cNvPr>
            <p:cNvSpPr/>
            <p:nvPr/>
          </p:nvSpPr>
          <p:spPr>
            <a:xfrm>
              <a:off x="14425539" y="-5124"/>
              <a:ext cx="464099" cy="484904"/>
            </a:xfrm>
            <a:custGeom>
              <a:avLst/>
              <a:gdLst>
                <a:gd name="connsiteX0" fmla="*/ 464099 w 464099"/>
                <a:gd name="connsiteY0" fmla="*/ 0 h 484904"/>
                <a:gd name="connsiteX1" fmla="*/ 0 w 464099"/>
                <a:gd name="connsiteY1" fmla="*/ 0 h 484904"/>
                <a:gd name="connsiteX2" fmla="*/ 121622 w 464099"/>
                <a:gd name="connsiteY2" fmla="*/ 20891 h 484904"/>
                <a:gd name="connsiteX3" fmla="*/ 321929 w 464099"/>
                <a:gd name="connsiteY3" fmla="*/ 141700 h 484904"/>
                <a:gd name="connsiteX4" fmla="*/ 442695 w 464099"/>
                <a:gd name="connsiteY4" fmla="*/ 342006 h 484904"/>
                <a:gd name="connsiteX5" fmla="*/ 464099 w 464099"/>
                <a:gd name="connsiteY5" fmla="*/ 484905 h 484904"/>
                <a:gd name="connsiteX6" fmla="*/ 464099 w 464099"/>
                <a:gd name="connsiteY6" fmla="*/ 0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099" h="484904">
                  <a:moveTo>
                    <a:pt x="464099" y="0"/>
                  </a:moveTo>
                  <a:lnTo>
                    <a:pt x="0" y="0"/>
                  </a:lnTo>
                  <a:cubicBezTo>
                    <a:pt x="42168" y="1841"/>
                    <a:pt x="82922" y="8990"/>
                    <a:pt x="121622" y="20891"/>
                  </a:cubicBezTo>
                  <a:cubicBezTo>
                    <a:pt x="198209" y="44436"/>
                    <a:pt x="266747" y="86433"/>
                    <a:pt x="321929" y="141700"/>
                  </a:cubicBezTo>
                  <a:cubicBezTo>
                    <a:pt x="377197" y="196924"/>
                    <a:pt x="419192" y="265420"/>
                    <a:pt x="442695" y="342006"/>
                  </a:cubicBezTo>
                  <a:cubicBezTo>
                    <a:pt x="456608" y="387170"/>
                    <a:pt x="464099" y="435160"/>
                    <a:pt x="464099" y="484905"/>
                  </a:cubicBezTo>
                  <a:lnTo>
                    <a:pt x="464099" y="0"/>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8" name="Freeform: Shape 177">
              <a:extLst>
                <a:ext uri="{FF2B5EF4-FFF2-40B4-BE49-F238E27FC236}">
                  <a16:creationId xmlns:a16="http://schemas.microsoft.com/office/drawing/2014/main" id="{BEE11CC2-3422-926D-B0A8-902C36170A15}"/>
                </a:ext>
              </a:extLst>
            </p:cNvPr>
            <p:cNvSpPr/>
            <p:nvPr/>
          </p:nvSpPr>
          <p:spPr>
            <a:xfrm>
              <a:off x="14404262" y="479780"/>
              <a:ext cx="470" cy="470"/>
            </a:xfrm>
            <a:custGeom>
              <a:avLst/>
              <a:gdLst>
                <a:gd name="connsiteX0" fmla="*/ 0 w 470"/>
                <a:gd name="connsiteY0" fmla="*/ 0 h 470"/>
                <a:gd name="connsiteX1" fmla="*/ 0 w 470"/>
                <a:gd name="connsiteY1" fmla="*/ 471 h 470"/>
                <a:gd name="connsiteX2" fmla="*/ 470 w 470"/>
                <a:gd name="connsiteY2" fmla="*/ 471 h 470"/>
                <a:gd name="connsiteX3" fmla="*/ 0 w 470"/>
                <a:gd name="connsiteY3" fmla="*/ 0 h 470"/>
              </a:gdLst>
              <a:ahLst/>
              <a:cxnLst>
                <a:cxn ang="0">
                  <a:pos x="connsiteX0" y="connsiteY0"/>
                </a:cxn>
                <a:cxn ang="0">
                  <a:pos x="connsiteX1" y="connsiteY1"/>
                </a:cxn>
                <a:cxn ang="0">
                  <a:pos x="connsiteX2" y="connsiteY2"/>
                </a:cxn>
                <a:cxn ang="0">
                  <a:pos x="connsiteX3" y="connsiteY3"/>
                </a:cxn>
              </a:cxnLst>
              <a:rect l="l" t="t" r="r" b="b"/>
              <a:pathLst>
                <a:path w="470" h="470">
                  <a:moveTo>
                    <a:pt x="0" y="0"/>
                  </a:moveTo>
                  <a:lnTo>
                    <a:pt x="0" y="471"/>
                  </a:lnTo>
                  <a:lnTo>
                    <a:pt x="470" y="471"/>
                  </a:lnTo>
                  <a:lnTo>
                    <a:pt x="0" y="0"/>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9" name="Freeform: Shape 178">
              <a:extLst>
                <a:ext uri="{FF2B5EF4-FFF2-40B4-BE49-F238E27FC236}">
                  <a16:creationId xmlns:a16="http://schemas.microsoft.com/office/drawing/2014/main" id="{860DD763-9224-41CC-B1C5-42A1EF508B78}"/>
                </a:ext>
              </a:extLst>
            </p:cNvPr>
            <p:cNvSpPr/>
            <p:nvPr/>
          </p:nvSpPr>
          <p:spPr>
            <a:xfrm>
              <a:off x="13918843" y="-5124"/>
              <a:ext cx="484948" cy="484904"/>
            </a:xfrm>
            <a:custGeom>
              <a:avLst/>
              <a:gdLst>
                <a:gd name="connsiteX0" fmla="*/ 242732 w 484948"/>
                <a:gd name="connsiteY0" fmla="*/ 242217 h 484904"/>
                <a:gd name="connsiteX1" fmla="*/ 414312 w 484948"/>
                <a:gd name="connsiteY1" fmla="*/ 70593 h 484904"/>
                <a:gd name="connsiteX2" fmla="*/ 414355 w 484948"/>
                <a:gd name="connsiteY2" fmla="*/ 70593 h 484904"/>
                <a:gd name="connsiteX3" fmla="*/ 484948 w 484948"/>
                <a:gd name="connsiteY3" fmla="*/ 0 h 484904"/>
                <a:gd name="connsiteX4" fmla="*/ 0 w 484948"/>
                <a:gd name="connsiteY4" fmla="*/ 0 h 484904"/>
                <a:gd name="connsiteX5" fmla="*/ 0 w 484948"/>
                <a:gd name="connsiteY5" fmla="*/ 242217 h 484904"/>
                <a:gd name="connsiteX6" fmla="*/ 0 w 484948"/>
                <a:gd name="connsiteY6" fmla="*/ 484905 h 484904"/>
                <a:gd name="connsiteX7" fmla="*/ 71064 w 484948"/>
                <a:gd name="connsiteY7" fmla="*/ 413841 h 484904"/>
                <a:gd name="connsiteX8" fmla="*/ 242732 w 484948"/>
                <a:gd name="connsiteY8"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948" h="484904">
                  <a:moveTo>
                    <a:pt x="242732" y="242217"/>
                  </a:moveTo>
                  <a:lnTo>
                    <a:pt x="414312" y="70593"/>
                  </a:lnTo>
                  <a:lnTo>
                    <a:pt x="414355" y="70593"/>
                  </a:lnTo>
                  <a:lnTo>
                    <a:pt x="484948" y="0"/>
                  </a:lnTo>
                  <a:lnTo>
                    <a:pt x="0" y="0"/>
                  </a:lnTo>
                  <a:lnTo>
                    <a:pt x="0" y="242217"/>
                  </a:lnTo>
                  <a:lnTo>
                    <a:pt x="0" y="484905"/>
                  </a:lnTo>
                  <a:lnTo>
                    <a:pt x="71064" y="413841"/>
                  </a:lnTo>
                  <a:lnTo>
                    <a:pt x="242732" y="242217"/>
                  </a:lnTo>
                  <a:close/>
                </a:path>
              </a:pathLst>
            </a:custGeom>
            <a:solidFill>
              <a:srgbClr val="FFFFFF"/>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80" name="Freeform: Shape 179">
              <a:extLst>
                <a:ext uri="{FF2B5EF4-FFF2-40B4-BE49-F238E27FC236}">
                  <a16:creationId xmlns:a16="http://schemas.microsoft.com/office/drawing/2014/main" id="{08F00B5B-B917-3218-2A1C-F306D9A11365}"/>
                </a:ext>
              </a:extLst>
            </p:cNvPr>
            <p:cNvSpPr/>
            <p:nvPr/>
          </p:nvSpPr>
          <p:spPr>
            <a:xfrm>
              <a:off x="14403791" y="479780"/>
              <a:ext cx="471" cy="470"/>
            </a:xfrm>
            <a:custGeom>
              <a:avLst/>
              <a:gdLst>
                <a:gd name="connsiteX0" fmla="*/ 0 w 471"/>
                <a:gd name="connsiteY0" fmla="*/ 471 h 470"/>
                <a:gd name="connsiteX1" fmla="*/ 471 w 471"/>
                <a:gd name="connsiteY1" fmla="*/ 471 h 470"/>
                <a:gd name="connsiteX2" fmla="*/ 471 w 471"/>
                <a:gd name="connsiteY2" fmla="*/ 0 h 470"/>
                <a:gd name="connsiteX3" fmla="*/ 0 w 471"/>
                <a:gd name="connsiteY3" fmla="*/ 471 h 470"/>
              </a:gdLst>
              <a:ahLst/>
              <a:cxnLst>
                <a:cxn ang="0">
                  <a:pos x="connsiteX0" y="connsiteY0"/>
                </a:cxn>
                <a:cxn ang="0">
                  <a:pos x="connsiteX1" y="connsiteY1"/>
                </a:cxn>
                <a:cxn ang="0">
                  <a:pos x="connsiteX2" y="connsiteY2"/>
                </a:cxn>
                <a:cxn ang="0">
                  <a:pos x="connsiteX3" y="connsiteY3"/>
                </a:cxn>
              </a:cxnLst>
              <a:rect l="l" t="t" r="r" b="b"/>
              <a:pathLst>
                <a:path w="471" h="470">
                  <a:moveTo>
                    <a:pt x="0" y="471"/>
                  </a:moveTo>
                  <a:lnTo>
                    <a:pt x="471" y="471"/>
                  </a:lnTo>
                  <a:lnTo>
                    <a:pt x="471" y="0"/>
                  </a:lnTo>
                  <a:lnTo>
                    <a:pt x="0" y="471"/>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81" name="Freeform: Shape 180">
              <a:extLst>
                <a:ext uri="{FF2B5EF4-FFF2-40B4-BE49-F238E27FC236}">
                  <a16:creationId xmlns:a16="http://schemas.microsoft.com/office/drawing/2014/main" id="{45AC9126-36F9-EA60-5181-010CBF84E333}"/>
                </a:ext>
              </a:extLst>
            </p:cNvPr>
            <p:cNvSpPr/>
            <p:nvPr/>
          </p:nvSpPr>
          <p:spPr>
            <a:xfrm>
              <a:off x="13918843" y="-5124"/>
              <a:ext cx="485419" cy="485375"/>
            </a:xfrm>
            <a:custGeom>
              <a:avLst/>
              <a:gdLst>
                <a:gd name="connsiteX0" fmla="*/ 485420 w 485419"/>
                <a:gd name="connsiteY0" fmla="*/ 484905 h 485375"/>
                <a:gd name="connsiteX1" fmla="*/ 485420 w 485419"/>
                <a:gd name="connsiteY1" fmla="*/ 0 h 485375"/>
                <a:gd name="connsiteX2" fmla="*/ 484948 w 485419"/>
                <a:gd name="connsiteY2" fmla="*/ 0 h 485375"/>
                <a:gd name="connsiteX3" fmla="*/ 414355 w 485419"/>
                <a:gd name="connsiteY3" fmla="*/ 70593 h 485375"/>
                <a:gd name="connsiteX4" fmla="*/ 414312 w 485419"/>
                <a:gd name="connsiteY4" fmla="*/ 70593 h 485375"/>
                <a:gd name="connsiteX5" fmla="*/ 242732 w 485419"/>
                <a:gd name="connsiteY5" fmla="*/ 242217 h 485375"/>
                <a:gd name="connsiteX6" fmla="*/ 71064 w 485419"/>
                <a:gd name="connsiteY6" fmla="*/ 413841 h 485375"/>
                <a:gd name="connsiteX7" fmla="*/ 0 w 485419"/>
                <a:gd name="connsiteY7" fmla="*/ 484905 h 485375"/>
                <a:gd name="connsiteX8" fmla="*/ 0 w 485419"/>
                <a:gd name="connsiteY8" fmla="*/ 485376 h 485375"/>
                <a:gd name="connsiteX9" fmla="*/ 484948 w 485419"/>
                <a:gd name="connsiteY9" fmla="*/ 485376 h 485375"/>
                <a:gd name="connsiteX10" fmla="*/ 485420 w 485419"/>
                <a:gd name="connsiteY10" fmla="*/ 484905 h 48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419" h="485375">
                  <a:moveTo>
                    <a:pt x="485420" y="484905"/>
                  </a:moveTo>
                  <a:lnTo>
                    <a:pt x="485420" y="0"/>
                  </a:lnTo>
                  <a:lnTo>
                    <a:pt x="484948" y="0"/>
                  </a:lnTo>
                  <a:lnTo>
                    <a:pt x="414355" y="70593"/>
                  </a:lnTo>
                  <a:lnTo>
                    <a:pt x="414312" y="70593"/>
                  </a:lnTo>
                  <a:lnTo>
                    <a:pt x="242732" y="242217"/>
                  </a:lnTo>
                  <a:lnTo>
                    <a:pt x="71064" y="413841"/>
                  </a:lnTo>
                  <a:lnTo>
                    <a:pt x="0" y="484905"/>
                  </a:lnTo>
                  <a:cubicBezTo>
                    <a:pt x="0" y="484905"/>
                    <a:pt x="0" y="485247"/>
                    <a:pt x="0" y="485376"/>
                  </a:cubicBezTo>
                  <a:lnTo>
                    <a:pt x="484948" y="485376"/>
                  </a:lnTo>
                  <a:lnTo>
                    <a:pt x="485420" y="484905"/>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grpSp>
      <p:sp>
        <p:nvSpPr>
          <p:cNvPr id="10" name="Text Placeholder 9">
            <a:extLst>
              <a:ext uri="{FF2B5EF4-FFF2-40B4-BE49-F238E27FC236}">
                <a16:creationId xmlns:a16="http://schemas.microsoft.com/office/drawing/2014/main" id="{78D6C120-DD4F-F8AF-A660-143E0F8C2825}"/>
              </a:ext>
            </a:extLst>
          </p:cNvPr>
          <p:cNvSpPr>
            <a:spLocks noGrp="1"/>
          </p:cNvSpPr>
          <p:nvPr>
            <p:ph type="body" sz="quarter" idx="4294967295"/>
          </p:nvPr>
        </p:nvSpPr>
        <p:spPr>
          <a:xfrm>
            <a:off x="263526" y="296863"/>
            <a:ext cx="2484438" cy="175577"/>
          </a:xfrm>
        </p:spPr>
        <p:txBody>
          <a:bodyPr/>
          <a:lstStyle/>
          <a:p>
            <a:r>
              <a:rPr lang="pt-BR" dirty="0">
                <a:solidFill>
                  <a:schemeClr val="bg1"/>
                </a:solidFill>
              </a:rPr>
              <a:t>LOREM IPSUM</a:t>
            </a:r>
            <a:endParaRPr lang="en-GB" dirty="0">
              <a:solidFill>
                <a:schemeClr val="bg1"/>
              </a:solidFill>
            </a:endParaRPr>
          </a:p>
        </p:txBody>
      </p:sp>
      <p:sp>
        <p:nvSpPr>
          <p:cNvPr id="4" name="Slide Number Placeholder 5">
            <a:extLst>
              <a:ext uri="{FF2B5EF4-FFF2-40B4-BE49-F238E27FC236}">
                <a16:creationId xmlns:a16="http://schemas.microsoft.com/office/drawing/2014/main" id="{70F50FC1-ACAA-121D-4F14-6E371B7EA9B5}"/>
              </a:ext>
            </a:extLst>
          </p:cNvPr>
          <p:cNvSpPr>
            <a:spLocks noGrp="1"/>
          </p:cNvSpPr>
          <p:nvPr>
            <p:ph type="sldNum" sz="quarter" idx="4294967295"/>
          </p:nvPr>
        </p:nvSpPr>
        <p:spPr>
          <a:xfrm>
            <a:off x="0" y="9556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rgbClr val="0C2340"/>
                </a:solidFill>
                <a:latin typeface="FS Elliot Pro" panose="02000503040000020004"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630">
              <a:defRPr/>
            </a:pPr>
            <a:fld id="{B6F15528-21DE-4FAA-801E-634DDDAF4B2B}" type="slidenum">
              <a:rPr lang="en-US" smtClean="0"/>
              <a:pPr defTabSz="609630">
                <a:defRPr/>
              </a:pPr>
              <a:t>21</a:t>
            </a:fld>
            <a:endParaRPr lang="en-US" sz="933">
              <a:latin typeface="Work Sans" pitchFamily="2" charset="0"/>
            </a:endParaRPr>
          </a:p>
        </p:txBody>
      </p:sp>
      <p:sp>
        <p:nvSpPr>
          <p:cNvPr id="11" name="Google Shape;178;p23">
            <a:extLst>
              <a:ext uri="{FF2B5EF4-FFF2-40B4-BE49-F238E27FC236}">
                <a16:creationId xmlns:a16="http://schemas.microsoft.com/office/drawing/2014/main" id="{75D67BB9-2AAE-49E1-3A29-282DDDA667FD}"/>
              </a:ext>
            </a:extLst>
          </p:cNvPr>
          <p:cNvSpPr txBox="1">
            <a:spLocks/>
          </p:cNvSpPr>
          <p:nvPr/>
        </p:nvSpPr>
        <p:spPr>
          <a:xfrm>
            <a:off x="261166" y="134633"/>
            <a:ext cx="8747325" cy="1916187"/>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4800" dirty="0">
                <a:solidFill>
                  <a:schemeClr val="accent1"/>
                </a:solidFill>
              </a:rPr>
              <a:t>Como avaliamos acertos e erros ao decidir:</a:t>
            </a:r>
          </a:p>
          <a:p>
            <a:pPr>
              <a:lnSpc>
                <a:spcPct val="80000"/>
              </a:lnSpc>
            </a:pPr>
            <a:r>
              <a:rPr lang="pt-BR" sz="4800" dirty="0">
                <a:solidFill>
                  <a:schemeClr val="accent1"/>
                </a:solidFill>
                <a:latin typeface="Work Sans Thin" pitchFamily="2" charset="0"/>
                <a:cs typeface="Arial" panose="020B0604020202020204" pitchFamily="34" charset="0"/>
              </a:rPr>
              <a:t>Chove ou Não Chove?</a:t>
            </a:r>
          </a:p>
        </p:txBody>
      </p:sp>
      <p:sp>
        <p:nvSpPr>
          <p:cNvPr id="12" name="Google Shape;178;p23">
            <a:extLst>
              <a:ext uri="{FF2B5EF4-FFF2-40B4-BE49-F238E27FC236}">
                <a16:creationId xmlns:a16="http://schemas.microsoft.com/office/drawing/2014/main" id="{CA0EB2D4-9286-7FF0-26A4-69376897EC51}"/>
              </a:ext>
            </a:extLst>
          </p:cNvPr>
          <p:cNvSpPr txBox="1">
            <a:spLocks/>
          </p:cNvSpPr>
          <p:nvPr/>
        </p:nvSpPr>
        <p:spPr>
          <a:xfrm>
            <a:off x="261166" y="2537738"/>
            <a:ext cx="2059856" cy="241862"/>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1600" dirty="0">
                <a:solidFill>
                  <a:schemeClr val="accent1"/>
                </a:solidFill>
              </a:rPr>
              <a:t>Falso Negativo(FN)</a:t>
            </a:r>
            <a:endParaRPr lang="pt-BR" sz="1600" dirty="0">
              <a:solidFill>
                <a:schemeClr val="accent1"/>
              </a:solidFill>
              <a:latin typeface="Work Sans Thin" pitchFamily="2" charset="0"/>
              <a:cs typeface="Arial" panose="020B0604020202020204" pitchFamily="34" charset="0"/>
            </a:endParaRPr>
          </a:p>
        </p:txBody>
      </p:sp>
      <p:sp>
        <p:nvSpPr>
          <p:cNvPr id="13" name="Google Shape;178;p23">
            <a:extLst>
              <a:ext uri="{FF2B5EF4-FFF2-40B4-BE49-F238E27FC236}">
                <a16:creationId xmlns:a16="http://schemas.microsoft.com/office/drawing/2014/main" id="{AE45EFF1-55FE-0224-E820-599431EECD47}"/>
              </a:ext>
            </a:extLst>
          </p:cNvPr>
          <p:cNvSpPr txBox="1">
            <a:spLocks/>
          </p:cNvSpPr>
          <p:nvPr/>
        </p:nvSpPr>
        <p:spPr>
          <a:xfrm>
            <a:off x="3138696" y="2549570"/>
            <a:ext cx="2059856" cy="241862"/>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1600" dirty="0">
                <a:solidFill>
                  <a:schemeClr val="accent1"/>
                </a:solidFill>
              </a:rPr>
              <a:t>Falso Positivo(FP)</a:t>
            </a:r>
            <a:endParaRPr lang="pt-BR" sz="1600" dirty="0">
              <a:solidFill>
                <a:schemeClr val="accent1"/>
              </a:solidFill>
              <a:latin typeface="Work Sans Thin" pitchFamily="2" charset="0"/>
              <a:cs typeface="Arial" panose="020B0604020202020204" pitchFamily="34" charset="0"/>
            </a:endParaRPr>
          </a:p>
        </p:txBody>
      </p:sp>
      <p:sp>
        <p:nvSpPr>
          <p:cNvPr id="14" name="Google Shape;178;p23">
            <a:extLst>
              <a:ext uri="{FF2B5EF4-FFF2-40B4-BE49-F238E27FC236}">
                <a16:creationId xmlns:a16="http://schemas.microsoft.com/office/drawing/2014/main" id="{69BFE6E4-8F28-E915-0159-2813396175F8}"/>
              </a:ext>
            </a:extLst>
          </p:cNvPr>
          <p:cNvSpPr txBox="1">
            <a:spLocks/>
          </p:cNvSpPr>
          <p:nvPr/>
        </p:nvSpPr>
        <p:spPr>
          <a:xfrm>
            <a:off x="6130925" y="2549570"/>
            <a:ext cx="2059856" cy="241862"/>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1600" dirty="0">
                <a:solidFill>
                  <a:schemeClr val="accent1"/>
                </a:solidFill>
              </a:rPr>
              <a:t>Recall</a:t>
            </a:r>
            <a:endParaRPr lang="pt-BR" sz="1600" dirty="0">
              <a:solidFill>
                <a:schemeClr val="accent1"/>
              </a:solidFill>
              <a:latin typeface="Work Sans Thin" pitchFamily="2" charset="0"/>
              <a:cs typeface="Arial" panose="020B0604020202020204" pitchFamily="34" charset="0"/>
            </a:endParaRPr>
          </a:p>
        </p:txBody>
      </p:sp>
      <p:sp>
        <p:nvSpPr>
          <p:cNvPr id="15" name="Google Shape;178;p23">
            <a:extLst>
              <a:ext uri="{FF2B5EF4-FFF2-40B4-BE49-F238E27FC236}">
                <a16:creationId xmlns:a16="http://schemas.microsoft.com/office/drawing/2014/main" id="{23EF3E23-DC91-7864-8AB2-D61ED053F7A7}"/>
              </a:ext>
            </a:extLst>
          </p:cNvPr>
          <p:cNvSpPr txBox="1">
            <a:spLocks/>
          </p:cNvSpPr>
          <p:nvPr/>
        </p:nvSpPr>
        <p:spPr>
          <a:xfrm>
            <a:off x="257437" y="4577151"/>
            <a:ext cx="2059856" cy="241862"/>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1600" dirty="0">
                <a:solidFill>
                  <a:schemeClr val="accent1"/>
                </a:solidFill>
              </a:rPr>
              <a:t>F1 Score</a:t>
            </a:r>
            <a:endParaRPr lang="pt-BR" sz="1600" dirty="0">
              <a:solidFill>
                <a:schemeClr val="accent1"/>
              </a:solidFill>
              <a:latin typeface="Work Sans Thin" pitchFamily="2" charset="0"/>
              <a:cs typeface="Arial" panose="020B0604020202020204" pitchFamily="34" charset="0"/>
            </a:endParaRPr>
          </a:p>
        </p:txBody>
      </p:sp>
      <p:sp>
        <p:nvSpPr>
          <p:cNvPr id="22" name="TextBox 36">
            <a:extLst>
              <a:ext uri="{FF2B5EF4-FFF2-40B4-BE49-F238E27FC236}">
                <a16:creationId xmlns:a16="http://schemas.microsoft.com/office/drawing/2014/main" id="{DDB672AB-2E96-A6F5-E2C8-437683530BB5}"/>
              </a:ext>
            </a:extLst>
          </p:cNvPr>
          <p:cNvSpPr txBox="1"/>
          <p:nvPr/>
        </p:nvSpPr>
        <p:spPr>
          <a:xfrm>
            <a:off x="9310993" y="2772678"/>
            <a:ext cx="2404815" cy="1109663"/>
          </a:xfrm>
          <a:prstGeom prst="rect">
            <a:avLst/>
          </a:prstGeom>
        </p:spPr>
        <p:txBody>
          <a:bodyPr wrap="square" lIns="0" tIns="0" rIns="0" bIns="0" rtlCol="0" anchor="t">
            <a:spAutoFit/>
          </a:bodyPr>
          <a:lstStyle/>
          <a:p>
            <a:pPr defTabSz="609630">
              <a:lnSpc>
                <a:spcPct val="110000"/>
              </a:lnSpc>
              <a:defRPr/>
            </a:pPr>
            <a:r>
              <a:rPr lang="it-IT" sz="1100" b="0" i="0" dirty="0">
                <a:solidFill>
                  <a:srgbClr val="0C2340"/>
                </a:solidFill>
                <a:effectLst/>
                <a:latin typeface="+mj-lt"/>
              </a:rPr>
              <a:t>Quando o modelo diz que chove, está certo?</a:t>
            </a:r>
          </a:p>
          <a:p>
            <a:pPr defTabSz="609630">
              <a:lnSpc>
                <a:spcPct val="110000"/>
              </a:lnSpc>
              <a:defRPr/>
            </a:pPr>
            <a:r>
              <a:rPr lang="it-IT" sz="1100" b="1" dirty="0">
                <a:solidFill>
                  <a:srgbClr val="0C2340"/>
                </a:solidFill>
                <a:latin typeface="+mj-lt"/>
              </a:rPr>
              <a:t>Precision = TP/(TP + FP)</a:t>
            </a:r>
          </a:p>
          <a:p>
            <a:pPr defTabSz="609630">
              <a:lnSpc>
                <a:spcPct val="110000"/>
              </a:lnSpc>
              <a:defRPr/>
            </a:pPr>
            <a:r>
              <a:rPr lang="it-IT" sz="1100" dirty="0">
                <a:solidFill>
                  <a:srgbClr val="0C2340"/>
                </a:solidFill>
                <a:latin typeface="+mj-lt"/>
              </a:rPr>
              <a:t>Entrega a confiabilidade de alerta de chuva e evita que o modelo emita falsos positivos todos os dias.</a:t>
            </a:r>
            <a:endParaRPr lang="en-US" sz="1100" dirty="0">
              <a:solidFill>
                <a:srgbClr val="0C2340"/>
              </a:solidFill>
              <a:latin typeface="+mj-lt"/>
            </a:endParaRPr>
          </a:p>
        </p:txBody>
      </p:sp>
      <p:sp>
        <p:nvSpPr>
          <p:cNvPr id="24" name="Google Shape;178;p23">
            <a:extLst>
              <a:ext uri="{FF2B5EF4-FFF2-40B4-BE49-F238E27FC236}">
                <a16:creationId xmlns:a16="http://schemas.microsoft.com/office/drawing/2014/main" id="{E7C695D4-D777-ADE7-D14A-61305ADB776D}"/>
              </a:ext>
            </a:extLst>
          </p:cNvPr>
          <p:cNvSpPr txBox="1">
            <a:spLocks/>
          </p:cNvSpPr>
          <p:nvPr/>
        </p:nvSpPr>
        <p:spPr>
          <a:xfrm>
            <a:off x="9333719" y="2537738"/>
            <a:ext cx="2059856" cy="241862"/>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1600" dirty="0">
                <a:solidFill>
                  <a:schemeClr val="accent1"/>
                </a:solidFill>
              </a:rPr>
              <a:t>Precisão (</a:t>
            </a:r>
            <a:r>
              <a:rPr lang="pt-BR" sz="1600" dirty="0" err="1">
                <a:solidFill>
                  <a:schemeClr val="accent1"/>
                </a:solidFill>
              </a:rPr>
              <a:t>Precision</a:t>
            </a:r>
            <a:r>
              <a:rPr lang="pt-BR" sz="1600" dirty="0">
                <a:solidFill>
                  <a:schemeClr val="accent1"/>
                </a:solidFill>
              </a:rPr>
              <a:t>)</a:t>
            </a:r>
            <a:endParaRPr lang="pt-BR" sz="1600" dirty="0">
              <a:solidFill>
                <a:schemeClr val="accent1"/>
              </a:solidFill>
              <a:latin typeface="Work Sans Thin" pitchFamily="2" charset="0"/>
              <a:cs typeface="Arial" panose="020B0604020202020204" pitchFamily="34" charset="0"/>
            </a:endParaRPr>
          </a:p>
        </p:txBody>
      </p:sp>
      <p:sp>
        <p:nvSpPr>
          <p:cNvPr id="25" name="TextBox 36">
            <a:extLst>
              <a:ext uri="{FF2B5EF4-FFF2-40B4-BE49-F238E27FC236}">
                <a16:creationId xmlns:a16="http://schemas.microsoft.com/office/drawing/2014/main" id="{491CCD8B-8B63-CAD2-2963-01E52628CE07}"/>
              </a:ext>
            </a:extLst>
          </p:cNvPr>
          <p:cNvSpPr txBox="1"/>
          <p:nvPr/>
        </p:nvSpPr>
        <p:spPr>
          <a:xfrm>
            <a:off x="3050486" y="4819018"/>
            <a:ext cx="2404815" cy="804259"/>
          </a:xfrm>
          <a:prstGeom prst="rect">
            <a:avLst/>
          </a:prstGeom>
        </p:spPr>
        <p:txBody>
          <a:bodyPr wrap="square" lIns="0" tIns="0" rIns="0" bIns="0" rtlCol="0" anchor="t">
            <a:spAutoFit/>
          </a:bodyPr>
          <a:lstStyle/>
          <a:p>
            <a:pPr defTabSz="609630">
              <a:lnSpc>
                <a:spcPct val="110000"/>
              </a:lnSpc>
              <a:defRPr/>
            </a:pPr>
            <a:r>
              <a:rPr lang="pt-BR" sz="1200" dirty="0">
                <a:solidFill>
                  <a:srgbClr val="0C2340"/>
                </a:solidFill>
                <a:latin typeface="+mj-lt"/>
              </a:rPr>
              <a:t>Acurácia = TP + TN / (TP + TN + FP + FN)</a:t>
            </a:r>
          </a:p>
          <a:p>
            <a:pPr defTabSz="609630">
              <a:lnSpc>
                <a:spcPct val="110000"/>
              </a:lnSpc>
              <a:defRPr/>
            </a:pPr>
            <a:r>
              <a:rPr lang="pt-BR" sz="1200" dirty="0">
                <a:solidFill>
                  <a:srgbClr val="0C2340"/>
                </a:solidFill>
                <a:latin typeface="+mj-lt"/>
              </a:rPr>
              <a:t>Mede a proporção total de acertos do modelo.</a:t>
            </a:r>
            <a:endParaRPr lang="it-IT" sz="1200" dirty="0">
              <a:solidFill>
                <a:srgbClr val="0C2340"/>
              </a:solidFill>
              <a:latin typeface="+mj-lt"/>
            </a:endParaRPr>
          </a:p>
        </p:txBody>
      </p:sp>
      <p:sp>
        <p:nvSpPr>
          <p:cNvPr id="26" name="Google Shape;178;p23">
            <a:extLst>
              <a:ext uri="{FF2B5EF4-FFF2-40B4-BE49-F238E27FC236}">
                <a16:creationId xmlns:a16="http://schemas.microsoft.com/office/drawing/2014/main" id="{9FC1BD8A-F0E4-A43F-0142-011362B570ED}"/>
              </a:ext>
            </a:extLst>
          </p:cNvPr>
          <p:cNvSpPr txBox="1">
            <a:spLocks/>
          </p:cNvSpPr>
          <p:nvPr/>
        </p:nvSpPr>
        <p:spPr>
          <a:xfrm>
            <a:off x="3035342" y="4577151"/>
            <a:ext cx="2059856" cy="241862"/>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1600" dirty="0">
                <a:solidFill>
                  <a:schemeClr val="accent1"/>
                </a:solidFill>
              </a:rPr>
              <a:t>Acurácia</a:t>
            </a:r>
            <a:endParaRPr lang="pt-BR" sz="1600" dirty="0">
              <a:solidFill>
                <a:schemeClr val="accent1"/>
              </a:solidFill>
              <a:latin typeface="Work Sans Thin" pitchFamily="2" charset="0"/>
              <a:cs typeface="Arial" panose="020B0604020202020204" pitchFamily="34" charset="0"/>
            </a:endParaRPr>
          </a:p>
        </p:txBody>
      </p:sp>
      <p:sp>
        <p:nvSpPr>
          <p:cNvPr id="27" name="TextBox 36">
            <a:extLst>
              <a:ext uri="{FF2B5EF4-FFF2-40B4-BE49-F238E27FC236}">
                <a16:creationId xmlns:a16="http://schemas.microsoft.com/office/drawing/2014/main" id="{E3608A5A-9C68-95D1-C4FD-E87E8833A5F7}"/>
              </a:ext>
            </a:extLst>
          </p:cNvPr>
          <p:cNvSpPr txBox="1"/>
          <p:nvPr/>
        </p:nvSpPr>
        <p:spPr>
          <a:xfrm>
            <a:off x="6096000" y="4857119"/>
            <a:ext cx="2404815" cy="1007392"/>
          </a:xfrm>
          <a:prstGeom prst="rect">
            <a:avLst/>
          </a:prstGeom>
        </p:spPr>
        <p:txBody>
          <a:bodyPr wrap="square" lIns="0" tIns="0" rIns="0" bIns="0" rtlCol="0" anchor="t">
            <a:spAutoFit/>
          </a:bodyPr>
          <a:lstStyle/>
          <a:p>
            <a:pPr defTabSz="609630">
              <a:lnSpc>
                <a:spcPct val="110000"/>
              </a:lnSpc>
              <a:defRPr/>
            </a:pPr>
            <a:r>
              <a:rPr lang="pt-BR" sz="1200" dirty="0">
                <a:solidFill>
                  <a:srgbClr val="0C2340"/>
                </a:solidFill>
                <a:latin typeface="+mj-lt"/>
              </a:rPr>
              <a:t>Área sob a curva </a:t>
            </a:r>
            <a:r>
              <a:rPr lang="pt-BR" sz="1200" dirty="0" err="1">
                <a:solidFill>
                  <a:srgbClr val="0C2340"/>
                </a:solidFill>
                <a:latin typeface="+mj-lt"/>
              </a:rPr>
              <a:t>Precision</a:t>
            </a:r>
            <a:r>
              <a:rPr lang="pt-BR" sz="1200" dirty="0">
                <a:solidFill>
                  <a:srgbClr val="0C2340"/>
                </a:solidFill>
                <a:latin typeface="+mj-lt"/>
              </a:rPr>
              <a:t> </a:t>
            </a:r>
            <a:r>
              <a:rPr lang="pt-BR" sz="1200" dirty="0" err="1">
                <a:solidFill>
                  <a:srgbClr val="0C2340"/>
                </a:solidFill>
                <a:latin typeface="+mj-lt"/>
              </a:rPr>
              <a:t>vs</a:t>
            </a:r>
            <a:r>
              <a:rPr lang="pt-BR" sz="1200" dirty="0">
                <a:solidFill>
                  <a:srgbClr val="0C2340"/>
                </a:solidFill>
                <a:latin typeface="+mj-lt"/>
              </a:rPr>
              <a:t> Recall.</a:t>
            </a:r>
          </a:p>
          <a:p>
            <a:pPr defTabSz="609630">
              <a:lnSpc>
                <a:spcPct val="110000"/>
              </a:lnSpc>
              <a:defRPr/>
            </a:pPr>
            <a:r>
              <a:rPr lang="pt-BR" sz="1200" dirty="0">
                <a:solidFill>
                  <a:srgbClr val="0C2340"/>
                </a:solidFill>
                <a:latin typeface="+mj-lt"/>
              </a:rPr>
              <a:t>Ajuda a medir a qualidade do modelo focada na classe positiva (chove).</a:t>
            </a:r>
            <a:endParaRPr lang="it-IT" sz="1200" dirty="0">
              <a:solidFill>
                <a:srgbClr val="0C2340"/>
              </a:solidFill>
              <a:latin typeface="+mj-lt"/>
            </a:endParaRPr>
          </a:p>
        </p:txBody>
      </p:sp>
      <p:sp>
        <p:nvSpPr>
          <p:cNvPr id="28" name="Google Shape;178;p23">
            <a:extLst>
              <a:ext uri="{FF2B5EF4-FFF2-40B4-BE49-F238E27FC236}">
                <a16:creationId xmlns:a16="http://schemas.microsoft.com/office/drawing/2014/main" id="{0FB06D1F-3D4F-7B49-BBDF-C7F72D51AEDA}"/>
              </a:ext>
            </a:extLst>
          </p:cNvPr>
          <p:cNvSpPr txBox="1">
            <a:spLocks/>
          </p:cNvSpPr>
          <p:nvPr/>
        </p:nvSpPr>
        <p:spPr>
          <a:xfrm>
            <a:off x="6080856" y="4615252"/>
            <a:ext cx="2059856" cy="241862"/>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1600" dirty="0">
                <a:solidFill>
                  <a:schemeClr val="accent1"/>
                </a:solidFill>
              </a:rPr>
              <a:t>PR-AUC</a:t>
            </a:r>
            <a:endParaRPr lang="pt-BR" sz="1600" dirty="0">
              <a:solidFill>
                <a:schemeClr val="accent1"/>
              </a:solidFill>
              <a:latin typeface="Work Sans Thin" pitchFamily="2" charset="0"/>
              <a:cs typeface="Arial" panose="020B0604020202020204" pitchFamily="34" charset="0"/>
            </a:endParaRPr>
          </a:p>
        </p:txBody>
      </p:sp>
      <p:sp>
        <p:nvSpPr>
          <p:cNvPr id="29" name="Google Shape;178;p23">
            <a:extLst>
              <a:ext uri="{FF2B5EF4-FFF2-40B4-BE49-F238E27FC236}">
                <a16:creationId xmlns:a16="http://schemas.microsoft.com/office/drawing/2014/main" id="{0DBE3F7F-B5B4-6673-E46B-8665086D6767}"/>
              </a:ext>
            </a:extLst>
          </p:cNvPr>
          <p:cNvSpPr txBox="1">
            <a:spLocks/>
          </p:cNvSpPr>
          <p:nvPr/>
        </p:nvSpPr>
        <p:spPr>
          <a:xfrm>
            <a:off x="9218864" y="4650928"/>
            <a:ext cx="2059856" cy="241862"/>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1600" dirty="0">
                <a:solidFill>
                  <a:schemeClr val="accent1"/>
                </a:solidFill>
              </a:rPr>
              <a:t>Matriz de Confusão</a:t>
            </a:r>
            <a:endParaRPr lang="pt-BR" sz="1600" dirty="0">
              <a:solidFill>
                <a:schemeClr val="accent1"/>
              </a:solidFill>
              <a:latin typeface="Work Sans Thin" pitchFamily="2" charset="0"/>
              <a:cs typeface="Arial" panose="020B0604020202020204" pitchFamily="34" charset="0"/>
            </a:endParaRPr>
          </a:p>
        </p:txBody>
      </p:sp>
      <p:sp>
        <p:nvSpPr>
          <p:cNvPr id="31" name="TextBox 36">
            <a:extLst>
              <a:ext uri="{FF2B5EF4-FFF2-40B4-BE49-F238E27FC236}">
                <a16:creationId xmlns:a16="http://schemas.microsoft.com/office/drawing/2014/main" id="{06616D3A-F120-5FF1-970C-4F1D6F23339F}"/>
              </a:ext>
            </a:extLst>
          </p:cNvPr>
          <p:cNvSpPr txBox="1"/>
          <p:nvPr/>
        </p:nvSpPr>
        <p:spPr>
          <a:xfrm>
            <a:off x="9218864" y="4892790"/>
            <a:ext cx="2404815" cy="1616789"/>
          </a:xfrm>
          <a:prstGeom prst="rect">
            <a:avLst/>
          </a:prstGeom>
        </p:spPr>
        <p:txBody>
          <a:bodyPr wrap="square" lIns="0" tIns="0" rIns="0" bIns="0" rtlCol="0" anchor="t">
            <a:spAutoFit/>
          </a:bodyPr>
          <a:lstStyle/>
          <a:p>
            <a:pPr defTabSz="609630">
              <a:lnSpc>
                <a:spcPct val="110000"/>
              </a:lnSpc>
              <a:defRPr/>
            </a:pPr>
            <a:r>
              <a:rPr lang="pt-BR" sz="1200" dirty="0" err="1">
                <a:solidFill>
                  <a:srgbClr val="0C2340"/>
                </a:solidFill>
                <a:latin typeface="+mj-lt"/>
              </a:rPr>
              <a:t>True</a:t>
            </a:r>
            <a:r>
              <a:rPr lang="pt-BR" sz="1200" dirty="0">
                <a:solidFill>
                  <a:srgbClr val="0C2340"/>
                </a:solidFill>
                <a:latin typeface="+mj-lt"/>
              </a:rPr>
              <a:t> Positive – TP / previu chuva e choveu</a:t>
            </a:r>
          </a:p>
          <a:p>
            <a:pPr defTabSz="609630">
              <a:lnSpc>
                <a:spcPct val="110000"/>
              </a:lnSpc>
              <a:defRPr/>
            </a:pPr>
            <a:r>
              <a:rPr lang="pt-BR" sz="1200" dirty="0">
                <a:solidFill>
                  <a:srgbClr val="0C2340"/>
                </a:solidFill>
                <a:latin typeface="+mj-lt"/>
              </a:rPr>
              <a:t>False Negative – FN / previu não chuva e choveu</a:t>
            </a:r>
          </a:p>
          <a:p>
            <a:pPr defTabSz="609630">
              <a:lnSpc>
                <a:spcPct val="110000"/>
              </a:lnSpc>
              <a:defRPr/>
            </a:pPr>
            <a:r>
              <a:rPr lang="pt-BR" sz="1200" dirty="0">
                <a:solidFill>
                  <a:srgbClr val="0C2340"/>
                </a:solidFill>
                <a:latin typeface="+mj-lt"/>
              </a:rPr>
              <a:t>False Positive – FP / previu chuva e não choveu</a:t>
            </a:r>
          </a:p>
          <a:p>
            <a:pPr defTabSz="609630">
              <a:lnSpc>
                <a:spcPct val="110000"/>
              </a:lnSpc>
              <a:defRPr/>
            </a:pPr>
            <a:r>
              <a:rPr lang="pt-BR" sz="1200" dirty="0">
                <a:solidFill>
                  <a:srgbClr val="0C2340"/>
                </a:solidFill>
                <a:latin typeface="+mj-lt"/>
              </a:rPr>
              <a:t>TN – </a:t>
            </a:r>
            <a:r>
              <a:rPr lang="pt-BR" sz="1200" dirty="0" err="1">
                <a:solidFill>
                  <a:srgbClr val="0C2340"/>
                </a:solidFill>
                <a:latin typeface="+mj-lt"/>
              </a:rPr>
              <a:t>True</a:t>
            </a:r>
            <a:r>
              <a:rPr lang="pt-BR" sz="1200" dirty="0">
                <a:solidFill>
                  <a:srgbClr val="0C2340"/>
                </a:solidFill>
                <a:latin typeface="+mj-lt"/>
              </a:rPr>
              <a:t> Negative  / previu não chuva e não choveu</a:t>
            </a:r>
            <a:endParaRPr lang="it-IT" sz="1200" dirty="0">
              <a:solidFill>
                <a:srgbClr val="0C2340"/>
              </a:solidFill>
              <a:latin typeface="+mj-lt"/>
            </a:endParaRPr>
          </a:p>
        </p:txBody>
      </p:sp>
    </p:spTree>
    <p:extLst>
      <p:ext uri="{BB962C8B-B14F-4D97-AF65-F5344CB8AC3E}">
        <p14:creationId xmlns:p14="http://schemas.microsoft.com/office/powerpoint/2010/main" val="3356285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615BC6-5BB3-A50B-AA44-7C91C8671EAB}"/>
            </a:ext>
          </a:extLst>
        </p:cNvPr>
        <p:cNvGrpSpPr/>
        <p:nvPr/>
      </p:nvGrpSpPr>
      <p:grpSpPr>
        <a:xfrm>
          <a:off x="0" y="0"/>
          <a:ext cx="0" cy="0"/>
          <a:chOff x="0" y="0"/>
          <a:chExt cx="0" cy="0"/>
        </a:xfrm>
      </p:grpSpPr>
      <p:sp>
        <p:nvSpPr>
          <p:cNvPr id="19" name="TextBox 19">
            <a:extLst>
              <a:ext uri="{FF2B5EF4-FFF2-40B4-BE49-F238E27FC236}">
                <a16:creationId xmlns:a16="http://schemas.microsoft.com/office/drawing/2014/main" id="{E48334F4-D5EC-6119-9C20-EC667B9CE7FD}"/>
              </a:ext>
            </a:extLst>
          </p:cNvPr>
          <p:cNvSpPr txBox="1"/>
          <p:nvPr/>
        </p:nvSpPr>
        <p:spPr>
          <a:xfrm>
            <a:off x="261166" y="2473931"/>
            <a:ext cx="2420112" cy="1668277"/>
          </a:xfrm>
          <a:prstGeom prst="rect">
            <a:avLst/>
          </a:prstGeom>
        </p:spPr>
        <p:txBody>
          <a:bodyPr wrap="square" lIns="0" tIns="0" rIns="0" bIns="0" rtlCol="0" anchor="t">
            <a:spAutoFit/>
          </a:bodyPr>
          <a:lstStyle/>
          <a:p>
            <a:pPr defTabSz="609630">
              <a:lnSpc>
                <a:spcPct val="110000"/>
              </a:lnSpc>
              <a:defRPr/>
            </a:pPr>
            <a:r>
              <a:rPr lang="it-IT" sz="1100" b="0" i="0" dirty="0">
                <a:solidFill>
                  <a:srgbClr val="0C2340"/>
                </a:solidFill>
                <a:effectLst/>
                <a:latin typeface="+mj-lt"/>
              </a:rPr>
              <a:t>Quantos dias de chuva o modelo não perdeu?</a:t>
            </a:r>
          </a:p>
          <a:p>
            <a:pPr defTabSz="609630">
              <a:lnSpc>
                <a:spcPct val="110000"/>
              </a:lnSpc>
              <a:defRPr/>
            </a:pPr>
            <a:endParaRPr lang="it-IT" sz="1100" dirty="0">
              <a:solidFill>
                <a:srgbClr val="0C2340"/>
              </a:solidFill>
              <a:latin typeface="+mj-lt"/>
            </a:endParaRPr>
          </a:p>
          <a:p>
            <a:pPr defTabSz="609630">
              <a:lnSpc>
                <a:spcPct val="110000"/>
              </a:lnSpc>
              <a:defRPr/>
            </a:pPr>
            <a:r>
              <a:rPr lang="it-IT" sz="1100" b="1" dirty="0">
                <a:solidFill>
                  <a:srgbClr val="0C2340"/>
                </a:solidFill>
                <a:latin typeface="+mj-lt"/>
              </a:rPr>
              <a:t>Recall = TP/(TP + FN)</a:t>
            </a:r>
          </a:p>
          <a:p>
            <a:pPr defTabSz="609630">
              <a:lnSpc>
                <a:spcPct val="110000"/>
              </a:lnSpc>
              <a:defRPr/>
            </a:pPr>
            <a:r>
              <a:rPr lang="it-IT" sz="1100" dirty="0">
                <a:solidFill>
                  <a:srgbClr val="0C2340"/>
                </a:solidFill>
                <a:latin typeface="+mj-lt"/>
              </a:rPr>
              <a:t>Proporção de dias em que realmente choveu e o modelo conseguiu identificar.</a:t>
            </a:r>
          </a:p>
          <a:p>
            <a:pPr defTabSz="609630">
              <a:lnSpc>
                <a:spcPct val="110000"/>
              </a:lnSpc>
              <a:defRPr/>
            </a:pPr>
            <a:r>
              <a:rPr lang="it-IT" sz="1100" b="1" dirty="0">
                <a:solidFill>
                  <a:srgbClr val="0C2340"/>
                </a:solidFill>
                <a:latin typeface="+mj-lt"/>
              </a:rPr>
              <a:t>Quanto maior o recall, menos dias de chuva perdidos.</a:t>
            </a:r>
            <a:endParaRPr lang="en-US" sz="1100" b="1" dirty="0">
              <a:solidFill>
                <a:srgbClr val="0C2340"/>
              </a:solidFill>
              <a:latin typeface="+mj-lt"/>
            </a:endParaRPr>
          </a:p>
        </p:txBody>
      </p:sp>
      <p:sp>
        <p:nvSpPr>
          <p:cNvPr id="44" name="TextBox 9">
            <a:extLst>
              <a:ext uri="{FF2B5EF4-FFF2-40B4-BE49-F238E27FC236}">
                <a16:creationId xmlns:a16="http://schemas.microsoft.com/office/drawing/2014/main" id="{EAEF4B38-2B7D-A6E9-833A-CE6CA8EF5C72}"/>
              </a:ext>
            </a:extLst>
          </p:cNvPr>
          <p:cNvSpPr txBox="1"/>
          <p:nvPr/>
        </p:nvSpPr>
        <p:spPr>
          <a:xfrm>
            <a:off x="9385466" y="6041685"/>
            <a:ext cx="2182648" cy="141064"/>
          </a:xfrm>
          <a:prstGeom prst="rect">
            <a:avLst/>
          </a:prstGeom>
        </p:spPr>
        <p:txBody>
          <a:bodyPr wrap="square" lIns="0" tIns="0" rIns="0" bIns="0" rtlCol="0" anchor="t">
            <a:spAutoFit/>
          </a:bodyPr>
          <a:lstStyle/>
          <a:p>
            <a:pPr defTabSz="609630">
              <a:lnSpc>
                <a:spcPts val="1126"/>
              </a:lnSpc>
              <a:spcAft>
                <a:spcPts val="400"/>
              </a:spcAft>
              <a:defRPr/>
            </a:pPr>
            <a:r>
              <a:rPr lang="en-US" sz="1000">
                <a:solidFill>
                  <a:prstClr val="white"/>
                </a:solidFill>
                <a:latin typeface="Work Sans" pitchFamily="2" charset="0"/>
              </a:rPr>
              <a:t>nations covered worldwide</a:t>
            </a:r>
          </a:p>
        </p:txBody>
      </p:sp>
      <p:sp>
        <p:nvSpPr>
          <p:cNvPr id="45" name="TextBox 10">
            <a:extLst>
              <a:ext uri="{FF2B5EF4-FFF2-40B4-BE49-F238E27FC236}">
                <a16:creationId xmlns:a16="http://schemas.microsoft.com/office/drawing/2014/main" id="{9909532B-5116-5D52-D192-469762F60A71}"/>
              </a:ext>
            </a:extLst>
          </p:cNvPr>
          <p:cNvSpPr txBox="1"/>
          <p:nvPr/>
        </p:nvSpPr>
        <p:spPr>
          <a:xfrm>
            <a:off x="9347200" y="5661378"/>
            <a:ext cx="2149734" cy="369332"/>
          </a:xfrm>
          <a:prstGeom prst="rect">
            <a:avLst/>
          </a:prstGeom>
        </p:spPr>
        <p:txBody>
          <a:bodyPr lIns="0" tIns="0" rIns="0" bIns="0" rtlCol="0" anchor="t">
            <a:spAutoFit/>
          </a:bodyPr>
          <a:lstStyle/>
          <a:p>
            <a:pPr defTabSz="609630">
              <a:defRPr/>
            </a:pPr>
            <a:r>
              <a:rPr lang="en-US" sz="2400">
                <a:solidFill>
                  <a:prstClr val="white"/>
                </a:solidFill>
              </a:rPr>
              <a:t>90%</a:t>
            </a:r>
          </a:p>
        </p:txBody>
      </p:sp>
      <p:sp>
        <p:nvSpPr>
          <p:cNvPr id="48" name="TextBox 9">
            <a:extLst>
              <a:ext uri="{FF2B5EF4-FFF2-40B4-BE49-F238E27FC236}">
                <a16:creationId xmlns:a16="http://schemas.microsoft.com/office/drawing/2014/main" id="{BF7D9F4C-030B-9992-FC1A-AEE189564D90}"/>
              </a:ext>
            </a:extLst>
          </p:cNvPr>
          <p:cNvSpPr txBox="1"/>
          <p:nvPr/>
        </p:nvSpPr>
        <p:spPr>
          <a:xfrm>
            <a:off x="9385466" y="3237430"/>
            <a:ext cx="2182648" cy="141064"/>
          </a:xfrm>
          <a:prstGeom prst="rect">
            <a:avLst/>
          </a:prstGeom>
        </p:spPr>
        <p:txBody>
          <a:bodyPr wrap="square" lIns="0" tIns="0" rIns="0" bIns="0" rtlCol="0" anchor="t">
            <a:spAutoFit/>
          </a:bodyPr>
          <a:lstStyle/>
          <a:p>
            <a:pPr defTabSz="609630">
              <a:lnSpc>
                <a:spcPts val="1126"/>
              </a:lnSpc>
              <a:spcAft>
                <a:spcPts val="400"/>
              </a:spcAft>
              <a:defRPr/>
            </a:pPr>
            <a:r>
              <a:rPr lang="en-US" sz="1000" dirty="0">
                <a:solidFill>
                  <a:prstClr val="white"/>
                </a:solidFill>
                <a:latin typeface="Work Sans" pitchFamily="2" charset="0"/>
              </a:rPr>
              <a:t>successfully completed projects</a:t>
            </a:r>
          </a:p>
        </p:txBody>
      </p:sp>
      <p:sp>
        <p:nvSpPr>
          <p:cNvPr id="49" name="TextBox 10">
            <a:extLst>
              <a:ext uri="{FF2B5EF4-FFF2-40B4-BE49-F238E27FC236}">
                <a16:creationId xmlns:a16="http://schemas.microsoft.com/office/drawing/2014/main" id="{1BF95466-E361-29BA-5567-2B8B5317737B}"/>
              </a:ext>
            </a:extLst>
          </p:cNvPr>
          <p:cNvSpPr txBox="1"/>
          <p:nvPr/>
        </p:nvSpPr>
        <p:spPr>
          <a:xfrm>
            <a:off x="9347200" y="2857123"/>
            <a:ext cx="2618897" cy="369332"/>
          </a:xfrm>
          <a:prstGeom prst="rect">
            <a:avLst/>
          </a:prstGeom>
        </p:spPr>
        <p:txBody>
          <a:bodyPr wrap="square" lIns="0" tIns="0" rIns="0" bIns="0" rtlCol="0" anchor="t">
            <a:spAutoFit/>
          </a:bodyPr>
          <a:lstStyle/>
          <a:p>
            <a:pPr defTabSz="609630">
              <a:defRPr/>
            </a:pPr>
            <a:r>
              <a:rPr lang="en-US" sz="2400">
                <a:solidFill>
                  <a:prstClr val="white"/>
                </a:solidFill>
              </a:rPr>
              <a:t>4500+</a:t>
            </a:r>
          </a:p>
        </p:txBody>
      </p:sp>
      <p:grpSp>
        <p:nvGrpSpPr>
          <p:cNvPr id="187" name="Group 186">
            <a:extLst>
              <a:ext uri="{FF2B5EF4-FFF2-40B4-BE49-F238E27FC236}">
                <a16:creationId xmlns:a16="http://schemas.microsoft.com/office/drawing/2014/main" id="{65C509FA-68C4-C345-E132-524869F75C40}"/>
              </a:ext>
            </a:extLst>
          </p:cNvPr>
          <p:cNvGrpSpPr/>
          <p:nvPr/>
        </p:nvGrpSpPr>
        <p:grpSpPr>
          <a:xfrm>
            <a:off x="9082365" y="-3416"/>
            <a:ext cx="3109264" cy="345487"/>
            <a:chOff x="13918843" y="-5124"/>
            <a:chExt cx="4368600" cy="485418"/>
          </a:xfrm>
        </p:grpSpPr>
        <p:sp>
          <p:nvSpPr>
            <p:cNvPr id="147" name="Freeform: Shape 146">
              <a:extLst>
                <a:ext uri="{FF2B5EF4-FFF2-40B4-BE49-F238E27FC236}">
                  <a16:creationId xmlns:a16="http://schemas.microsoft.com/office/drawing/2014/main" id="{465CDD12-99A3-84C9-EBBB-791001826762}"/>
                </a:ext>
              </a:extLst>
            </p:cNvPr>
            <p:cNvSpPr/>
            <p:nvPr/>
          </p:nvSpPr>
          <p:spPr>
            <a:xfrm>
              <a:off x="15789369" y="-5124"/>
              <a:ext cx="71064" cy="242216"/>
            </a:xfrm>
            <a:custGeom>
              <a:avLst/>
              <a:gdLst>
                <a:gd name="connsiteX0" fmla="*/ 70594 w 71064"/>
                <a:gd name="connsiteY0" fmla="*/ 0 h 242216"/>
                <a:gd name="connsiteX1" fmla="*/ 0 w 71064"/>
                <a:gd name="connsiteY1" fmla="*/ 70593 h 242216"/>
                <a:gd name="connsiteX2" fmla="*/ 71064 w 71064"/>
                <a:gd name="connsiteY2" fmla="*/ 242217 h 242216"/>
                <a:gd name="connsiteX3" fmla="*/ 71064 w 71064"/>
                <a:gd name="connsiteY3" fmla="*/ 0 h 242216"/>
                <a:gd name="connsiteX4" fmla="*/ 70594 w 71064"/>
                <a:gd name="connsiteY4" fmla="*/ 0 h 242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4" h="242216">
                  <a:moveTo>
                    <a:pt x="70594" y="0"/>
                  </a:moveTo>
                  <a:lnTo>
                    <a:pt x="0" y="70593"/>
                  </a:lnTo>
                  <a:cubicBezTo>
                    <a:pt x="43880" y="114516"/>
                    <a:pt x="71064" y="175177"/>
                    <a:pt x="71064" y="242217"/>
                  </a:cubicBezTo>
                  <a:lnTo>
                    <a:pt x="71064" y="0"/>
                  </a:lnTo>
                  <a:lnTo>
                    <a:pt x="70594" y="0"/>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48" name="Freeform: Shape 147">
              <a:extLst>
                <a:ext uri="{FF2B5EF4-FFF2-40B4-BE49-F238E27FC236}">
                  <a16:creationId xmlns:a16="http://schemas.microsoft.com/office/drawing/2014/main" id="{7C9EE571-0C4A-E53D-6A19-EF9143B99596}"/>
                </a:ext>
              </a:extLst>
            </p:cNvPr>
            <p:cNvSpPr/>
            <p:nvPr/>
          </p:nvSpPr>
          <p:spPr>
            <a:xfrm>
              <a:off x="17802068" y="479780"/>
              <a:ext cx="485375" cy="470"/>
            </a:xfrm>
            <a:custGeom>
              <a:avLst/>
              <a:gdLst>
                <a:gd name="connsiteX0" fmla="*/ 0 w 485375"/>
                <a:gd name="connsiteY0" fmla="*/ 0 h 470"/>
                <a:gd name="connsiteX1" fmla="*/ 470 w 485375"/>
                <a:gd name="connsiteY1" fmla="*/ 471 h 470"/>
                <a:gd name="connsiteX2" fmla="*/ 485376 w 485375"/>
                <a:gd name="connsiteY2" fmla="*/ 471 h 470"/>
                <a:gd name="connsiteX3" fmla="*/ 485376 w 485375"/>
                <a:gd name="connsiteY3" fmla="*/ 0 h 470"/>
                <a:gd name="connsiteX4" fmla="*/ 242688 w 485375"/>
                <a:gd name="connsiteY4" fmla="*/ 0 h 470"/>
                <a:gd name="connsiteX5" fmla="*/ 0 w 485375"/>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75" h="470">
                  <a:moveTo>
                    <a:pt x="0" y="0"/>
                  </a:moveTo>
                  <a:lnTo>
                    <a:pt x="470" y="471"/>
                  </a:lnTo>
                  <a:lnTo>
                    <a:pt x="485376" y="471"/>
                  </a:lnTo>
                  <a:lnTo>
                    <a:pt x="485376" y="0"/>
                  </a:lnTo>
                  <a:lnTo>
                    <a:pt x="242688" y="0"/>
                  </a:lnTo>
                  <a:lnTo>
                    <a:pt x="0" y="0"/>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49" name="Freeform: Shape 148">
              <a:extLst>
                <a:ext uri="{FF2B5EF4-FFF2-40B4-BE49-F238E27FC236}">
                  <a16:creationId xmlns:a16="http://schemas.microsoft.com/office/drawing/2014/main" id="{EB351D74-AF67-D507-18D1-365AC84E9532}"/>
                </a:ext>
              </a:extLst>
            </p:cNvPr>
            <p:cNvSpPr/>
            <p:nvPr/>
          </p:nvSpPr>
          <p:spPr>
            <a:xfrm>
              <a:off x="16831272" y="479780"/>
              <a:ext cx="485375" cy="470"/>
            </a:xfrm>
            <a:custGeom>
              <a:avLst/>
              <a:gdLst>
                <a:gd name="connsiteX0" fmla="*/ 485376 w 485375"/>
                <a:gd name="connsiteY0" fmla="*/ 0 h 470"/>
                <a:gd name="connsiteX1" fmla="*/ 242688 w 485375"/>
                <a:gd name="connsiteY1" fmla="*/ 0 h 470"/>
                <a:gd name="connsiteX2" fmla="*/ 0 w 485375"/>
                <a:gd name="connsiteY2" fmla="*/ 0 h 470"/>
                <a:gd name="connsiteX3" fmla="*/ 470 w 485375"/>
                <a:gd name="connsiteY3" fmla="*/ 471 h 470"/>
                <a:gd name="connsiteX4" fmla="*/ 485376 w 485375"/>
                <a:gd name="connsiteY4" fmla="*/ 471 h 470"/>
                <a:gd name="connsiteX5" fmla="*/ 485376 w 485375"/>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75" h="470">
                  <a:moveTo>
                    <a:pt x="485376" y="0"/>
                  </a:moveTo>
                  <a:lnTo>
                    <a:pt x="242688" y="0"/>
                  </a:lnTo>
                  <a:lnTo>
                    <a:pt x="0" y="0"/>
                  </a:lnTo>
                  <a:lnTo>
                    <a:pt x="470" y="471"/>
                  </a:lnTo>
                  <a:lnTo>
                    <a:pt x="485376" y="471"/>
                  </a:lnTo>
                  <a:lnTo>
                    <a:pt x="485376" y="0"/>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0" name="Freeform: Shape 149">
              <a:extLst>
                <a:ext uri="{FF2B5EF4-FFF2-40B4-BE49-F238E27FC236}">
                  <a16:creationId xmlns:a16="http://schemas.microsoft.com/office/drawing/2014/main" id="{3A22C870-C8D7-A917-056E-145FBD177890}"/>
                </a:ext>
              </a:extLst>
            </p:cNvPr>
            <p:cNvSpPr/>
            <p:nvPr/>
          </p:nvSpPr>
          <p:spPr>
            <a:xfrm>
              <a:off x="14404262" y="-5124"/>
              <a:ext cx="485375" cy="485375"/>
            </a:xfrm>
            <a:custGeom>
              <a:avLst/>
              <a:gdLst>
                <a:gd name="connsiteX0" fmla="*/ 485376 w 485375"/>
                <a:gd name="connsiteY0" fmla="*/ 485376 h 485375"/>
                <a:gd name="connsiteX1" fmla="*/ 485376 w 485375"/>
                <a:gd name="connsiteY1" fmla="*/ 484905 h 485375"/>
                <a:gd name="connsiteX2" fmla="*/ 463971 w 485375"/>
                <a:gd name="connsiteY2" fmla="*/ 342006 h 485375"/>
                <a:gd name="connsiteX3" fmla="*/ 343205 w 485375"/>
                <a:gd name="connsiteY3" fmla="*/ 141700 h 485375"/>
                <a:gd name="connsiteX4" fmla="*/ 142898 w 485375"/>
                <a:gd name="connsiteY4" fmla="*/ 20891 h 485375"/>
                <a:gd name="connsiteX5" fmla="*/ 21276 w 485375"/>
                <a:gd name="connsiteY5" fmla="*/ 0 h 485375"/>
                <a:gd name="connsiteX6" fmla="*/ 0 w 485375"/>
                <a:gd name="connsiteY6" fmla="*/ 0 h 485375"/>
                <a:gd name="connsiteX7" fmla="*/ 0 w 485375"/>
                <a:gd name="connsiteY7" fmla="*/ 484905 h 485375"/>
                <a:gd name="connsiteX8" fmla="*/ 470 w 485375"/>
                <a:gd name="connsiteY8" fmla="*/ 485376 h 485375"/>
                <a:gd name="connsiteX9" fmla="*/ 485333 w 485375"/>
                <a:gd name="connsiteY9" fmla="*/ 485376 h 48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375" h="485375">
                  <a:moveTo>
                    <a:pt x="485376" y="485376"/>
                  </a:moveTo>
                  <a:cubicBezTo>
                    <a:pt x="485376" y="485376"/>
                    <a:pt x="485376" y="485033"/>
                    <a:pt x="485376" y="484905"/>
                  </a:cubicBezTo>
                  <a:cubicBezTo>
                    <a:pt x="485376" y="435160"/>
                    <a:pt x="477884" y="387170"/>
                    <a:pt x="463971" y="342006"/>
                  </a:cubicBezTo>
                  <a:cubicBezTo>
                    <a:pt x="440468" y="265420"/>
                    <a:pt x="398473" y="196924"/>
                    <a:pt x="343205" y="141700"/>
                  </a:cubicBezTo>
                  <a:cubicBezTo>
                    <a:pt x="288024" y="86433"/>
                    <a:pt x="219485" y="44436"/>
                    <a:pt x="142898" y="20891"/>
                  </a:cubicBezTo>
                  <a:cubicBezTo>
                    <a:pt x="104198" y="8990"/>
                    <a:pt x="63444" y="1798"/>
                    <a:pt x="21276" y="0"/>
                  </a:cubicBezTo>
                  <a:lnTo>
                    <a:pt x="0" y="0"/>
                  </a:lnTo>
                  <a:lnTo>
                    <a:pt x="0" y="484905"/>
                  </a:lnTo>
                  <a:lnTo>
                    <a:pt x="470" y="485376"/>
                  </a:lnTo>
                  <a:lnTo>
                    <a:pt x="485333" y="485376"/>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2" name="Freeform: Shape 151">
              <a:extLst>
                <a:ext uri="{FF2B5EF4-FFF2-40B4-BE49-F238E27FC236}">
                  <a16:creationId xmlns:a16="http://schemas.microsoft.com/office/drawing/2014/main" id="{759B662B-7F68-FF34-3290-268CFF1F1F24}"/>
                </a:ext>
              </a:extLst>
            </p:cNvPr>
            <p:cNvSpPr/>
            <p:nvPr/>
          </p:nvSpPr>
          <p:spPr>
            <a:xfrm>
              <a:off x="16831272" y="-5124"/>
              <a:ext cx="484905" cy="484904"/>
            </a:xfrm>
            <a:custGeom>
              <a:avLst/>
              <a:gdLst>
                <a:gd name="connsiteX0" fmla="*/ 0 w 484905"/>
                <a:gd name="connsiteY0" fmla="*/ 484905 h 484904"/>
                <a:gd name="connsiteX1" fmla="*/ 71062 w 484905"/>
                <a:gd name="connsiteY1" fmla="*/ 413841 h 484904"/>
                <a:gd name="connsiteX2" fmla="*/ 242688 w 484905"/>
                <a:gd name="connsiteY2" fmla="*/ 242217 h 484904"/>
                <a:gd name="connsiteX3" fmla="*/ 414311 w 484905"/>
                <a:gd name="connsiteY3" fmla="*/ 70593 h 484904"/>
                <a:gd name="connsiteX4" fmla="*/ 484905 w 484905"/>
                <a:gd name="connsiteY4" fmla="*/ 0 h 484904"/>
                <a:gd name="connsiteX5" fmla="*/ 0 w 484905"/>
                <a:gd name="connsiteY5" fmla="*/ 0 h 484904"/>
                <a:gd name="connsiteX6" fmla="*/ 0 w 484905"/>
                <a:gd name="connsiteY6" fmla="*/ 242217 h 484904"/>
                <a:gd name="connsiteX7" fmla="*/ 0 w 484905"/>
                <a:gd name="connsiteY7" fmla="*/ 484905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905" h="484904">
                  <a:moveTo>
                    <a:pt x="0" y="484905"/>
                  </a:moveTo>
                  <a:lnTo>
                    <a:pt x="71062" y="413841"/>
                  </a:lnTo>
                  <a:lnTo>
                    <a:pt x="242688" y="242217"/>
                  </a:lnTo>
                  <a:lnTo>
                    <a:pt x="414311" y="70593"/>
                  </a:lnTo>
                  <a:lnTo>
                    <a:pt x="484905" y="0"/>
                  </a:lnTo>
                  <a:lnTo>
                    <a:pt x="0" y="0"/>
                  </a:lnTo>
                  <a:lnTo>
                    <a:pt x="0" y="242217"/>
                  </a:lnTo>
                  <a:lnTo>
                    <a:pt x="0" y="484905"/>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3" name="Freeform: Shape 152">
              <a:extLst>
                <a:ext uri="{FF2B5EF4-FFF2-40B4-BE49-F238E27FC236}">
                  <a16:creationId xmlns:a16="http://schemas.microsoft.com/office/drawing/2014/main" id="{94A932AB-421C-2AB5-B13C-87A03044C79E}"/>
                </a:ext>
              </a:extLst>
            </p:cNvPr>
            <p:cNvSpPr/>
            <p:nvPr/>
          </p:nvSpPr>
          <p:spPr>
            <a:xfrm>
              <a:off x="17317162" y="-5124"/>
              <a:ext cx="949003" cy="484904"/>
            </a:xfrm>
            <a:custGeom>
              <a:avLst/>
              <a:gdLst>
                <a:gd name="connsiteX0" fmla="*/ 242215 w 949003"/>
                <a:gd name="connsiteY0" fmla="*/ 242217 h 484904"/>
                <a:gd name="connsiteX1" fmla="*/ 413841 w 949003"/>
                <a:gd name="connsiteY1" fmla="*/ 413841 h 484904"/>
                <a:gd name="connsiteX2" fmla="*/ 484905 w 949003"/>
                <a:gd name="connsiteY2" fmla="*/ 484905 h 484904"/>
                <a:gd name="connsiteX3" fmla="*/ 506310 w 949003"/>
                <a:gd name="connsiteY3" fmla="*/ 342006 h 484904"/>
                <a:gd name="connsiteX4" fmla="*/ 627076 w 949003"/>
                <a:gd name="connsiteY4" fmla="*/ 141700 h 484904"/>
                <a:gd name="connsiteX5" fmla="*/ 827383 w 949003"/>
                <a:gd name="connsiteY5" fmla="*/ 20891 h 484904"/>
                <a:gd name="connsiteX6" fmla="*/ 949004 w 949003"/>
                <a:gd name="connsiteY6" fmla="*/ 0 h 484904"/>
                <a:gd name="connsiteX7" fmla="*/ 0 w 949003"/>
                <a:gd name="connsiteY7" fmla="*/ 0 h 484904"/>
                <a:gd name="connsiteX8" fmla="*/ 70592 w 949003"/>
                <a:gd name="connsiteY8" fmla="*/ 70593 h 484904"/>
                <a:gd name="connsiteX9" fmla="*/ 242215 w 949003"/>
                <a:gd name="connsiteY9"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9003" h="484904">
                  <a:moveTo>
                    <a:pt x="242215" y="242217"/>
                  </a:moveTo>
                  <a:lnTo>
                    <a:pt x="413841" y="413841"/>
                  </a:lnTo>
                  <a:lnTo>
                    <a:pt x="484905" y="484905"/>
                  </a:lnTo>
                  <a:cubicBezTo>
                    <a:pt x="484905" y="435160"/>
                    <a:pt x="492397" y="387170"/>
                    <a:pt x="506310" y="342006"/>
                  </a:cubicBezTo>
                  <a:cubicBezTo>
                    <a:pt x="529812" y="265420"/>
                    <a:pt x="571808" y="196924"/>
                    <a:pt x="627076" y="141700"/>
                  </a:cubicBezTo>
                  <a:cubicBezTo>
                    <a:pt x="682256" y="86433"/>
                    <a:pt x="750796" y="44436"/>
                    <a:pt x="827383" y="20891"/>
                  </a:cubicBezTo>
                  <a:cubicBezTo>
                    <a:pt x="866081" y="8990"/>
                    <a:pt x="906836" y="1798"/>
                    <a:pt x="949004" y="0"/>
                  </a:cubicBezTo>
                  <a:lnTo>
                    <a:pt x="0" y="0"/>
                  </a:lnTo>
                  <a:lnTo>
                    <a:pt x="70592" y="70593"/>
                  </a:lnTo>
                  <a:lnTo>
                    <a:pt x="242215" y="242217"/>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4" name="Freeform: Shape 153">
              <a:extLst>
                <a:ext uri="{FF2B5EF4-FFF2-40B4-BE49-F238E27FC236}">
                  <a16:creationId xmlns:a16="http://schemas.microsoft.com/office/drawing/2014/main" id="{BF43500B-4268-DEDF-5586-C8DE305F9AAD}"/>
                </a:ext>
              </a:extLst>
            </p:cNvPr>
            <p:cNvSpPr/>
            <p:nvPr/>
          </p:nvSpPr>
          <p:spPr>
            <a:xfrm>
              <a:off x="16345853" y="-5124"/>
              <a:ext cx="485419" cy="485418"/>
            </a:xfrm>
            <a:custGeom>
              <a:avLst/>
              <a:gdLst>
                <a:gd name="connsiteX0" fmla="*/ 464015 w 485419"/>
                <a:gd name="connsiteY0" fmla="*/ 342006 h 485418"/>
                <a:gd name="connsiteX1" fmla="*/ 343247 w 485419"/>
                <a:gd name="connsiteY1" fmla="*/ 141657 h 485418"/>
                <a:gd name="connsiteX2" fmla="*/ 142898 w 485419"/>
                <a:gd name="connsiteY2" fmla="*/ 20891 h 485418"/>
                <a:gd name="connsiteX3" fmla="*/ 21275 w 485419"/>
                <a:gd name="connsiteY3" fmla="*/ 0 h 485418"/>
                <a:gd name="connsiteX4" fmla="*/ 0 w 485419"/>
                <a:gd name="connsiteY4" fmla="*/ 0 h 485418"/>
                <a:gd name="connsiteX5" fmla="*/ 0 w 485419"/>
                <a:gd name="connsiteY5" fmla="*/ 485419 h 485418"/>
                <a:gd name="connsiteX6" fmla="*/ 485420 w 485419"/>
                <a:gd name="connsiteY6" fmla="*/ 485419 h 485418"/>
                <a:gd name="connsiteX7" fmla="*/ 485420 w 485419"/>
                <a:gd name="connsiteY7" fmla="*/ 484948 h 485418"/>
                <a:gd name="connsiteX8" fmla="*/ 464015 w 485419"/>
                <a:gd name="connsiteY8" fmla="*/ 342049 h 48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419" h="485418">
                  <a:moveTo>
                    <a:pt x="464015" y="342006"/>
                  </a:moveTo>
                  <a:cubicBezTo>
                    <a:pt x="440511" y="265420"/>
                    <a:pt x="398515" y="196924"/>
                    <a:pt x="343247" y="141657"/>
                  </a:cubicBezTo>
                  <a:cubicBezTo>
                    <a:pt x="287981" y="86390"/>
                    <a:pt x="219485" y="44394"/>
                    <a:pt x="142898" y="20891"/>
                  </a:cubicBezTo>
                  <a:cubicBezTo>
                    <a:pt x="104198" y="8990"/>
                    <a:pt x="63443" y="1798"/>
                    <a:pt x="21275" y="0"/>
                  </a:cubicBezTo>
                  <a:lnTo>
                    <a:pt x="0" y="0"/>
                  </a:lnTo>
                  <a:lnTo>
                    <a:pt x="0" y="485419"/>
                  </a:lnTo>
                  <a:lnTo>
                    <a:pt x="485420" y="485419"/>
                  </a:lnTo>
                  <a:cubicBezTo>
                    <a:pt x="485420" y="485419"/>
                    <a:pt x="485420" y="485076"/>
                    <a:pt x="485420" y="484948"/>
                  </a:cubicBezTo>
                  <a:cubicBezTo>
                    <a:pt x="485420" y="435203"/>
                    <a:pt x="477928" y="387213"/>
                    <a:pt x="464015" y="342049"/>
                  </a:cubicBez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5" name="Freeform: Shape 154">
              <a:extLst>
                <a:ext uri="{FF2B5EF4-FFF2-40B4-BE49-F238E27FC236}">
                  <a16:creationId xmlns:a16="http://schemas.microsoft.com/office/drawing/2014/main" id="{E2AAB834-390E-43EF-62D6-2012EE591863}"/>
                </a:ext>
              </a:extLst>
            </p:cNvPr>
            <p:cNvSpPr/>
            <p:nvPr/>
          </p:nvSpPr>
          <p:spPr>
            <a:xfrm>
              <a:off x="15375058" y="237092"/>
              <a:ext cx="485375" cy="243158"/>
            </a:xfrm>
            <a:custGeom>
              <a:avLst/>
              <a:gdLst>
                <a:gd name="connsiteX0" fmla="*/ 485376 w 485375"/>
                <a:gd name="connsiteY0" fmla="*/ 242688 h 243158"/>
                <a:gd name="connsiteX1" fmla="*/ 485376 w 485375"/>
                <a:gd name="connsiteY1" fmla="*/ 242688 h 243158"/>
                <a:gd name="connsiteX2" fmla="*/ 485376 w 485375"/>
                <a:gd name="connsiteY2" fmla="*/ 0 h 243158"/>
                <a:gd name="connsiteX3" fmla="*/ 463971 w 485375"/>
                <a:gd name="connsiteY3" fmla="*/ 99789 h 243158"/>
                <a:gd name="connsiteX4" fmla="*/ 414311 w 485375"/>
                <a:gd name="connsiteY4" fmla="*/ 171624 h 243158"/>
                <a:gd name="connsiteX5" fmla="*/ 242688 w 485375"/>
                <a:gd name="connsiteY5" fmla="*/ 242688 h 243158"/>
                <a:gd name="connsiteX6" fmla="*/ 71064 w 485375"/>
                <a:gd name="connsiteY6" fmla="*/ 171624 h 243158"/>
                <a:gd name="connsiteX7" fmla="*/ 0 w 485375"/>
                <a:gd name="connsiteY7" fmla="*/ 242688 h 243158"/>
                <a:gd name="connsiteX8" fmla="*/ 470 w 485375"/>
                <a:gd name="connsiteY8" fmla="*/ 243159 h 243158"/>
                <a:gd name="connsiteX9" fmla="*/ 485376 w 485375"/>
                <a:gd name="connsiteY9" fmla="*/ 243159 h 243158"/>
                <a:gd name="connsiteX10" fmla="*/ 485376 w 485375"/>
                <a:gd name="connsiteY10" fmla="*/ 242688 h 24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375" h="243158">
                  <a:moveTo>
                    <a:pt x="485376" y="242688"/>
                  </a:moveTo>
                  <a:lnTo>
                    <a:pt x="485376" y="242688"/>
                  </a:lnTo>
                  <a:lnTo>
                    <a:pt x="485376" y="0"/>
                  </a:lnTo>
                  <a:cubicBezTo>
                    <a:pt x="485376" y="35575"/>
                    <a:pt x="477713" y="69352"/>
                    <a:pt x="463971" y="99789"/>
                  </a:cubicBezTo>
                  <a:cubicBezTo>
                    <a:pt x="451814" y="126717"/>
                    <a:pt x="434903" y="151032"/>
                    <a:pt x="414311" y="171624"/>
                  </a:cubicBezTo>
                  <a:cubicBezTo>
                    <a:pt x="370389" y="215504"/>
                    <a:pt x="309728" y="242688"/>
                    <a:pt x="242688" y="242688"/>
                  </a:cubicBezTo>
                  <a:cubicBezTo>
                    <a:pt x="175647" y="242688"/>
                    <a:pt x="114986" y="215504"/>
                    <a:pt x="71064" y="171624"/>
                  </a:cubicBezTo>
                  <a:lnTo>
                    <a:pt x="0" y="242688"/>
                  </a:lnTo>
                  <a:lnTo>
                    <a:pt x="470" y="243159"/>
                  </a:lnTo>
                  <a:lnTo>
                    <a:pt x="485376" y="243159"/>
                  </a:lnTo>
                  <a:lnTo>
                    <a:pt x="485376" y="242688"/>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6" name="Freeform: Shape 155">
              <a:extLst>
                <a:ext uri="{FF2B5EF4-FFF2-40B4-BE49-F238E27FC236}">
                  <a16:creationId xmlns:a16="http://schemas.microsoft.com/office/drawing/2014/main" id="{7AA80265-CEB2-C339-7DB9-587072E4A1F8}"/>
                </a:ext>
              </a:extLst>
            </p:cNvPr>
            <p:cNvSpPr/>
            <p:nvPr/>
          </p:nvSpPr>
          <p:spPr>
            <a:xfrm>
              <a:off x="17802068" y="-5124"/>
              <a:ext cx="485375" cy="484904"/>
            </a:xfrm>
            <a:custGeom>
              <a:avLst/>
              <a:gdLst>
                <a:gd name="connsiteX0" fmla="*/ 414311 w 485375"/>
                <a:gd name="connsiteY0" fmla="*/ 70593 h 484904"/>
                <a:gd name="connsiteX1" fmla="*/ 242688 w 485375"/>
                <a:gd name="connsiteY1" fmla="*/ 242217 h 484904"/>
                <a:gd name="connsiteX2" fmla="*/ 71062 w 485375"/>
                <a:gd name="connsiteY2" fmla="*/ 413841 h 484904"/>
                <a:gd name="connsiteX3" fmla="*/ 0 w 485375"/>
                <a:gd name="connsiteY3" fmla="*/ 484905 h 484904"/>
                <a:gd name="connsiteX4" fmla="*/ 242688 w 485375"/>
                <a:gd name="connsiteY4" fmla="*/ 484905 h 484904"/>
                <a:gd name="connsiteX5" fmla="*/ 485376 w 485375"/>
                <a:gd name="connsiteY5" fmla="*/ 484905 h 484904"/>
                <a:gd name="connsiteX6" fmla="*/ 485376 w 485375"/>
                <a:gd name="connsiteY6" fmla="*/ 242217 h 484904"/>
                <a:gd name="connsiteX7" fmla="*/ 485376 w 485375"/>
                <a:gd name="connsiteY7" fmla="*/ 0 h 484904"/>
                <a:gd name="connsiteX8" fmla="*/ 484903 w 485375"/>
                <a:gd name="connsiteY8" fmla="*/ 0 h 484904"/>
                <a:gd name="connsiteX9" fmla="*/ 414311 w 485375"/>
                <a:gd name="connsiteY9" fmla="*/ 70593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375" h="484904">
                  <a:moveTo>
                    <a:pt x="414311" y="70593"/>
                  </a:moveTo>
                  <a:lnTo>
                    <a:pt x="242688" y="242217"/>
                  </a:lnTo>
                  <a:lnTo>
                    <a:pt x="71062" y="413841"/>
                  </a:lnTo>
                  <a:lnTo>
                    <a:pt x="0" y="484905"/>
                  </a:lnTo>
                  <a:lnTo>
                    <a:pt x="242688" y="484905"/>
                  </a:lnTo>
                  <a:lnTo>
                    <a:pt x="485376" y="484905"/>
                  </a:lnTo>
                  <a:lnTo>
                    <a:pt x="485376" y="242217"/>
                  </a:lnTo>
                  <a:lnTo>
                    <a:pt x="485376" y="0"/>
                  </a:lnTo>
                  <a:lnTo>
                    <a:pt x="484903" y="0"/>
                  </a:lnTo>
                  <a:lnTo>
                    <a:pt x="414311" y="70593"/>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7" name="Freeform: Shape 156">
              <a:extLst>
                <a:ext uri="{FF2B5EF4-FFF2-40B4-BE49-F238E27FC236}">
                  <a16:creationId xmlns:a16="http://schemas.microsoft.com/office/drawing/2014/main" id="{D82F4C5C-8CFA-BDC5-8D40-FEB28986A61D}"/>
                </a:ext>
              </a:extLst>
            </p:cNvPr>
            <p:cNvSpPr/>
            <p:nvPr/>
          </p:nvSpPr>
          <p:spPr>
            <a:xfrm>
              <a:off x="17802068" y="-5124"/>
              <a:ext cx="484903" cy="484904"/>
            </a:xfrm>
            <a:custGeom>
              <a:avLst/>
              <a:gdLst>
                <a:gd name="connsiteX0" fmla="*/ 142171 w 484903"/>
                <a:gd name="connsiteY0" fmla="*/ 141700 h 484904"/>
                <a:gd name="connsiteX1" fmla="*/ 21405 w 484903"/>
                <a:gd name="connsiteY1" fmla="*/ 342006 h 484904"/>
                <a:gd name="connsiteX2" fmla="*/ 0 w 484903"/>
                <a:gd name="connsiteY2" fmla="*/ 484905 h 484904"/>
                <a:gd name="connsiteX3" fmla="*/ 71062 w 484903"/>
                <a:gd name="connsiteY3" fmla="*/ 413841 h 484904"/>
                <a:gd name="connsiteX4" fmla="*/ 242688 w 484903"/>
                <a:gd name="connsiteY4" fmla="*/ 242217 h 484904"/>
                <a:gd name="connsiteX5" fmla="*/ 414311 w 484903"/>
                <a:gd name="connsiteY5" fmla="*/ 70593 h 484904"/>
                <a:gd name="connsiteX6" fmla="*/ 484903 w 484903"/>
                <a:gd name="connsiteY6" fmla="*/ 0 h 484904"/>
                <a:gd name="connsiteX7" fmla="*/ 464057 w 484903"/>
                <a:gd name="connsiteY7" fmla="*/ 0 h 484904"/>
                <a:gd name="connsiteX8" fmla="*/ 342434 w 484903"/>
                <a:gd name="connsiteY8" fmla="*/ 20891 h 484904"/>
                <a:gd name="connsiteX9" fmla="*/ 142127 w 484903"/>
                <a:gd name="connsiteY9" fmla="*/ 141700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903" h="484904">
                  <a:moveTo>
                    <a:pt x="142171" y="141700"/>
                  </a:moveTo>
                  <a:cubicBezTo>
                    <a:pt x="86903" y="196924"/>
                    <a:pt x="44906" y="265420"/>
                    <a:pt x="21405" y="342006"/>
                  </a:cubicBezTo>
                  <a:cubicBezTo>
                    <a:pt x="7492" y="387170"/>
                    <a:pt x="0" y="435160"/>
                    <a:pt x="0" y="484905"/>
                  </a:cubicBezTo>
                  <a:lnTo>
                    <a:pt x="71062" y="413841"/>
                  </a:lnTo>
                  <a:lnTo>
                    <a:pt x="242688" y="242217"/>
                  </a:lnTo>
                  <a:lnTo>
                    <a:pt x="414311" y="70593"/>
                  </a:lnTo>
                  <a:lnTo>
                    <a:pt x="484903" y="0"/>
                  </a:lnTo>
                  <a:lnTo>
                    <a:pt x="464057" y="0"/>
                  </a:lnTo>
                  <a:cubicBezTo>
                    <a:pt x="421889" y="1841"/>
                    <a:pt x="381134" y="8990"/>
                    <a:pt x="342434" y="20891"/>
                  </a:cubicBezTo>
                  <a:cubicBezTo>
                    <a:pt x="265846" y="44436"/>
                    <a:pt x="197309" y="86433"/>
                    <a:pt x="142127" y="141700"/>
                  </a:cubicBez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8" name="Freeform: Shape 157">
              <a:extLst>
                <a:ext uri="{FF2B5EF4-FFF2-40B4-BE49-F238E27FC236}">
                  <a16:creationId xmlns:a16="http://schemas.microsoft.com/office/drawing/2014/main" id="{BED24DA8-F8C1-7200-A04E-F4D7F6153F17}"/>
                </a:ext>
              </a:extLst>
            </p:cNvPr>
            <p:cNvSpPr/>
            <p:nvPr/>
          </p:nvSpPr>
          <p:spPr>
            <a:xfrm>
              <a:off x="17802068" y="479780"/>
              <a:ext cx="470" cy="470"/>
            </a:xfrm>
            <a:custGeom>
              <a:avLst/>
              <a:gdLst>
                <a:gd name="connsiteX0" fmla="*/ 470 w 470"/>
                <a:gd name="connsiteY0" fmla="*/ 471 h 470"/>
                <a:gd name="connsiteX1" fmla="*/ 0 w 470"/>
                <a:gd name="connsiteY1" fmla="*/ 0 h 470"/>
                <a:gd name="connsiteX2" fmla="*/ 0 w 470"/>
                <a:gd name="connsiteY2" fmla="*/ 471 h 470"/>
                <a:gd name="connsiteX3" fmla="*/ 470 w 470"/>
                <a:gd name="connsiteY3" fmla="*/ 471 h 470"/>
              </a:gdLst>
              <a:ahLst/>
              <a:cxnLst>
                <a:cxn ang="0">
                  <a:pos x="connsiteX0" y="connsiteY0"/>
                </a:cxn>
                <a:cxn ang="0">
                  <a:pos x="connsiteX1" y="connsiteY1"/>
                </a:cxn>
                <a:cxn ang="0">
                  <a:pos x="connsiteX2" y="connsiteY2"/>
                </a:cxn>
                <a:cxn ang="0">
                  <a:pos x="connsiteX3" y="connsiteY3"/>
                </a:cxn>
              </a:cxnLst>
              <a:rect l="l" t="t" r="r" b="b"/>
              <a:pathLst>
                <a:path w="470" h="470">
                  <a:moveTo>
                    <a:pt x="470" y="471"/>
                  </a:moveTo>
                  <a:lnTo>
                    <a:pt x="0" y="0"/>
                  </a:lnTo>
                  <a:lnTo>
                    <a:pt x="0" y="471"/>
                  </a:lnTo>
                  <a:lnTo>
                    <a:pt x="470" y="471"/>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9" name="Freeform: Shape 158">
              <a:extLst>
                <a:ext uri="{FF2B5EF4-FFF2-40B4-BE49-F238E27FC236}">
                  <a16:creationId xmlns:a16="http://schemas.microsoft.com/office/drawing/2014/main" id="{F6B0F8C3-FF6A-5177-BD16-ECBE758A1EAD}"/>
                </a:ext>
              </a:extLst>
            </p:cNvPr>
            <p:cNvSpPr/>
            <p:nvPr/>
          </p:nvSpPr>
          <p:spPr>
            <a:xfrm>
              <a:off x="17316648" y="479780"/>
              <a:ext cx="485419" cy="470"/>
            </a:xfrm>
            <a:custGeom>
              <a:avLst/>
              <a:gdLst>
                <a:gd name="connsiteX0" fmla="*/ 0 w 485419"/>
                <a:gd name="connsiteY0" fmla="*/ 0 h 470"/>
                <a:gd name="connsiteX1" fmla="*/ 470 w 485419"/>
                <a:gd name="connsiteY1" fmla="*/ 471 h 470"/>
                <a:gd name="connsiteX2" fmla="*/ 485420 w 485419"/>
                <a:gd name="connsiteY2" fmla="*/ 471 h 470"/>
                <a:gd name="connsiteX3" fmla="*/ 485420 w 485419"/>
                <a:gd name="connsiteY3" fmla="*/ 0 h 470"/>
                <a:gd name="connsiteX4" fmla="*/ 242730 w 485419"/>
                <a:gd name="connsiteY4" fmla="*/ 0 h 470"/>
                <a:gd name="connsiteX5" fmla="*/ 0 w 485419"/>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19" h="470">
                  <a:moveTo>
                    <a:pt x="0" y="0"/>
                  </a:moveTo>
                  <a:lnTo>
                    <a:pt x="470" y="471"/>
                  </a:lnTo>
                  <a:lnTo>
                    <a:pt x="485420" y="471"/>
                  </a:lnTo>
                  <a:lnTo>
                    <a:pt x="485420" y="0"/>
                  </a:lnTo>
                  <a:lnTo>
                    <a:pt x="242730" y="0"/>
                  </a:lnTo>
                  <a:lnTo>
                    <a:pt x="0" y="0"/>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0" name="Freeform: Shape 159">
              <a:extLst>
                <a:ext uri="{FF2B5EF4-FFF2-40B4-BE49-F238E27FC236}">
                  <a16:creationId xmlns:a16="http://schemas.microsoft.com/office/drawing/2014/main" id="{51F1B9D3-2ADB-ACF1-F10C-DD657311EF0C}"/>
                </a:ext>
              </a:extLst>
            </p:cNvPr>
            <p:cNvSpPr/>
            <p:nvPr/>
          </p:nvSpPr>
          <p:spPr>
            <a:xfrm>
              <a:off x="17316648" y="479780"/>
              <a:ext cx="470" cy="470"/>
            </a:xfrm>
            <a:custGeom>
              <a:avLst/>
              <a:gdLst>
                <a:gd name="connsiteX0" fmla="*/ 470 w 470"/>
                <a:gd name="connsiteY0" fmla="*/ 471 h 470"/>
                <a:gd name="connsiteX1" fmla="*/ 0 w 470"/>
                <a:gd name="connsiteY1" fmla="*/ 0 h 470"/>
                <a:gd name="connsiteX2" fmla="*/ 0 w 470"/>
                <a:gd name="connsiteY2" fmla="*/ 471 h 470"/>
                <a:gd name="connsiteX3" fmla="*/ 470 w 470"/>
                <a:gd name="connsiteY3" fmla="*/ 471 h 470"/>
              </a:gdLst>
              <a:ahLst/>
              <a:cxnLst>
                <a:cxn ang="0">
                  <a:pos x="connsiteX0" y="connsiteY0"/>
                </a:cxn>
                <a:cxn ang="0">
                  <a:pos x="connsiteX1" y="connsiteY1"/>
                </a:cxn>
                <a:cxn ang="0">
                  <a:pos x="connsiteX2" y="connsiteY2"/>
                </a:cxn>
                <a:cxn ang="0">
                  <a:pos x="connsiteX3" y="connsiteY3"/>
                </a:cxn>
              </a:cxnLst>
              <a:rect l="l" t="t" r="r" b="b"/>
              <a:pathLst>
                <a:path w="470" h="470">
                  <a:moveTo>
                    <a:pt x="470" y="471"/>
                  </a:moveTo>
                  <a:lnTo>
                    <a:pt x="0" y="0"/>
                  </a:lnTo>
                  <a:lnTo>
                    <a:pt x="0" y="471"/>
                  </a:lnTo>
                  <a:lnTo>
                    <a:pt x="470" y="471"/>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1" name="Freeform: Shape 160">
              <a:extLst>
                <a:ext uri="{FF2B5EF4-FFF2-40B4-BE49-F238E27FC236}">
                  <a16:creationId xmlns:a16="http://schemas.microsoft.com/office/drawing/2014/main" id="{75180384-7C7E-1875-E448-2369A3AB0E28}"/>
                </a:ext>
              </a:extLst>
            </p:cNvPr>
            <p:cNvSpPr/>
            <p:nvPr/>
          </p:nvSpPr>
          <p:spPr>
            <a:xfrm>
              <a:off x="17316648" y="-5124"/>
              <a:ext cx="485419" cy="484904"/>
            </a:xfrm>
            <a:custGeom>
              <a:avLst/>
              <a:gdLst>
                <a:gd name="connsiteX0" fmla="*/ 0 w 485419"/>
                <a:gd name="connsiteY0" fmla="*/ 242217 h 484904"/>
                <a:gd name="connsiteX1" fmla="*/ 0 w 485419"/>
                <a:gd name="connsiteY1" fmla="*/ 484905 h 484904"/>
                <a:gd name="connsiteX2" fmla="*/ 242730 w 485419"/>
                <a:gd name="connsiteY2" fmla="*/ 484905 h 484904"/>
                <a:gd name="connsiteX3" fmla="*/ 485420 w 485419"/>
                <a:gd name="connsiteY3" fmla="*/ 484905 h 484904"/>
                <a:gd name="connsiteX4" fmla="*/ 414355 w 485419"/>
                <a:gd name="connsiteY4" fmla="*/ 413841 h 484904"/>
                <a:gd name="connsiteX5" fmla="*/ 242730 w 485419"/>
                <a:gd name="connsiteY5" fmla="*/ 242217 h 484904"/>
                <a:gd name="connsiteX6" fmla="*/ 71106 w 485419"/>
                <a:gd name="connsiteY6" fmla="*/ 70593 h 484904"/>
                <a:gd name="connsiteX7" fmla="*/ 514 w 485419"/>
                <a:gd name="connsiteY7" fmla="*/ 0 h 484904"/>
                <a:gd name="connsiteX8" fmla="*/ 0 w 485419"/>
                <a:gd name="connsiteY8" fmla="*/ 0 h 484904"/>
                <a:gd name="connsiteX9" fmla="*/ 0 w 485419"/>
                <a:gd name="connsiteY9"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419" h="484904">
                  <a:moveTo>
                    <a:pt x="0" y="242217"/>
                  </a:moveTo>
                  <a:lnTo>
                    <a:pt x="0" y="484905"/>
                  </a:lnTo>
                  <a:lnTo>
                    <a:pt x="242730" y="484905"/>
                  </a:lnTo>
                  <a:lnTo>
                    <a:pt x="485420" y="484905"/>
                  </a:lnTo>
                  <a:lnTo>
                    <a:pt x="414355" y="413841"/>
                  </a:lnTo>
                  <a:lnTo>
                    <a:pt x="242730" y="242217"/>
                  </a:lnTo>
                  <a:lnTo>
                    <a:pt x="71106" y="70593"/>
                  </a:lnTo>
                  <a:lnTo>
                    <a:pt x="514" y="0"/>
                  </a:lnTo>
                  <a:lnTo>
                    <a:pt x="0" y="0"/>
                  </a:lnTo>
                  <a:lnTo>
                    <a:pt x="0" y="242217"/>
                  </a:lnTo>
                  <a:close/>
                </a:path>
              </a:pathLst>
            </a:custGeom>
            <a:solidFill>
              <a:srgbClr val="DADEE2"/>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2" name="Freeform: Shape 161">
              <a:extLst>
                <a:ext uri="{FF2B5EF4-FFF2-40B4-BE49-F238E27FC236}">
                  <a16:creationId xmlns:a16="http://schemas.microsoft.com/office/drawing/2014/main" id="{615DBFAE-6C45-DFD4-30BC-9E18DEA726FE}"/>
                </a:ext>
              </a:extLst>
            </p:cNvPr>
            <p:cNvSpPr/>
            <p:nvPr/>
          </p:nvSpPr>
          <p:spPr>
            <a:xfrm>
              <a:off x="16831272" y="-5124"/>
              <a:ext cx="485375" cy="484904"/>
            </a:xfrm>
            <a:custGeom>
              <a:avLst/>
              <a:gdLst>
                <a:gd name="connsiteX0" fmla="*/ 242688 w 485375"/>
                <a:gd name="connsiteY0" fmla="*/ 242217 h 484904"/>
                <a:gd name="connsiteX1" fmla="*/ 71062 w 485375"/>
                <a:gd name="connsiteY1" fmla="*/ 413841 h 484904"/>
                <a:gd name="connsiteX2" fmla="*/ 0 w 485375"/>
                <a:gd name="connsiteY2" fmla="*/ 484905 h 484904"/>
                <a:gd name="connsiteX3" fmla="*/ 242688 w 485375"/>
                <a:gd name="connsiteY3" fmla="*/ 484905 h 484904"/>
                <a:gd name="connsiteX4" fmla="*/ 485376 w 485375"/>
                <a:gd name="connsiteY4" fmla="*/ 484905 h 484904"/>
                <a:gd name="connsiteX5" fmla="*/ 485376 w 485375"/>
                <a:gd name="connsiteY5" fmla="*/ 242217 h 484904"/>
                <a:gd name="connsiteX6" fmla="*/ 485376 w 485375"/>
                <a:gd name="connsiteY6" fmla="*/ 0 h 484904"/>
                <a:gd name="connsiteX7" fmla="*/ 484905 w 485375"/>
                <a:gd name="connsiteY7" fmla="*/ 0 h 484904"/>
                <a:gd name="connsiteX8" fmla="*/ 414311 w 485375"/>
                <a:gd name="connsiteY8" fmla="*/ 70593 h 484904"/>
                <a:gd name="connsiteX9" fmla="*/ 242688 w 485375"/>
                <a:gd name="connsiteY9"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375" h="484904">
                  <a:moveTo>
                    <a:pt x="242688" y="242217"/>
                  </a:moveTo>
                  <a:lnTo>
                    <a:pt x="71062" y="413841"/>
                  </a:lnTo>
                  <a:lnTo>
                    <a:pt x="0" y="484905"/>
                  </a:lnTo>
                  <a:lnTo>
                    <a:pt x="242688" y="484905"/>
                  </a:lnTo>
                  <a:lnTo>
                    <a:pt x="485376" y="484905"/>
                  </a:lnTo>
                  <a:lnTo>
                    <a:pt x="485376" y="242217"/>
                  </a:lnTo>
                  <a:lnTo>
                    <a:pt x="485376" y="0"/>
                  </a:lnTo>
                  <a:lnTo>
                    <a:pt x="484905" y="0"/>
                  </a:lnTo>
                  <a:lnTo>
                    <a:pt x="414311" y="70593"/>
                  </a:lnTo>
                  <a:lnTo>
                    <a:pt x="242688" y="242217"/>
                  </a:lnTo>
                  <a:close/>
                </a:path>
              </a:pathLst>
            </a:custGeom>
            <a:solidFill>
              <a:srgbClr val="FFFFFF"/>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3" name="Freeform: Shape 162">
              <a:extLst>
                <a:ext uri="{FF2B5EF4-FFF2-40B4-BE49-F238E27FC236}">
                  <a16:creationId xmlns:a16="http://schemas.microsoft.com/office/drawing/2014/main" id="{3D6AB153-9BCB-8AE0-26BA-80DB9506F877}"/>
                </a:ext>
              </a:extLst>
            </p:cNvPr>
            <p:cNvSpPr/>
            <p:nvPr/>
          </p:nvSpPr>
          <p:spPr>
            <a:xfrm>
              <a:off x="16831272" y="479780"/>
              <a:ext cx="512" cy="470"/>
            </a:xfrm>
            <a:custGeom>
              <a:avLst/>
              <a:gdLst>
                <a:gd name="connsiteX0" fmla="*/ 0 w 512"/>
                <a:gd name="connsiteY0" fmla="*/ 0 h 470"/>
                <a:gd name="connsiteX1" fmla="*/ 0 w 512"/>
                <a:gd name="connsiteY1" fmla="*/ 471 h 470"/>
                <a:gd name="connsiteX2" fmla="*/ 512 w 512"/>
                <a:gd name="connsiteY2" fmla="*/ 471 h 470"/>
                <a:gd name="connsiteX3" fmla="*/ 42 w 512"/>
                <a:gd name="connsiteY3" fmla="*/ 0 h 470"/>
              </a:gdLst>
              <a:ahLst/>
              <a:cxnLst>
                <a:cxn ang="0">
                  <a:pos x="connsiteX0" y="connsiteY0"/>
                </a:cxn>
                <a:cxn ang="0">
                  <a:pos x="connsiteX1" y="connsiteY1"/>
                </a:cxn>
                <a:cxn ang="0">
                  <a:pos x="connsiteX2" y="connsiteY2"/>
                </a:cxn>
                <a:cxn ang="0">
                  <a:pos x="connsiteX3" y="connsiteY3"/>
                </a:cxn>
              </a:cxnLst>
              <a:rect l="l" t="t" r="r" b="b"/>
              <a:pathLst>
                <a:path w="512" h="470">
                  <a:moveTo>
                    <a:pt x="0" y="0"/>
                  </a:moveTo>
                  <a:cubicBezTo>
                    <a:pt x="0" y="0"/>
                    <a:pt x="0" y="342"/>
                    <a:pt x="0" y="471"/>
                  </a:cubicBezTo>
                  <a:lnTo>
                    <a:pt x="512" y="471"/>
                  </a:lnTo>
                  <a:lnTo>
                    <a:pt x="42" y="0"/>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4" name="Freeform: Shape 163">
              <a:extLst>
                <a:ext uri="{FF2B5EF4-FFF2-40B4-BE49-F238E27FC236}">
                  <a16:creationId xmlns:a16="http://schemas.microsoft.com/office/drawing/2014/main" id="{DAED595F-3D6F-7CC2-0AF3-B023DCBC0F2E}"/>
                </a:ext>
              </a:extLst>
            </p:cNvPr>
            <p:cNvSpPr/>
            <p:nvPr/>
          </p:nvSpPr>
          <p:spPr>
            <a:xfrm>
              <a:off x="16367128" y="-5124"/>
              <a:ext cx="464144" cy="484904"/>
            </a:xfrm>
            <a:custGeom>
              <a:avLst/>
              <a:gdLst>
                <a:gd name="connsiteX0" fmla="*/ 321971 w 464144"/>
                <a:gd name="connsiteY0" fmla="*/ 141657 h 484904"/>
                <a:gd name="connsiteX1" fmla="*/ 442740 w 464144"/>
                <a:gd name="connsiteY1" fmla="*/ 342006 h 484904"/>
                <a:gd name="connsiteX2" fmla="*/ 464144 w 464144"/>
                <a:gd name="connsiteY2" fmla="*/ 484905 h 484904"/>
                <a:gd name="connsiteX3" fmla="*/ 464144 w 464144"/>
                <a:gd name="connsiteY3" fmla="*/ 0 h 484904"/>
                <a:gd name="connsiteX4" fmla="*/ 0 w 464144"/>
                <a:gd name="connsiteY4" fmla="*/ 0 h 484904"/>
                <a:gd name="connsiteX5" fmla="*/ 121623 w 464144"/>
                <a:gd name="connsiteY5" fmla="*/ 20891 h 484904"/>
                <a:gd name="connsiteX6" fmla="*/ 321971 w 464144"/>
                <a:gd name="connsiteY6" fmla="*/ 14165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144" h="484904">
                  <a:moveTo>
                    <a:pt x="321971" y="141657"/>
                  </a:moveTo>
                  <a:cubicBezTo>
                    <a:pt x="377239" y="196924"/>
                    <a:pt x="419236" y="265420"/>
                    <a:pt x="442740" y="342006"/>
                  </a:cubicBezTo>
                  <a:cubicBezTo>
                    <a:pt x="456653" y="387170"/>
                    <a:pt x="464144" y="435160"/>
                    <a:pt x="464144" y="484905"/>
                  </a:cubicBezTo>
                  <a:lnTo>
                    <a:pt x="464144" y="0"/>
                  </a:lnTo>
                  <a:lnTo>
                    <a:pt x="0" y="0"/>
                  </a:lnTo>
                  <a:cubicBezTo>
                    <a:pt x="42168" y="1841"/>
                    <a:pt x="82923" y="8990"/>
                    <a:pt x="121623" y="20891"/>
                  </a:cubicBezTo>
                  <a:cubicBezTo>
                    <a:pt x="198210" y="44394"/>
                    <a:pt x="266706" y="86390"/>
                    <a:pt x="321971" y="141657"/>
                  </a:cubicBez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5" name="Freeform: Shape 164">
              <a:extLst>
                <a:ext uri="{FF2B5EF4-FFF2-40B4-BE49-F238E27FC236}">
                  <a16:creationId xmlns:a16="http://schemas.microsoft.com/office/drawing/2014/main" id="{AF37870E-9735-FB34-0383-EF7AEF12FF24}"/>
                </a:ext>
              </a:extLst>
            </p:cNvPr>
            <p:cNvSpPr/>
            <p:nvPr/>
          </p:nvSpPr>
          <p:spPr>
            <a:xfrm>
              <a:off x="15860477" y="479780"/>
              <a:ext cx="485375" cy="470"/>
            </a:xfrm>
            <a:custGeom>
              <a:avLst/>
              <a:gdLst>
                <a:gd name="connsiteX0" fmla="*/ 242688 w 485375"/>
                <a:gd name="connsiteY0" fmla="*/ 0 h 470"/>
                <a:gd name="connsiteX1" fmla="*/ 0 w 485375"/>
                <a:gd name="connsiteY1" fmla="*/ 0 h 470"/>
                <a:gd name="connsiteX2" fmla="*/ 470 w 485375"/>
                <a:gd name="connsiteY2" fmla="*/ 471 h 470"/>
                <a:gd name="connsiteX3" fmla="*/ 485376 w 485375"/>
                <a:gd name="connsiteY3" fmla="*/ 471 h 470"/>
                <a:gd name="connsiteX4" fmla="*/ 485376 w 485375"/>
                <a:gd name="connsiteY4" fmla="*/ 0 h 470"/>
                <a:gd name="connsiteX5" fmla="*/ 242688 w 485375"/>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75" h="470">
                  <a:moveTo>
                    <a:pt x="242688" y="0"/>
                  </a:moveTo>
                  <a:lnTo>
                    <a:pt x="0" y="0"/>
                  </a:lnTo>
                  <a:lnTo>
                    <a:pt x="470" y="471"/>
                  </a:lnTo>
                  <a:lnTo>
                    <a:pt x="485376" y="471"/>
                  </a:lnTo>
                  <a:lnTo>
                    <a:pt x="485376" y="0"/>
                  </a:lnTo>
                  <a:lnTo>
                    <a:pt x="242688" y="0"/>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6" name="Freeform: Shape 165">
              <a:extLst>
                <a:ext uri="{FF2B5EF4-FFF2-40B4-BE49-F238E27FC236}">
                  <a16:creationId xmlns:a16="http://schemas.microsoft.com/office/drawing/2014/main" id="{1E83EC11-1DA9-09DC-380F-8BAAC8436394}"/>
                </a:ext>
              </a:extLst>
            </p:cNvPr>
            <p:cNvSpPr/>
            <p:nvPr/>
          </p:nvSpPr>
          <p:spPr>
            <a:xfrm>
              <a:off x="15860433" y="-5124"/>
              <a:ext cx="485419" cy="484904"/>
            </a:xfrm>
            <a:custGeom>
              <a:avLst/>
              <a:gdLst>
                <a:gd name="connsiteX0" fmla="*/ 242732 w 485419"/>
                <a:gd name="connsiteY0" fmla="*/ 484905 h 484904"/>
                <a:gd name="connsiteX1" fmla="*/ 485420 w 485419"/>
                <a:gd name="connsiteY1" fmla="*/ 484905 h 484904"/>
                <a:gd name="connsiteX2" fmla="*/ 485420 w 485419"/>
                <a:gd name="connsiteY2" fmla="*/ 242217 h 484904"/>
                <a:gd name="connsiteX3" fmla="*/ 485420 w 485419"/>
                <a:gd name="connsiteY3" fmla="*/ 0 h 484904"/>
                <a:gd name="connsiteX4" fmla="*/ 0 w 485419"/>
                <a:gd name="connsiteY4" fmla="*/ 0 h 484904"/>
                <a:gd name="connsiteX5" fmla="*/ 0 w 485419"/>
                <a:gd name="connsiteY5" fmla="*/ 242217 h 484904"/>
                <a:gd name="connsiteX6" fmla="*/ 0 w 485419"/>
                <a:gd name="connsiteY6" fmla="*/ 484862 h 484904"/>
                <a:gd name="connsiteX7" fmla="*/ 0 w 485419"/>
                <a:gd name="connsiteY7" fmla="*/ 484905 h 484904"/>
                <a:gd name="connsiteX8" fmla="*/ 44 w 485419"/>
                <a:gd name="connsiteY8" fmla="*/ 484905 h 484904"/>
                <a:gd name="connsiteX9" fmla="*/ 242732 w 485419"/>
                <a:gd name="connsiteY9" fmla="*/ 484905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419" h="484904">
                  <a:moveTo>
                    <a:pt x="242732" y="484905"/>
                  </a:moveTo>
                  <a:lnTo>
                    <a:pt x="485420" y="484905"/>
                  </a:lnTo>
                  <a:lnTo>
                    <a:pt x="485420" y="242217"/>
                  </a:lnTo>
                  <a:lnTo>
                    <a:pt x="485420" y="0"/>
                  </a:lnTo>
                  <a:lnTo>
                    <a:pt x="0" y="0"/>
                  </a:lnTo>
                  <a:lnTo>
                    <a:pt x="0" y="242217"/>
                  </a:lnTo>
                  <a:lnTo>
                    <a:pt x="0" y="484862"/>
                  </a:lnTo>
                  <a:lnTo>
                    <a:pt x="0" y="484905"/>
                  </a:lnTo>
                  <a:lnTo>
                    <a:pt x="44" y="484905"/>
                  </a:lnTo>
                  <a:lnTo>
                    <a:pt x="242732" y="484905"/>
                  </a:lnTo>
                  <a:close/>
                </a:path>
              </a:pathLst>
            </a:custGeom>
            <a:solidFill>
              <a:srgbClr val="DADEE2"/>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7" name="Freeform: Shape 166">
              <a:extLst>
                <a:ext uri="{FF2B5EF4-FFF2-40B4-BE49-F238E27FC236}">
                  <a16:creationId xmlns:a16="http://schemas.microsoft.com/office/drawing/2014/main" id="{1FA701ED-3336-207D-4C9B-0604DA1E149D}"/>
                </a:ext>
              </a:extLst>
            </p:cNvPr>
            <p:cNvSpPr/>
            <p:nvPr/>
          </p:nvSpPr>
          <p:spPr>
            <a:xfrm>
              <a:off x="15860433" y="479780"/>
              <a:ext cx="514" cy="470"/>
            </a:xfrm>
            <a:custGeom>
              <a:avLst/>
              <a:gdLst>
                <a:gd name="connsiteX0" fmla="*/ 0 w 514"/>
                <a:gd name="connsiteY0" fmla="*/ 0 h 470"/>
                <a:gd name="connsiteX1" fmla="*/ 0 w 514"/>
                <a:gd name="connsiteY1" fmla="*/ 471 h 470"/>
                <a:gd name="connsiteX2" fmla="*/ 514 w 514"/>
                <a:gd name="connsiteY2" fmla="*/ 471 h 470"/>
                <a:gd name="connsiteX3" fmla="*/ 44 w 514"/>
                <a:gd name="connsiteY3" fmla="*/ 0 h 470"/>
                <a:gd name="connsiteX4" fmla="*/ 0 w 514"/>
                <a:gd name="connsiteY4" fmla="*/ 0 h 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 h="470">
                  <a:moveTo>
                    <a:pt x="0" y="0"/>
                  </a:moveTo>
                  <a:lnTo>
                    <a:pt x="0" y="471"/>
                  </a:lnTo>
                  <a:lnTo>
                    <a:pt x="514" y="471"/>
                  </a:lnTo>
                  <a:lnTo>
                    <a:pt x="44" y="0"/>
                  </a:lnTo>
                  <a:lnTo>
                    <a:pt x="0" y="0"/>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8" name="Freeform: Shape 167">
              <a:extLst>
                <a:ext uri="{FF2B5EF4-FFF2-40B4-BE49-F238E27FC236}">
                  <a16:creationId xmlns:a16="http://schemas.microsoft.com/office/drawing/2014/main" id="{2BDB8278-9A4A-92E2-A432-E9631064974C}"/>
                </a:ext>
              </a:extLst>
            </p:cNvPr>
            <p:cNvSpPr/>
            <p:nvPr/>
          </p:nvSpPr>
          <p:spPr>
            <a:xfrm>
              <a:off x="15375058" y="479780"/>
              <a:ext cx="470" cy="470"/>
            </a:xfrm>
            <a:custGeom>
              <a:avLst/>
              <a:gdLst>
                <a:gd name="connsiteX0" fmla="*/ 0 w 470"/>
                <a:gd name="connsiteY0" fmla="*/ 471 h 470"/>
                <a:gd name="connsiteX1" fmla="*/ 470 w 470"/>
                <a:gd name="connsiteY1" fmla="*/ 471 h 470"/>
                <a:gd name="connsiteX2" fmla="*/ 0 w 470"/>
                <a:gd name="connsiteY2" fmla="*/ 0 h 470"/>
                <a:gd name="connsiteX3" fmla="*/ 0 w 470"/>
                <a:gd name="connsiteY3" fmla="*/ 471 h 470"/>
              </a:gdLst>
              <a:ahLst/>
              <a:cxnLst>
                <a:cxn ang="0">
                  <a:pos x="connsiteX0" y="connsiteY0"/>
                </a:cxn>
                <a:cxn ang="0">
                  <a:pos x="connsiteX1" y="connsiteY1"/>
                </a:cxn>
                <a:cxn ang="0">
                  <a:pos x="connsiteX2" y="connsiteY2"/>
                </a:cxn>
                <a:cxn ang="0">
                  <a:pos x="connsiteX3" y="connsiteY3"/>
                </a:cxn>
              </a:cxnLst>
              <a:rect l="l" t="t" r="r" b="b"/>
              <a:pathLst>
                <a:path w="470" h="470">
                  <a:moveTo>
                    <a:pt x="0" y="471"/>
                  </a:moveTo>
                  <a:lnTo>
                    <a:pt x="470" y="471"/>
                  </a:lnTo>
                  <a:lnTo>
                    <a:pt x="0" y="0"/>
                  </a:lnTo>
                  <a:lnTo>
                    <a:pt x="0" y="471"/>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9" name="Freeform: Shape 168">
              <a:extLst>
                <a:ext uri="{FF2B5EF4-FFF2-40B4-BE49-F238E27FC236}">
                  <a16:creationId xmlns:a16="http://schemas.microsoft.com/office/drawing/2014/main" id="{5938258F-4F6C-1BB3-1F12-80E9EA7F5E13}"/>
                </a:ext>
              </a:extLst>
            </p:cNvPr>
            <p:cNvSpPr/>
            <p:nvPr/>
          </p:nvSpPr>
          <p:spPr>
            <a:xfrm>
              <a:off x="15632687" y="-5124"/>
              <a:ext cx="227275" cy="70593"/>
            </a:xfrm>
            <a:custGeom>
              <a:avLst/>
              <a:gdLst>
                <a:gd name="connsiteX0" fmla="*/ 0 w 227275"/>
                <a:gd name="connsiteY0" fmla="*/ 0 h 70593"/>
                <a:gd name="connsiteX1" fmla="*/ 156682 w 227275"/>
                <a:gd name="connsiteY1" fmla="*/ 70593 h 70593"/>
                <a:gd name="connsiteX2" fmla="*/ 227276 w 227275"/>
                <a:gd name="connsiteY2" fmla="*/ 0 h 70593"/>
                <a:gd name="connsiteX3" fmla="*/ 0 w 227275"/>
                <a:gd name="connsiteY3" fmla="*/ 0 h 70593"/>
              </a:gdLst>
              <a:ahLst/>
              <a:cxnLst>
                <a:cxn ang="0">
                  <a:pos x="connsiteX0" y="connsiteY0"/>
                </a:cxn>
                <a:cxn ang="0">
                  <a:pos x="connsiteX1" y="connsiteY1"/>
                </a:cxn>
                <a:cxn ang="0">
                  <a:pos x="connsiteX2" y="connsiteY2"/>
                </a:cxn>
                <a:cxn ang="0">
                  <a:pos x="connsiteX3" y="connsiteY3"/>
                </a:cxn>
              </a:cxnLst>
              <a:rect l="l" t="t" r="r" b="b"/>
              <a:pathLst>
                <a:path w="227275" h="70593">
                  <a:moveTo>
                    <a:pt x="0" y="0"/>
                  </a:moveTo>
                  <a:cubicBezTo>
                    <a:pt x="61087" y="3724"/>
                    <a:pt x="116056" y="29967"/>
                    <a:pt x="156682" y="70593"/>
                  </a:cubicBezTo>
                  <a:lnTo>
                    <a:pt x="227276" y="0"/>
                  </a:lnTo>
                  <a:lnTo>
                    <a:pt x="0" y="0"/>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0" name="Freeform: Shape 169">
              <a:extLst>
                <a:ext uri="{FF2B5EF4-FFF2-40B4-BE49-F238E27FC236}">
                  <a16:creationId xmlns:a16="http://schemas.microsoft.com/office/drawing/2014/main" id="{56C6DA37-5207-3BE3-E1D4-04FCAA0526C3}"/>
                </a:ext>
              </a:extLst>
            </p:cNvPr>
            <p:cNvSpPr/>
            <p:nvPr/>
          </p:nvSpPr>
          <p:spPr>
            <a:xfrm>
              <a:off x="15446122" y="65468"/>
              <a:ext cx="414311" cy="414311"/>
            </a:xfrm>
            <a:custGeom>
              <a:avLst/>
              <a:gdLst>
                <a:gd name="connsiteX0" fmla="*/ 272140 w 414311"/>
                <a:gd name="connsiteY0" fmla="*/ 71107 h 414311"/>
                <a:gd name="connsiteX1" fmla="*/ 171623 w 414311"/>
                <a:gd name="connsiteY1" fmla="*/ 171624 h 414311"/>
                <a:gd name="connsiteX2" fmla="*/ 0 w 414311"/>
                <a:gd name="connsiteY2" fmla="*/ 343248 h 414311"/>
                <a:gd name="connsiteX3" fmla="*/ 171623 w 414311"/>
                <a:gd name="connsiteY3" fmla="*/ 414312 h 414311"/>
                <a:gd name="connsiteX4" fmla="*/ 343247 w 414311"/>
                <a:gd name="connsiteY4" fmla="*/ 343248 h 414311"/>
                <a:gd name="connsiteX5" fmla="*/ 392906 w 414311"/>
                <a:gd name="connsiteY5" fmla="*/ 271413 h 414311"/>
                <a:gd name="connsiteX6" fmla="*/ 414311 w 414311"/>
                <a:gd name="connsiteY6" fmla="*/ 171624 h 414311"/>
                <a:gd name="connsiteX7" fmla="*/ 343247 w 414311"/>
                <a:gd name="connsiteY7" fmla="*/ 0 h 414311"/>
                <a:gd name="connsiteX8" fmla="*/ 272140 w 414311"/>
                <a:gd name="connsiteY8" fmla="*/ 71107 h 41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311" h="414311">
                  <a:moveTo>
                    <a:pt x="272140" y="71107"/>
                  </a:moveTo>
                  <a:lnTo>
                    <a:pt x="171623" y="171624"/>
                  </a:lnTo>
                  <a:lnTo>
                    <a:pt x="0" y="343248"/>
                  </a:lnTo>
                  <a:cubicBezTo>
                    <a:pt x="43922" y="387128"/>
                    <a:pt x="104583" y="414312"/>
                    <a:pt x="171623" y="414312"/>
                  </a:cubicBezTo>
                  <a:cubicBezTo>
                    <a:pt x="238664" y="414312"/>
                    <a:pt x="299325" y="387128"/>
                    <a:pt x="343247" y="343248"/>
                  </a:cubicBezTo>
                  <a:cubicBezTo>
                    <a:pt x="363838" y="322656"/>
                    <a:pt x="380749" y="298340"/>
                    <a:pt x="392906" y="271413"/>
                  </a:cubicBezTo>
                  <a:cubicBezTo>
                    <a:pt x="406648" y="240976"/>
                    <a:pt x="414311" y="207199"/>
                    <a:pt x="414311" y="171624"/>
                  </a:cubicBezTo>
                  <a:cubicBezTo>
                    <a:pt x="414311" y="104584"/>
                    <a:pt x="387127" y="43923"/>
                    <a:pt x="343247" y="0"/>
                  </a:cubicBezTo>
                  <a:lnTo>
                    <a:pt x="272140" y="71107"/>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1" name="Freeform: Shape 170">
              <a:extLst>
                <a:ext uri="{FF2B5EF4-FFF2-40B4-BE49-F238E27FC236}">
                  <a16:creationId xmlns:a16="http://schemas.microsoft.com/office/drawing/2014/main" id="{83CB5157-99E8-1762-AF4C-E4F6C9347949}"/>
                </a:ext>
              </a:extLst>
            </p:cNvPr>
            <p:cNvSpPr/>
            <p:nvPr/>
          </p:nvSpPr>
          <p:spPr>
            <a:xfrm>
              <a:off x="15375058" y="-5124"/>
              <a:ext cx="414311" cy="413840"/>
            </a:xfrm>
            <a:custGeom>
              <a:avLst/>
              <a:gdLst>
                <a:gd name="connsiteX0" fmla="*/ 242688 w 414311"/>
                <a:gd name="connsiteY0" fmla="*/ 242217 h 413840"/>
                <a:gd name="connsiteX1" fmla="*/ 343205 w 414311"/>
                <a:gd name="connsiteY1" fmla="*/ 141700 h 413840"/>
                <a:gd name="connsiteX2" fmla="*/ 414311 w 414311"/>
                <a:gd name="connsiteY2" fmla="*/ 70593 h 413840"/>
                <a:gd name="connsiteX3" fmla="*/ 257629 w 414311"/>
                <a:gd name="connsiteY3" fmla="*/ 0 h 413840"/>
                <a:gd name="connsiteX4" fmla="*/ 227619 w 414311"/>
                <a:gd name="connsiteY4" fmla="*/ 0 h 413840"/>
                <a:gd name="connsiteX5" fmla="*/ 142898 w 414311"/>
                <a:gd name="connsiteY5" fmla="*/ 20891 h 413840"/>
                <a:gd name="connsiteX6" fmla="*/ 71064 w 414311"/>
                <a:gd name="connsiteY6" fmla="*/ 70593 h 413840"/>
                <a:gd name="connsiteX7" fmla="*/ 0 w 414311"/>
                <a:gd name="connsiteY7" fmla="*/ 242217 h 413840"/>
                <a:gd name="connsiteX8" fmla="*/ 71064 w 414311"/>
                <a:gd name="connsiteY8" fmla="*/ 413841 h 413840"/>
                <a:gd name="connsiteX9" fmla="*/ 242688 w 414311"/>
                <a:gd name="connsiteY9" fmla="*/ 242217 h 4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11" h="413840">
                  <a:moveTo>
                    <a:pt x="242688" y="242217"/>
                  </a:moveTo>
                  <a:lnTo>
                    <a:pt x="343205" y="141700"/>
                  </a:lnTo>
                  <a:lnTo>
                    <a:pt x="414311" y="70593"/>
                  </a:lnTo>
                  <a:cubicBezTo>
                    <a:pt x="373686" y="29967"/>
                    <a:pt x="318717" y="3724"/>
                    <a:pt x="257629" y="0"/>
                  </a:cubicBezTo>
                  <a:lnTo>
                    <a:pt x="227619" y="0"/>
                  </a:lnTo>
                  <a:cubicBezTo>
                    <a:pt x="197566" y="1841"/>
                    <a:pt x="169013" y="9118"/>
                    <a:pt x="142898" y="20891"/>
                  </a:cubicBezTo>
                  <a:cubicBezTo>
                    <a:pt x="115971" y="33049"/>
                    <a:pt x="91656" y="50002"/>
                    <a:pt x="71064" y="70593"/>
                  </a:cubicBezTo>
                  <a:cubicBezTo>
                    <a:pt x="27185" y="114516"/>
                    <a:pt x="0" y="175177"/>
                    <a:pt x="0" y="242217"/>
                  </a:cubicBezTo>
                  <a:cubicBezTo>
                    <a:pt x="0" y="309257"/>
                    <a:pt x="27185" y="369918"/>
                    <a:pt x="71064" y="413841"/>
                  </a:cubicBezTo>
                  <a:lnTo>
                    <a:pt x="242688" y="242217"/>
                  </a:lnTo>
                  <a:close/>
                </a:path>
              </a:pathLst>
            </a:custGeom>
            <a:solidFill>
              <a:srgbClr val="FFFFFF"/>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2" name="Freeform: Shape 171">
              <a:extLst>
                <a:ext uri="{FF2B5EF4-FFF2-40B4-BE49-F238E27FC236}">
                  <a16:creationId xmlns:a16="http://schemas.microsoft.com/office/drawing/2014/main" id="{276FF75D-85B9-CF13-7B12-35CA084FCA2A}"/>
                </a:ext>
              </a:extLst>
            </p:cNvPr>
            <p:cNvSpPr/>
            <p:nvPr/>
          </p:nvSpPr>
          <p:spPr>
            <a:xfrm>
              <a:off x="15375058" y="-5124"/>
              <a:ext cx="227618" cy="242216"/>
            </a:xfrm>
            <a:custGeom>
              <a:avLst/>
              <a:gdLst>
                <a:gd name="connsiteX0" fmla="*/ 142898 w 227618"/>
                <a:gd name="connsiteY0" fmla="*/ 20891 h 242216"/>
                <a:gd name="connsiteX1" fmla="*/ 227619 w 227618"/>
                <a:gd name="connsiteY1" fmla="*/ 0 h 242216"/>
                <a:gd name="connsiteX2" fmla="*/ 0 w 227618"/>
                <a:gd name="connsiteY2" fmla="*/ 0 h 242216"/>
                <a:gd name="connsiteX3" fmla="*/ 0 w 227618"/>
                <a:gd name="connsiteY3" fmla="*/ 242217 h 242216"/>
                <a:gd name="connsiteX4" fmla="*/ 71064 w 227618"/>
                <a:gd name="connsiteY4" fmla="*/ 70593 h 242216"/>
                <a:gd name="connsiteX5" fmla="*/ 142898 w 227618"/>
                <a:gd name="connsiteY5" fmla="*/ 20891 h 24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18" h="242216">
                  <a:moveTo>
                    <a:pt x="142898" y="20891"/>
                  </a:moveTo>
                  <a:cubicBezTo>
                    <a:pt x="169013" y="9118"/>
                    <a:pt x="197566" y="1841"/>
                    <a:pt x="227619" y="0"/>
                  </a:cubicBezTo>
                  <a:lnTo>
                    <a:pt x="0" y="0"/>
                  </a:lnTo>
                  <a:lnTo>
                    <a:pt x="0" y="242217"/>
                  </a:lnTo>
                  <a:cubicBezTo>
                    <a:pt x="0" y="175177"/>
                    <a:pt x="27185" y="114516"/>
                    <a:pt x="71064" y="70593"/>
                  </a:cubicBezTo>
                  <a:cubicBezTo>
                    <a:pt x="91656" y="50002"/>
                    <a:pt x="115971" y="33049"/>
                    <a:pt x="142898" y="20891"/>
                  </a:cubicBez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3" name="Freeform: Shape 172">
              <a:extLst>
                <a:ext uri="{FF2B5EF4-FFF2-40B4-BE49-F238E27FC236}">
                  <a16:creationId xmlns:a16="http://schemas.microsoft.com/office/drawing/2014/main" id="{C773FCD5-10A3-3A4B-AF05-7625C6C69A12}"/>
                </a:ext>
              </a:extLst>
            </p:cNvPr>
            <p:cNvSpPr/>
            <p:nvPr/>
          </p:nvSpPr>
          <p:spPr>
            <a:xfrm>
              <a:off x="15375058" y="237092"/>
              <a:ext cx="71064" cy="242687"/>
            </a:xfrm>
            <a:custGeom>
              <a:avLst/>
              <a:gdLst>
                <a:gd name="connsiteX0" fmla="*/ 0 w 71064"/>
                <a:gd name="connsiteY0" fmla="*/ 0 h 242687"/>
                <a:gd name="connsiteX1" fmla="*/ 0 w 71064"/>
                <a:gd name="connsiteY1" fmla="*/ 242688 h 242687"/>
                <a:gd name="connsiteX2" fmla="*/ 71064 w 71064"/>
                <a:gd name="connsiteY2" fmla="*/ 171624 h 242687"/>
                <a:gd name="connsiteX3" fmla="*/ 0 w 71064"/>
                <a:gd name="connsiteY3" fmla="*/ 0 h 242687"/>
              </a:gdLst>
              <a:ahLst/>
              <a:cxnLst>
                <a:cxn ang="0">
                  <a:pos x="connsiteX0" y="connsiteY0"/>
                </a:cxn>
                <a:cxn ang="0">
                  <a:pos x="connsiteX1" y="connsiteY1"/>
                </a:cxn>
                <a:cxn ang="0">
                  <a:pos x="connsiteX2" y="connsiteY2"/>
                </a:cxn>
                <a:cxn ang="0">
                  <a:pos x="connsiteX3" y="connsiteY3"/>
                </a:cxn>
              </a:cxnLst>
              <a:rect l="l" t="t" r="r" b="b"/>
              <a:pathLst>
                <a:path w="71064" h="242687">
                  <a:moveTo>
                    <a:pt x="0" y="0"/>
                  </a:moveTo>
                  <a:lnTo>
                    <a:pt x="0" y="242688"/>
                  </a:lnTo>
                  <a:lnTo>
                    <a:pt x="71064" y="171624"/>
                  </a:lnTo>
                  <a:cubicBezTo>
                    <a:pt x="27185" y="127701"/>
                    <a:pt x="0" y="67040"/>
                    <a:pt x="0" y="0"/>
                  </a:cubicBez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4" name="Freeform: Shape 173">
              <a:extLst>
                <a:ext uri="{FF2B5EF4-FFF2-40B4-BE49-F238E27FC236}">
                  <a16:creationId xmlns:a16="http://schemas.microsoft.com/office/drawing/2014/main" id="{A72F86B5-5B5E-020D-71E0-94496052C777}"/>
                </a:ext>
              </a:extLst>
            </p:cNvPr>
            <p:cNvSpPr/>
            <p:nvPr/>
          </p:nvSpPr>
          <p:spPr>
            <a:xfrm>
              <a:off x="15374587" y="479780"/>
              <a:ext cx="470" cy="470"/>
            </a:xfrm>
            <a:custGeom>
              <a:avLst/>
              <a:gdLst>
                <a:gd name="connsiteX0" fmla="*/ 470 w 470"/>
                <a:gd name="connsiteY0" fmla="*/ 0 h 470"/>
                <a:gd name="connsiteX1" fmla="*/ 0 w 470"/>
                <a:gd name="connsiteY1" fmla="*/ 471 h 470"/>
                <a:gd name="connsiteX2" fmla="*/ 470 w 470"/>
                <a:gd name="connsiteY2" fmla="*/ 471 h 470"/>
                <a:gd name="connsiteX3" fmla="*/ 470 w 470"/>
                <a:gd name="connsiteY3" fmla="*/ 0 h 470"/>
              </a:gdLst>
              <a:ahLst/>
              <a:cxnLst>
                <a:cxn ang="0">
                  <a:pos x="connsiteX0" y="connsiteY0"/>
                </a:cxn>
                <a:cxn ang="0">
                  <a:pos x="connsiteX1" y="connsiteY1"/>
                </a:cxn>
                <a:cxn ang="0">
                  <a:pos x="connsiteX2" y="connsiteY2"/>
                </a:cxn>
                <a:cxn ang="0">
                  <a:pos x="connsiteX3" y="connsiteY3"/>
                </a:cxn>
              </a:cxnLst>
              <a:rect l="l" t="t" r="r" b="b"/>
              <a:pathLst>
                <a:path w="470" h="470">
                  <a:moveTo>
                    <a:pt x="470" y="0"/>
                  </a:moveTo>
                  <a:lnTo>
                    <a:pt x="0" y="471"/>
                  </a:lnTo>
                  <a:lnTo>
                    <a:pt x="470" y="471"/>
                  </a:lnTo>
                  <a:lnTo>
                    <a:pt x="470" y="0"/>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5" name="Freeform: Shape 174">
              <a:extLst>
                <a:ext uri="{FF2B5EF4-FFF2-40B4-BE49-F238E27FC236}">
                  <a16:creationId xmlns:a16="http://schemas.microsoft.com/office/drawing/2014/main" id="{2A421E99-3503-E47F-BBA6-C3DE9EC39A73}"/>
                </a:ext>
              </a:extLst>
            </p:cNvPr>
            <p:cNvSpPr/>
            <p:nvPr/>
          </p:nvSpPr>
          <p:spPr>
            <a:xfrm>
              <a:off x="14889638" y="-5124"/>
              <a:ext cx="485419" cy="485375"/>
            </a:xfrm>
            <a:custGeom>
              <a:avLst/>
              <a:gdLst>
                <a:gd name="connsiteX0" fmla="*/ 485420 w 485419"/>
                <a:gd name="connsiteY0" fmla="*/ 242217 h 485375"/>
                <a:gd name="connsiteX1" fmla="*/ 485420 w 485419"/>
                <a:gd name="connsiteY1" fmla="*/ 0 h 485375"/>
                <a:gd name="connsiteX2" fmla="*/ 0 w 485419"/>
                <a:gd name="connsiteY2" fmla="*/ 0 h 485375"/>
                <a:gd name="connsiteX3" fmla="*/ 0 w 485419"/>
                <a:gd name="connsiteY3" fmla="*/ 242217 h 485375"/>
                <a:gd name="connsiteX4" fmla="*/ 0 w 485419"/>
                <a:gd name="connsiteY4" fmla="*/ 484905 h 485375"/>
                <a:gd name="connsiteX5" fmla="*/ 0 w 485419"/>
                <a:gd name="connsiteY5" fmla="*/ 485376 h 485375"/>
                <a:gd name="connsiteX6" fmla="*/ 484949 w 485419"/>
                <a:gd name="connsiteY6" fmla="*/ 485376 h 485375"/>
                <a:gd name="connsiteX7" fmla="*/ 485420 w 485419"/>
                <a:gd name="connsiteY7" fmla="*/ 484905 h 485375"/>
                <a:gd name="connsiteX8" fmla="*/ 485420 w 485419"/>
                <a:gd name="connsiteY8" fmla="*/ 242217 h 48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419" h="485375">
                  <a:moveTo>
                    <a:pt x="485420" y="242217"/>
                  </a:moveTo>
                  <a:lnTo>
                    <a:pt x="485420" y="0"/>
                  </a:lnTo>
                  <a:lnTo>
                    <a:pt x="0" y="0"/>
                  </a:lnTo>
                  <a:lnTo>
                    <a:pt x="0" y="242217"/>
                  </a:lnTo>
                  <a:lnTo>
                    <a:pt x="0" y="484905"/>
                  </a:lnTo>
                  <a:lnTo>
                    <a:pt x="0" y="485376"/>
                  </a:lnTo>
                  <a:lnTo>
                    <a:pt x="484949" y="485376"/>
                  </a:lnTo>
                  <a:lnTo>
                    <a:pt x="485420" y="484905"/>
                  </a:lnTo>
                  <a:lnTo>
                    <a:pt x="485420" y="242217"/>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6" name="Freeform: Shape 175">
              <a:extLst>
                <a:ext uri="{FF2B5EF4-FFF2-40B4-BE49-F238E27FC236}">
                  <a16:creationId xmlns:a16="http://schemas.microsoft.com/office/drawing/2014/main" id="{C7FDF946-9A16-7F30-03D9-92E281D9EB53}"/>
                </a:ext>
              </a:extLst>
            </p:cNvPr>
            <p:cNvSpPr/>
            <p:nvPr/>
          </p:nvSpPr>
          <p:spPr>
            <a:xfrm>
              <a:off x="14889638" y="479780"/>
              <a:ext cx="4280" cy="470"/>
            </a:xfrm>
            <a:custGeom>
              <a:avLst/>
              <a:gdLst>
                <a:gd name="connsiteX0" fmla="*/ 0 w 4280"/>
                <a:gd name="connsiteY0" fmla="*/ 471 h 470"/>
                <a:gd name="connsiteX1" fmla="*/ 0 w 4280"/>
                <a:gd name="connsiteY1" fmla="*/ 471 h 470"/>
                <a:gd name="connsiteX2" fmla="*/ 0 w 4280"/>
                <a:gd name="connsiteY2" fmla="*/ 0 h 470"/>
                <a:gd name="connsiteX3" fmla="*/ 0 w 4280"/>
                <a:gd name="connsiteY3" fmla="*/ 471 h 470"/>
              </a:gdLst>
              <a:ahLst/>
              <a:cxnLst>
                <a:cxn ang="0">
                  <a:pos x="connsiteX0" y="connsiteY0"/>
                </a:cxn>
                <a:cxn ang="0">
                  <a:pos x="connsiteX1" y="connsiteY1"/>
                </a:cxn>
                <a:cxn ang="0">
                  <a:pos x="connsiteX2" y="connsiteY2"/>
                </a:cxn>
                <a:cxn ang="0">
                  <a:pos x="connsiteX3" y="connsiteY3"/>
                </a:cxn>
              </a:cxnLst>
              <a:rect l="l" t="t" r="r" b="b"/>
              <a:pathLst>
                <a:path w="4280" h="470">
                  <a:moveTo>
                    <a:pt x="0" y="471"/>
                  </a:moveTo>
                  <a:lnTo>
                    <a:pt x="0" y="471"/>
                  </a:lnTo>
                  <a:lnTo>
                    <a:pt x="0" y="0"/>
                  </a:lnTo>
                  <a:cubicBezTo>
                    <a:pt x="0" y="0"/>
                    <a:pt x="0" y="342"/>
                    <a:pt x="0" y="471"/>
                  </a:cubicBez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7" name="Freeform: Shape 176">
              <a:extLst>
                <a:ext uri="{FF2B5EF4-FFF2-40B4-BE49-F238E27FC236}">
                  <a16:creationId xmlns:a16="http://schemas.microsoft.com/office/drawing/2014/main" id="{BCE9B3BA-FF49-2CE4-D51B-9F10347E5F38}"/>
                </a:ext>
              </a:extLst>
            </p:cNvPr>
            <p:cNvSpPr/>
            <p:nvPr/>
          </p:nvSpPr>
          <p:spPr>
            <a:xfrm>
              <a:off x="14425539" y="-5124"/>
              <a:ext cx="464099" cy="484904"/>
            </a:xfrm>
            <a:custGeom>
              <a:avLst/>
              <a:gdLst>
                <a:gd name="connsiteX0" fmla="*/ 464099 w 464099"/>
                <a:gd name="connsiteY0" fmla="*/ 0 h 484904"/>
                <a:gd name="connsiteX1" fmla="*/ 0 w 464099"/>
                <a:gd name="connsiteY1" fmla="*/ 0 h 484904"/>
                <a:gd name="connsiteX2" fmla="*/ 121622 w 464099"/>
                <a:gd name="connsiteY2" fmla="*/ 20891 h 484904"/>
                <a:gd name="connsiteX3" fmla="*/ 321929 w 464099"/>
                <a:gd name="connsiteY3" fmla="*/ 141700 h 484904"/>
                <a:gd name="connsiteX4" fmla="*/ 442695 w 464099"/>
                <a:gd name="connsiteY4" fmla="*/ 342006 h 484904"/>
                <a:gd name="connsiteX5" fmla="*/ 464099 w 464099"/>
                <a:gd name="connsiteY5" fmla="*/ 484905 h 484904"/>
                <a:gd name="connsiteX6" fmla="*/ 464099 w 464099"/>
                <a:gd name="connsiteY6" fmla="*/ 0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099" h="484904">
                  <a:moveTo>
                    <a:pt x="464099" y="0"/>
                  </a:moveTo>
                  <a:lnTo>
                    <a:pt x="0" y="0"/>
                  </a:lnTo>
                  <a:cubicBezTo>
                    <a:pt x="42168" y="1841"/>
                    <a:pt x="82922" y="8990"/>
                    <a:pt x="121622" y="20891"/>
                  </a:cubicBezTo>
                  <a:cubicBezTo>
                    <a:pt x="198209" y="44436"/>
                    <a:pt x="266747" y="86433"/>
                    <a:pt x="321929" y="141700"/>
                  </a:cubicBezTo>
                  <a:cubicBezTo>
                    <a:pt x="377197" y="196924"/>
                    <a:pt x="419192" y="265420"/>
                    <a:pt x="442695" y="342006"/>
                  </a:cubicBezTo>
                  <a:cubicBezTo>
                    <a:pt x="456608" y="387170"/>
                    <a:pt x="464099" y="435160"/>
                    <a:pt x="464099" y="484905"/>
                  </a:cubicBezTo>
                  <a:lnTo>
                    <a:pt x="464099" y="0"/>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8" name="Freeform: Shape 177">
              <a:extLst>
                <a:ext uri="{FF2B5EF4-FFF2-40B4-BE49-F238E27FC236}">
                  <a16:creationId xmlns:a16="http://schemas.microsoft.com/office/drawing/2014/main" id="{D4FE6805-FE5C-A3E2-85BD-838493E96DC5}"/>
                </a:ext>
              </a:extLst>
            </p:cNvPr>
            <p:cNvSpPr/>
            <p:nvPr/>
          </p:nvSpPr>
          <p:spPr>
            <a:xfrm>
              <a:off x="14404262" y="479780"/>
              <a:ext cx="470" cy="470"/>
            </a:xfrm>
            <a:custGeom>
              <a:avLst/>
              <a:gdLst>
                <a:gd name="connsiteX0" fmla="*/ 0 w 470"/>
                <a:gd name="connsiteY0" fmla="*/ 0 h 470"/>
                <a:gd name="connsiteX1" fmla="*/ 0 w 470"/>
                <a:gd name="connsiteY1" fmla="*/ 471 h 470"/>
                <a:gd name="connsiteX2" fmla="*/ 470 w 470"/>
                <a:gd name="connsiteY2" fmla="*/ 471 h 470"/>
                <a:gd name="connsiteX3" fmla="*/ 0 w 470"/>
                <a:gd name="connsiteY3" fmla="*/ 0 h 470"/>
              </a:gdLst>
              <a:ahLst/>
              <a:cxnLst>
                <a:cxn ang="0">
                  <a:pos x="connsiteX0" y="connsiteY0"/>
                </a:cxn>
                <a:cxn ang="0">
                  <a:pos x="connsiteX1" y="connsiteY1"/>
                </a:cxn>
                <a:cxn ang="0">
                  <a:pos x="connsiteX2" y="connsiteY2"/>
                </a:cxn>
                <a:cxn ang="0">
                  <a:pos x="connsiteX3" y="connsiteY3"/>
                </a:cxn>
              </a:cxnLst>
              <a:rect l="l" t="t" r="r" b="b"/>
              <a:pathLst>
                <a:path w="470" h="470">
                  <a:moveTo>
                    <a:pt x="0" y="0"/>
                  </a:moveTo>
                  <a:lnTo>
                    <a:pt x="0" y="471"/>
                  </a:lnTo>
                  <a:lnTo>
                    <a:pt x="470" y="471"/>
                  </a:lnTo>
                  <a:lnTo>
                    <a:pt x="0" y="0"/>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9" name="Freeform: Shape 178">
              <a:extLst>
                <a:ext uri="{FF2B5EF4-FFF2-40B4-BE49-F238E27FC236}">
                  <a16:creationId xmlns:a16="http://schemas.microsoft.com/office/drawing/2014/main" id="{2B969657-67E8-4C73-0A13-38C46B9490E6}"/>
                </a:ext>
              </a:extLst>
            </p:cNvPr>
            <p:cNvSpPr/>
            <p:nvPr/>
          </p:nvSpPr>
          <p:spPr>
            <a:xfrm>
              <a:off x="13918843" y="-5124"/>
              <a:ext cx="484948" cy="484904"/>
            </a:xfrm>
            <a:custGeom>
              <a:avLst/>
              <a:gdLst>
                <a:gd name="connsiteX0" fmla="*/ 242732 w 484948"/>
                <a:gd name="connsiteY0" fmla="*/ 242217 h 484904"/>
                <a:gd name="connsiteX1" fmla="*/ 414312 w 484948"/>
                <a:gd name="connsiteY1" fmla="*/ 70593 h 484904"/>
                <a:gd name="connsiteX2" fmla="*/ 414355 w 484948"/>
                <a:gd name="connsiteY2" fmla="*/ 70593 h 484904"/>
                <a:gd name="connsiteX3" fmla="*/ 484948 w 484948"/>
                <a:gd name="connsiteY3" fmla="*/ 0 h 484904"/>
                <a:gd name="connsiteX4" fmla="*/ 0 w 484948"/>
                <a:gd name="connsiteY4" fmla="*/ 0 h 484904"/>
                <a:gd name="connsiteX5" fmla="*/ 0 w 484948"/>
                <a:gd name="connsiteY5" fmla="*/ 242217 h 484904"/>
                <a:gd name="connsiteX6" fmla="*/ 0 w 484948"/>
                <a:gd name="connsiteY6" fmla="*/ 484905 h 484904"/>
                <a:gd name="connsiteX7" fmla="*/ 71064 w 484948"/>
                <a:gd name="connsiteY7" fmla="*/ 413841 h 484904"/>
                <a:gd name="connsiteX8" fmla="*/ 242732 w 484948"/>
                <a:gd name="connsiteY8"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948" h="484904">
                  <a:moveTo>
                    <a:pt x="242732" y="242217"/>
                  </a:moveTo>
                  <a:lnTo>
                    <a:pt x="414312" y="70593"/>
                  </a:lnTo>
                  <a:lnTo>
                    <a:pt x="414355" y="70593"/>
                  </a:lnTo>
                  <a:lnTo>
                    <a:pt x="484948" y="0"/>
                  </a:lnTo>
                  <a:lnTo>
                    <a:pt x="0" y="0"/>
                  </a:lnTo>
                  <a:lnTo>
                    <a:pt x="0" y="242217"/>
                  </a:lnTo>
                  <a:lnTo>
                    <a:pt x="0" y="484905"/>
                  </a:lnTo>
                  <a:lnTo>
                    <a:pt x="71064" y="413841"/>
                  </a:lnTo>
                  <a:lnTo>
                    <a:pt x="242732" y="242217"/>
                  </a:lnTo>
                  <a:close/>
                </a:path>
              </a:pathLst>
            </a:custGeom>
            <a:solidFill>
              <a:srgbClr val="FFFFFF"/>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80" name="Freeform: Shape 179">
              <a:extLst>
                <a:ext uri="{FF2B5EF4-FFF2-40B4-BE49-F238E27FC236}">
                  <a16:creationId xmlns:a16="http://schemas.microsoft.com/office/drawing/2014/main" id="{282059A2-F18C-711D-2937-551152CEBA49}"/>
                </a:ext>
              </a:extLst>
            </p:cNvPr>
            <p:cNvSpPr/>
            <p:nvPr/>
          </p:nvSpPr>
          <p:spPr>
            <a:xfrm>
              <a:off x="14403791" y="479780"/>
              <a:ext cx="471" cy="470"/>
            </a:xfrm>
            <a:custGeom>
              <a:avLst/>
              <a:gdLst>
                <a:gd name="connsiteX0" fmla="*/ 0 w 471"/>
                <a:gd name="connsiteY0" fmla="*/ 471 h 470"/>
                <a:gd name="connsiteX1" fmla="*/ 471 w 471"/>
                <a:gd name="connsiteY1" fmla="*/ 471 h 470"/>
                <a:gd name="connsiteX2" fmla="*/ 471 w 471"/>
                <a:gd name="connsiteY2" fmla="*/ 0 h 470"/>
                <a:gd name="connsiteX3" fmla="*/ 0 w 471"/>
                <a:gd name="connsiteY3" fmla="*/ 471 h 470"/>
              </a:gdLst>
              <a:ahLst/>
              <a:cxnLst>
                <a:cxn ang="0">
                  <a:pos x="connsiteX0" y="connsiteY0"/>
                </a:cxn>
                <a:cxn ang="0">
                  <a:pos x="connsiteX1" y="connsiteY1"/>
                </a:cxn>
                <a:cxn ang="0">
                  <a:pos x="connsiteX2" y="connsiteY2"/>
                </a:cxn>
                <a:cxn ang="0">
                  <a:pos x="connsiteX3" y="connsiteY3"/>
                </a:cxn>
              </a:cxnLst>
              <a:rect l="l" t="t" r="r" b="b"/>
              <a:pathLst>
                <a:path w="471" h="470">
                  <a:moveTo>
                    <a:pt x="0" y="471"/>
                  </a:moveTo>
                  <a:lnTo>
                    <a:pt x="471" y="471"/>
                  </a:lnTo>
                  <a:lnTo>
                    <a:pt x="471" y="0"/>
                  </a:lnTo>
                  <a:lnTo>
                    <a:pt x="0" y="471"/>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81" name="Freeform: Shape 180">
              <a:extLst>
                <a:ext uri="{FF2B5EF4-FFF2-40B4-BE49-F238E27FC236}">
                  <a16:creationId xmlns:a16="http://schemas.microsoft.com/office/drawing/2014/main" id="{C6C75985-968F-D977-C737-B984A4F33CB6}"/>
                </a:ext>
              </a:extLst>
            </p:cNvPr>
            <p:cNvSpPr/>
            <p:nvPr/>
          </p:nvSpPr>
          <p:spPr>
            <a:xfrm>
              <a:off x="13918843" y="-5124"/>
              <a:ext cx="485419" cy="485375"/>
            </a:xfrm>
            <a:custGeom>
              <a:avLst/>
              <a:gdLst>
                <a:gd name="connsiteX0" fmla="*/ 485420 w 485419"/>
                <a:gd name="connsiteY0" fmla="*/ 484905 h 485375"/>
                <a:gd name="connsiteX1" fmla="*/ 485420 w 485419"/>
                <a:gd name="connsiteY1" fmla="*/ 0 h 485375"/>
                <a:gd name="connsiteX2" fmla="*/ 484948 w 485419"/>
                <a:gd name="connsiteY2" fmla="*/ 0 h 485375"/>
                <a:gd name="connsiteX3" fmla="*/ 414355 w 485419"/>
                <a:gd name="connsiteY3" fmla="*/ 70593 h 485375"/>
                <a:gd name="connsiteX4" fmla="*/ 414312 w 485419"/>
                <a:gd name="connsiteY4" fmla="*/ 70593 h 485375"/>
                <a:gd name="connsiteX5" fmla="*/ 242732 w 485419"/>
                <a:gd name="connsiteY5" fmla="*/ 242217 h 485375"/>
                <a:gd name="connsiteX6" fmla="*/ 71064 w 485419"/>
                <a:gd name="connsiteY6" fmla="*/ 413841 h 485375"/>
                <a:gd name="connsiteX7" fmla="*/ 0 w 485419"/>
                <a:gd name="connsiteY7" fmla="*/ 484905 h 485375"/>
                <a:gd name="connsiteX8" fmla="*/ 0 w 485419"/>
                <a:gd name="connsiteY8" fmla="*/ 485376 h 485375"/>
                <a:gd name="connsiteX9" fmla="*/ 484948 w 485419"/>
                <a:gd name="connsiteY9" fmla="*/ 485376 h 485375"/>
                <a:gd name="connsiteX10" fmla="*/ 485420 w 485419"/>
                <a:gd name="connsiteY10" fmla="*/ 484905 h 48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419" h="485375">
                  <a:moveTo>
                    <a:pt x="485420" y="484905"/>
                  </a:moveTo>
                  <a:lnTo>
                    <a:pt x="485420" y="0"/>
                  </a:lnTo>
                  <a:lnTo>
                    <a:pt x="484948" y="0"/>
                  </a:lnTo>
                  <a:lnTo>
                    <a:pt x="414355" y="70593"/>
                  </a:lnTo>
                  <a:lnTo>
                    <a:pt x="414312" y="70593"/>
                  </a:lnTo>
                  <a:lnTo>
                    <a:pt x="242732" y="242217"/>
                  </a:lnTo>
                  <a:lnTo>
                    <a:pt x="71064" y="413841"/>
                  </a:lnTo>
                  <a:lnTo>
                    <a:pt x="0" y="484905"/>
                  </a:lnTo>
                  <a:cubicBezTo>
                    <a:pt x="0" y="484905"/>
                    <a:pt x="0" y="485247"/>
                    <a:pt x="0" y="485376"/>
                  </a:cubicBezTo>
                  <a:lnTo>
                    <a:pt x="484948" y="485376"/>
                  </a:lnTo>
                  <a:lnTo>
                    <a:pt x="485420" y="484905"/>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grpSp>
      <p:sp>
        <p:nvSpPr>
          <p:cNvPr id="10" name="Text Placeholder 9">
            <a:extLst>
              <a:ext uri="{FF2B5EF4-FFF2-40B4-BE49-F238E27FC236}">
                <a16:creationId xmlns:a16="http://schemas.microsoft.com/office/drawing/2014/main" id="{0FEFD482-957D-2D2E-3C61-0302DA6D2C82}"/>
              </a:ext>
            </a:extLst>
          </p:cNvPr>
          <p:cNvSpPr>
            <a:spLocks noGrp="1"/>
          </p:cNvSpPr>
          <p:nvPr>
            <p:ph type="body" sz="quarter" idx="4294967295"/>
          </p:nvPr>
        </p:nvSpPr>
        <p:spPr>
          <a:xfrm>
            <a:off x="263526" y="296863"/>
            <a:ext cx="2484438" cy="175577"/>
          </a:xfrm>
        </p:spPr>
        <p:txBody>
          <a:bodyPr/>
          <a:lstStyle/>
          <a:p>
            <a:r>
              <a:rPr lang="pt-BR" dirty="0">
                <a:solidFill>
                  <a:schemeClr val="bg1"/>
                </a:solidFill>
              </a:rPr>
              <a:t>LOREM IPSUM</a:t>
            </a:r>
            <a:endParaRPr lang="en-GB" dirty="0">
              <a:solidFill>
                <a:schemeClr val="bg1"/>
              </a:solidFill>
            </a:endParaRPr>
          </a:p>
        </p:txBody>
      </p:sp>
      <p:sp>
        <p:nvSpPr>
          <p:cNvPr id="4" name="Slide Number Placeholder 5">
            <a:extLst>
              <a:ext uri="{FF2B5EF4-FFF2-40B4-BE49-F238E27FC236}">
                <a16:creationId xmlns:a16="http://schemas.microsoft.com/office/drawing/2014/main" id="{40FD3569-A556-BC5C-A67E-0E1B369B9509}"/>
              </a:ext>
            </a:extLst>
          </p:cNvPr>
          <p:cNvSpPr>
            <a:spLocks noGrp="1"/>
          </p:cNvSpPr>
          <p:nvPr>
            <p:ph type="sldNum" sz="quarter" idx="4294967295"/>
          </p:nvPr>
        </p:nvSpPr>
        <p:spPr>
          <a:xfrm>
            <a:off x="0" y="9556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rgbClr val="0C2340"/>
                </a:solidFill>
                <a:latin typeface="FS Elliot Pro" panose="02000503040000020004"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630">
              <a:defRPr/>
            </a:pPr>
            <a:fld id="{B6F15528-21DE-4FAA-801E-634DDDAF4B2B}" type="slidenum">
              <a:rPr lang="en-US" smtClean="0"/>
              <a:pPr defTabSz="609630">
                <a:defRPr/>
              </a:pPr>
              <a:t>22</a:t>
            </a:fld>
            <a:endParaRPr lang="en-US" sz="933">
              <a:latin typeface="Work Sans" pitchFamily="2" charset="0"/>
            </a:endParaRPr>
          </a:p>
        </p:txBody>
      </p:sp>
      <p:sp>
        <p:nvSpPr>
          <p:cNvPr id="11" name="Google Shape;178;p23">
            <a:extLst>
              <a:ext uri="{FF2B5EF4-FFF2-40B4-BE49-F238E27FC236}">
                <a16:creationId xmlns:a16="http://schemas.microsoft.com/office/drawing/2014/main" id="{6BAF076C-A28A-9203-5D30-D17C71FDC0E0}"/>
              </a:ext>
            </a:extLst>
          </p:cNvPr>
          <p:cNvSpPr txBox="1">
            <a:spLocks/>
          </p:cNvSpPr>
          <p:nvPr/>
        </p:nvSpPr>
        <p:spPr>
          <a:xfrm>
            <a:off x="261166" y="134633"/>
            <a:ext cx="8747325" cy="1916187"/>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4800" dirty="0">
                <a:solidFill>
                  <a:schemeClr val="accent1"/>
                </a:solidFill>
              </a:rPr>
              <a:t>Como avaliamos acertos e erros ao decidir:</a:t>
            </a:r>
          </a:p>
          <a:p>
            <a:pPr>
              <a:lnSpc>
                <a:spcPct val="80000"/>
              </a:lnSpc>
            </a:pPr>
            <a:r>
              <a:rPr lang="pt-BR" sz="4800" dirty="0">
                <a:solidFill>
                  <a:schemeClr val="accent1"/>
                </a:solidFill>
                <a:latin typeface="Work Sans Thin" pitchFamily="2" charset="0"/>
                <a:cs typeface="Arial" panose="020B0604020202020204" pitchFamily="34" charset="0"/>
              </a:rPr>
              <a:t>Chove ou Não Chove?</a:t>
            </a:r>
          </a:p>
        </p:txBody>
      </p:sp>
      <p:sp>
        <p:nvSpPr>
          <p:cNvPr id="14" name="Google Shape;178;p23">
            <a:extLst>
              <a:ext uri="{FF2B5EF4-FFF2-40B4-BE49-F238E27FC236}">
                <a16:creationId xmlns:a16="http://schemas.microsoft.com/office/drawing/2014/main" id="{3F4DD285-6FE2-81F1-BD57-2F8468BCA48D}"/>
              </a:ext>
            </a:extLst>
          </p:cNvPr>
          <p:cNvSpPr txBox="1">
            <a:spLocks/>
          </p:cNvSpPr>
          <p:nvPr/>
        </p:nvSpPr>
        <p:spPr>
          <a:xfrm>
            <a:off x="261166" y="2243901"/>
            <a:ext cx="2059856" cy="241862"/>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1600" dirty="0">
                <a:solidFill>
                  <a:schemeClr val="accent1"/>
                </a:solidFill>
              </a:rPr>
              <a:t>Recall</a:t>
            </a:r>
            <a:endParaRPr lang="pt-BR" sz="1600" dirty="0">
              <a:solidFill>
                <a:schemeClr val="accent1"/>
              </a:solidFill>
              <a:latin typeface="Work Sans Thin" pitchFamily="2" charset="0"/>
              <a:cs typeface="Arial" panose="020B0604020202020204" pitchFamily="34" charset="0"/>
            </a:endParaRPr>
          </a:p>
        </p:txBody>
      </p:sp>
      <p:sp>
        <p:nvSpPr>
          <p:cNvPr id="25" name="TextBox 36">
            <a:extLst>
              <a:ext uri="{FF2B5EF4-FFF2-40B4-BE49-F238E27FC236}">
                <a16:creationId xmlns:a16="http://schemas.microsoft.com/office/drawing/2014/main" id="{8709D6CE-9A2D-6873-5B9F-C5AEDFA1CC0A}"/>
              </a:ext>
            </a:extLst>
          </p:cNvPr>
          <p:cNvSpPr txBox="1"/>
          <p:nvPr/>
        </p:nvSpPr>
        <p:spPr>
          <a:xfrm>
            <a:off x="276463" y="4565319"/>
            <a:ext cx="2404815" cy="804259"/>
          </a:xfrm>
          <a:prstGeom prst="rect">
            <a:avLst/>
          </a:prstGeom>
        </p:spPr>
        <p:txBody>
          <a:bodyPr wrap="square" lIns="0" tIns="0" rIns="0" bIns="0" rtlCol="0" anchor="t">
            <a:spAutoFit/>
          </a:bodyPr>
          <a:lstStyle/>
          <a:p>
            <a:pPr defTabSz="609630">
              <a:lnSpc>
                <a:spcPct val="110000"/>
              </a:lnSpc>
              <a:defRPr/>
            </a:pPr>
            <a:r>
              <a:rPr lang="pt-BR" sz="1200" dirty="0">
                <a:solidFill>
                  <a:srgbClr val="0C2340"/>
                </a:solidFill>
                <a:latin typeface="+mj-lt"/>
              </a:rPr>
              <a:t>Acurácia = TP + TN / (TP + TN + FP + FN)</a:t>
            </a:r>
          </a:p>
          <a:p>
            <a:pPr defTabSz="609630">
              <a:lnSpc>
                <a:spcPct val="110000"/>
              </a:lnSpc>
              <a:defRPr/>
            </a:pPr>
            <a:r>
              <a:rPr lang="pt-BR" sz="1200" dirty="0">
                <a:solidFill>
                  <a:srgbClr val="0C2340"/>
                </a:solidFill>
                <a:latin typeface="+mj-lt"/>
              </a:rPr>
              <a:t>Mede a proporção total de acertos do modelo.</a:t>
            </a:r>
            <a:endParaRPr lang="it-IT" sz="1200" dirty="0">
              <a:solidFill>
                <a:srgbClr val="0C2340"/>
              </a:solidFill>
              <a:latin typeface="+mj-lt"/>
            </a:endParaRPr>
          </a:p>
        </p:txBody>
      </p:sp>
      <p:sp>
        <p:nvSpPr>
          <p:cNvPr id="26" name="Google Shape;178;p23">
            <a:extLst>
              <a:ext uri="{FF2B5EF4-FFF2-40B4-BE49-F238E27FC236}">
                <a16:creationId xmlns:a16="http://schemas.microsoft.com/office/drawing/2014/main" id="{BCFA4373-DA57-6CD2-A751-801D4A0DD021}"/>
              </a:ext>
            </a:extLst>
          </p:cNvPr>
          <p:cNvSpPr txBox="1">
            <a:spLocks/>
          </p:cNvSpPr>
          <p:nvPr/>
        </p:nvSpPr>
        <p:spPr>
          <a:xfrm>
            <a:off x="261319" y="4323452"/>
            <a:ext cx="2059856" cy="241862"/>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1600" dirty="0">
                <a:solidFill>
                  <a:schemeClr val="accent1"/>
                </a:solidFill>
              </a:rPr>
              <a:t>Acurácia</a:t>
            </a:r>
            <a:endParaRPr lang="pt-BR" sz="1600" dirty="0">
              <a:solidFill>
                <a:schemeClr val="accent1"/>
              </a:solidFill>
              <a:latin typeface="Work Sans Thin" pitchFamily="2" charset="0"/>
              <a:cs typeface="Arial" panose="020B0604020202020204" pitchFamily="34" charset="0"/>
            </a:endParaRPr>
          </a:p>
        </p:txBody>
      </p:sp>
      <p:sp>
        <p:nvSpPr>
          <p:cNvPr id="29" name="Google Shape;178;p23">
            <a:extLst>
              <a:ext uri="{FF2B5EF4-FFF2-40B4-BE49-F238E27FC236}">
                <a16:creationId xmlns:a16="http://schemas.microsoft.com/office/drawing/2014/main" id="{9B9B7277-8B35-BD94-213B-6393949A8A48}"/>
              </a:ext>
            </a:extLst>
          </p:cNvPr>
          <p:cNvSpPr txBox="1">
            <a:spLocks/>
          </p:cNvSpPr>
          <p:nvPr/>
        </p:nvSpPr>
        <p:spPr>
          <a:xfrm>
            <a:off x="3207363" y="2243901"/>
            <a:ext cx="2059856" cy="241862"/>
          </a:xfrm>
          <a:prstGeom prst="rect">
            <a:avLst/>
          </a:prstGeom>
        </p:spPr>
        <p:txBody>
          <a:bodyPr spcFirstLastPara="1" vert="horz" wrap="square" lIns="0" tIns="0" rIns="0" bIns="0" rtlCol="0" anchor="t" anchorCtr="0">
            <a:noAutofit/>
          </a:bodyPr>
          <a:lst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a:lstStyle>
          <a:p>
            <a:pPr>
              <a:lnSpc>
                <a:spcPct val="80000"/>
              </a:lnSpc>
            </a:pPr>
            <a:r>
              <a:rPr lang="pt-BR" sz="1600" dirty="0">
                <a:solidFill>
                  <a:schemeClr val="accent1"/>
                </a:solidFill>
              </a:rPr>
              <a:t>Matriz de Confusão</a:t>
            </a:r>
            <a:endParaRPr lang="pt-BR" sz="1600" dirty="0">
              <a:solidFill>
                <a:schemeClr val="accent1"/>
              </a:solidFill>
              <a:latin typeface="Work Sans Thin" pitchFamily="2" charset="0"/>
              <a:cs typeface="Arial" panose="020B0604020202020204" pitchFamily="34" charset="0"/>
            </a:endParaRPr>
          </a:p>
        </p:txBody>
      </p:sp>
      <p:sp>
        <p:nvSpPr>
          <p:cNvPr id="31" name="TextBox 36">
            <a:extLst>
              <a:ext uri="{FF2B5EF4-FFF2-40B4-BE49-F238E27FC236}">
                <a16:creationId xmlns:a16="http://schemas.microsoft.com/office/drawing/2014/main" id="{FA312534-CE6D-ADB0-2662-390EF4F27E7E}"/>
              </a:ext>
            </a:extLst>
          </p:cNvPr>
          <p:cNvSpPr txBox="1"/>
          <p:nvPr/>
        </p:nvSpPr>
        <p:spPr>
          <a:xfrm>
            <a:off x="3207363" y="2485763"/>
            <a:ext cx="2404815" cy="1616789"/>
          </a:xfrm>
          <a:prstGeom prst="rect">
            <a:avLst/>
          </a:prstGeom>
        </p:spPr>
        <p:txBody>
          <a:bodyPr wrap="square" lIns="0" tIns="0" rIns="0" bIns="0" rtlCol="0" anchor="t">
            <a:spAutoFit/>
          </a:bodyPr>
          <a:lstStyle/>
          <a:p>
            <a:pPr defTabSz="609630">
              <a:lnSpc>
                <a:spcPct val="110000"/>
              </a:lnSpc>
              <a:defRPr/>
            </a:pPr>
            <a:r>
              <a:rPr lang="pt-BR" sz="1200" dirty="0" err="1">
                <a:solidFill>
                  <a:srgbClr val="0C2340"/>
                </a:solidFill>
                <a:latin typeface="+mj-lt"/>
              </a:rPr>
              <a:t>True</a:t>
            </a:r>
            <a:r>
              <a:rPr lang="pt-BR" sz="1200" dirty="0">
                <a:solidFill>
                  <a:srgbClr val="0C2340"/>
                </a:solidFill>
                <a:latin typeface="+mj-lt"/>
              </a:rPr>
              <a:t> Positive – TP / previu chuva e choveu</a:t>
            </a:r>
          </a:p>
          <a:p>
            <a:pPr defTabSz="609630">
              <a:lnSpc>
                <a:spcPct val="110000"/>
              </a:lnSpc>
              <a:defRPr/>
            </a:pPr>
            <a:r>
              <a:rPr lang="pt-BR" sz="1200" dirty="0">
                <a:solidFill>
                  <a:srgbClr val="0C2340"/>
                </a:solidFill>
                <a:latin typeface="+mj-lt"/>
              </a:rPr>
              <a:t>False Negative – FN / previu não chuva e choveu</a:t>
            </a:r>
          </a:p>
          <a:p>
            <a:pPr defTabSz="609630">
              <a:lnSpc>
                <a:spcPct val="110000"/>
              </a:lnSpc>
              <a:defRPr/>
            </a:pPr>
            <a:r>
              <a:rPr lang="pt-BR" sz="1200" dirty="0">
                <a:solidFill>
                  <a:srgbClr val="0C2340"/>
                </a:solidFill>
                <a:latin typeface="+mj-lt"/>
              </a:rPr>
              <a:t>False Positive – FP / previu chuva e não choveu</a:t>
            </a:r>
          </a:p>
          <a:p>
            <a:pPr defTabSz="609630">
              <a:lnSpc>
                <a:spcPct val="110000"/>
              </a:lnSpc>
              <a:defRPr/>
            </a:pPr>
            <a:r>
              <a:rPr lang="pt-BR" sz="1200" dirty="0">
                <a:solidFill>
                  <a:srgbClr val="0C2340"/>
                </a:solidFill>
                <a:latin typeface="+mj-lt"/>
              </a:rPr>
              <a:t>TN – </a:t>
            </a:r>
            <a:r>
              <a:rPr lang="pt-BR" sz="1200" dirty="0" err="1">
                <a:solidFill>
                  <a:srgbClr val="0C2340"/>
                </a:solidFill>
                <a:latin typeface="+mj-lt"/>
              </a:rPr>
              <a:t>True</a:t>
            </a:r>
            <a:r>
              <a:rPr lang="pt-BR" sz="1200" dirty="0">
                <a:solidFill>
                  <a:srgbClr val="0C2340"/>
                </a:solidFill>
                <a:latin typeface="+mj-lt"/>
              </a:rPr>
              <a:t> Negative  / previu não chuva e não choveu</a:t>
            </a:r>
            <a:endParaRPr lang="it-IT" sz="1200" dirty="0">
              <a:solidFill>
                <a:srgbClr val="0C2340"/>
              </a:solidFill>
              <a:latin typeface="+mj-lt"/>
            </a:endParaRPr>
          </a:p>
        </p:txBody>
      </p:sp>
    </p:spTree>
    <p:extLst>
      <p:ext uri="{BB962C8B-B14F-4D97-AF65-F5344CB8AC3E}">
        <p14:creationId xmlns:p14="http://schemas.microsoft.com/office/powerpoint/2010/main" val="2846230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D8D94-FE7F-3D1E-B9F7-27CB79392DDC}"/>
            </a:ext>
          </a:extLst>
        </p:cNvPr>
        <p:cNvGrpSpPr/>
        <p:nvPr/>
      </p:nvGrpSpPr>
      <p:grpSpPr>
        <a:xfrm>
          <a:off x="0" y="0"/>
          <a:ext cx="0" cy="0"/>
          <a:chOff x="0" y="0"/>
          <a:chExt cx="0" cy="0"/>
        </a:xfrm>
      </p:grpSpPr>
      <p:sp>
        <p:nvSpPr>
          <p:cNvPr id="8" name="Título 3">
            <a:extLst>
              <a:ext uri="{FF2B5EF4-FFF2-40B4-BE49-F238E27FC236}">
                <a16:creationId xmlns:a16="http://schemas.microsoft.com/office/drawing/2014/main" id="{E1F06AB9-072E-08E6-513B-F9CB80A22F48}"/>
              </a:ext>
            </a:extLst>
          </p:cNvPr>
          <p:cNvSpPr txBox="1">
            <a:spLocks/>
          </p:cNvSpPr>
          <p:nvPr/>
        </p:nvSpPr>
        <p:spPr>
          <a:xfrm>
            <a:off x="111597" y="956873"/>
            <a:ext cx="5998379" cy="2115772"/>
          </a:xfrm>
          <a:prstGeom prst="rect">
            <a:avLst/>
          </a:prstGeom>
          <a:noFill/>
        </p:spPr>
        <p:txBody>
          <a:bodyPr lIns="0" tIns="0" rIns="0" bIns="0" anchor="b">
            <a:sp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en-GB" sz="9600" b="0" dirty="0" err="1">
                <a:solidFill>
                  <a:srgbClr val="0C2340"/>
                </a:solidFill>
                <a:latin typeface="Work Sans Thin" pitchFamily="2" charset="0"/>
              </a:rPr>
              <a:t>Modelos</a:t>
            </a:r>
            <a:r>
              <a:rPr lang="en-GB" sz="9600" b="0" dirty="0">
                <a:solidFill>
                  <a:srgbClr val="0C2340"/>
                </a:solidFill>
                <a:latin typeface="Work Sans Thin" pitchFamily="2" charset="0"/>
              </a:rPr>
              <a:t> </a:t>
            </a:r>
            <a:r>
              <a:rPr lang="en-GB" sz="9600" b="0" dirty="0" err="1">
                <a:solidFill>
                  <a:srgbClr val="0C2340"/>
                </a:solidFill>
                <a:latin typeface="Work Sans Thin" pitchFamily="2" charset="0"/>
              </a:rPr>
              <a:t>Utilizados</a:t>
            </a:r>
            <a:endParaRPr lang="en-GB" sz="9600" b="0" dirty="0">
              <a:solidFill>
                <a:srgbClr val="0C2340"/>
              </a:solidFill>
              <a:latin typeface="Work Sans Thin" pitchFamily="2" charset="0"/>
            </a:endParaRPr>
          </a:p>
        </p:txBody>
      </p:sp>
      <p:graphicFrame>
        <p:nvGraphicFramePr>
          <p:cNvPr id="9" name="Table 8">
            <a:extLst>
              <a:ext uri="{FF2B5EF4-FFF2-40B4-BE49-F238E27FC236}">
                <a16:creationId xmlns:a16="http://schemas.microsoft.com/office/drawing/2014/main" id="{EF99E42F-5683-551D-8B05-702B7662A741}"/>
              </a:ext>
            </a:extLst>
          </p:cNvPr>
          <p:cNvGraphicFramePr>
            <a:graphicFrameLocks noGrp="1"/>
          </p:cNvGraphicFramePr>
          <p:nvPr>
            <p:extLst>
              <p:ext uri="{D42A27DB-BD31-4B8C-83A1-F6EECF244321}">
                <p14:modId xmlns:p14="http://schemas.microsoft.com/office/powerpoint/2010/main" val="3701919771"/>
              </p:ext>
            </p:extLst>
          </p:nvPr>
        </p:nvGraphicFramePr>
        <p:xfrm>
          <a:off x="8596217" y="1044349"/>
          <a:ext cx="3196456" cy="4056592"/>
        </p:xfrm>
        <a:graphic>
          <a:graphicData uri="http://schemas.openxmlformats.org/drawingml/2006/table">
            <a:tbl>
              <a:tblPr firstRow="1" bandRow="1">
                <a:tableStyleId>{5C22544A-7EE6-4342-B048-85BDC9FD1C3A}</a:tableStyleId>
              </a:tblPr>
              <a:tblGrid>
                <a:gridCol w="1080276">
                  <a:extLst>
                    <a:ext uri="{9D8B030D-6E8A-4147-A177-3AD203B41FA5}">
                      <a16:colId xmlns:a16="http://schemas.microsoft.com/office/drawing/2014/main" val="2511984414"/>
                    </a:ext>
                  </a:extLst>
                </a:gridCol>
                <a:gridCol w="2116180">
                  <a:extLst>
                    <a:ext uri="{9D8B030D-6E8A-4147-A177-3AD203B41FA5}">
                      <a16:colId xmlns:a16="http://schemas.microsoft.com/office/drawing/2014/main" val="1930258687"/>
                    </a:ext>
                  </a:extLst>
                </a:gridCol>
              </a:tblGrid>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1</a:t>
                      </a:r>
                    </a:p>
                  </a:txBody>
                  <a:tcPr marR="360000" anchor="b">
                    <a:lnL w="12700" cmpd="sng">
                      <a:noFill/>
                    </a:lnL>
                    <a:lnR w="12700" cmpd="sng">
                      <a:noFill/>
                    </a:lnR>
                    <a:lnT w="12700" cmpd="sng">
                      <a:noFill/>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Work Sans" pitchFamily="2" charset="0"/>
                        </a:rPr>
                        <a:t>Regressão</a:t>
                      </a:r>
                      <a:r>
                        <a:rPr lang="en-US" sz="1200" b="0" dirty="0">
                          <a:solidFill>
                            <a:srgbClr val="0C2340"/>
                          </a:solidFill>
                          <a:latin typeface="Work Sans" pitchFamily="2" charset="0"/>
                        </a:rPr>
                        <a:t> </a:t>
                      </a:r>
                      <a:r>
                        <a:rPr lang="en-US" sz="1200" b="0" dirty="0" err="1">
                          <a:solidFill>
                            <a:srgbClr val="0C2340"/>
                          </a:solidFill>
                          <a:latin typeface="Work Sans" pitchFamily="2" charset="0"/>
                        </a:rPr>
                        <a:t>Logística</a:t>
                      </a:r>
                      <a:endParaRPr lang="en-US" sz="1200" b="0" dirty="0">
                        <a:solidFill>
                          <a:srgbClr val="0C2340"/>
                        </a:solidFill>
                        <a:latin typeface="Work Sans" pitchFamily="2" charset="0"/>
                      </a:endParaRPr>
                    </a:p>
                  </a:txBody>
                  <a:tcPr anchor="b">
                    <a:lnL w="12700" cmpd="sng">
                      <a:noFill/>
                    </a:lnL>
                    <a:lnR w="12700" cmpd="sng">
                      <a:noFill/>
                    </a:lnR>
                    <a:lnT w="12700" cmpd="sng">
                      <a:noFill/>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3295223"/>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2</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Work Sans" pitchFamily="2" charset="0"/>
                        </a:rPr>
                        <a:t>RandomForest</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15179"/>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3</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Gradient Boosting</a:t>
                      </a: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7347909"/>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4</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err="1">
                          <a:solidFill>
                            <a:srgbClr val="0C2340"/>
                          </a:solidFill>
                          <a:latin typeface="Work Sans" pitchFamily="2" charset="0"/>
                        </a:rPr>
                        <a:t>XGBoost</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43517"/>
                  </a:ext>
                </a:extLst>
              </a:tr>
            </a:tbl>
          </a:graphicData>
        </a:graphic>
      </p:graphicFrame>
      <p:grpSp>
        <p:nvGrpSpPr>
          <p:cNvPr id="10" name="Graphic 6">
            <a:extLst>
              <a:ext uri="{FF2B5EF4-FFF2-40B4-BE49-F238E27FC236}">
                <a16:creationId xmlns:a16="http://schemas.microsoft.com/office/drawing/2014/main" id="{131D21ED-A645-DC62-33CA-111AF5C0205B}"/>
              </a:ext>
            </a:extLst>
          </p:cNvPr>
          <p:cNvGrpSpPr/>
          <p:nvPr/>
        </p:nvGrpSpPr>
        <p:grpSpPr>
          <a:xfrm>
            <a:off x="276522" y="296863"/>
            <a:ext cx="412114" cy="287339"/>
            <a:chOff x="3414712" y="1223962"/>
            <a:chExt cx="5362003" cy="3738562"/>
          </a:xfrm>
          <a:solidFill>
            <a:srgbClr val="DA291C"/>
          </a:solidFill>
        </p:grpSpPr>
        <p:sp>
          <p:nvSpPr>
            <p:cNvPr id="12" name="Freeform: Shape 43">
              <a:extLst>
                <a:ext uri="{FF2B5EF4-FFF2-40B4-BE49-F238E27FC236}">
                  <a16:creationId xmlns:a16="http://schemas.microsoft.com/office/drawing/2014/main" id="{26292A9B-A1A2-201A-A65E-88EA93CB1E9B}"/>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p>
          </p:txBody>
        </p:sp>
        <p:sp>
          <p:nvSpPr>
            <p:cNvPr id="13" name="Freeform: Shape 44">
              <a:extLst>
                <a:ext uri="{FF2B5EF4-FFF2-40B4-BE49-F238E27FC236}">
                  <a16:creationId xmlns:a16="http://schemas.microsoft.com/office/drawing/2014/main" id="{FC292D7B-9C56-EDB6-1AB7-532C0FFCC4BB}"/>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p>
          </p:txBody>
        </p:sp>
        <p:sp>
          <p:nvSpPr>
            <p:cNvPr id="14" name="Freeform: Shape 45">
              <a:extLst>
                <a:ext uri="{FF2B5EF4-FFF2-40B4-BE49-F238E27FC236}">
                  <a16:creationId xmlns:a16="http://schemas.microsoft.com/office/drawing/2014/main" id="{C36CBD89-02C8-E4CC-461E-677D77213317}"/>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p>
          </p:txBody>
        </p:sp>
        <p:sp>
          <p:nvSpPr>
            <p:cNvPr id="15" name="Freeform: Shape 46">
              <a:extLst>
                <a:ext uri="{FF2B5EF4-FFF2-40B4-BE49-F238E27FC236}">
                  <a16:creationId xmlns:a16="http://schemas.microsoft.com/office/drawing/2014/main" id="{D460BBBD-E856-60CF-C341-F2D65B53C739}"/>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p>
          </p:txBody>
        </p:sp>
      </p:grpSp>
      <p:pic>
        <p:nvPicPr>
          <p:cNvPr id="3" name="Gráfico 2" descr="Troféu com preenchimento sólido">
            <a:extLst>
              <a:ext uri="{FF2B5EF4-FFF2-40B4-BE49-F238E27FC236}">
                <a16:creationId xmlns:a16="http://schemas.microsoft.com/office/drawing/2014/main" id="{3171F043-0685-9E45-2021-A9D9FAD944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56961" y="4565229"/>
            <a:ext cx="535712" cy="535712"/>
          </a:xfrm>
          <a:prstGeom prst="rect">
            <a:avLst/>
          </a:prstGeom>
        </p:spPr>
      </p:pic>
      <p:sp>
        <p:nvSpPr>
          <p:cNvPr id="4" name="Google Shape;179;p23">
            <a:extLst>
              <a:ext uri="{FF2B5EF4-FFF2-40B4-BE49-F238E27FC236}">
                <a16:creationId xmlns:a16="http://schemas.microsoft.com/office/drawing/2014/main" id="{8507AA42-F9F4-D9BD-CA4F-02E045A76B82}"/>
              </a:ext>
            </a:extLst>
          </p:cNvPr>
          <p:cNvSpPr txBox="1">
            <a:spLocks/>
          </p:cNvSpPr>
          <p:nvPr/>
        </p:nvSpPr>
        <p:spPr>
          <a:xfrm>
            <a:off x="111597" y="4017806"/>
            <a:ext cx="8308126" cy="2115772"/>
          </a:xfrm>
          <a:prstGeom prst="rect">
            <a:avLst/>
          </a:prstGeom>
        </p:spPr>
        <p:txBody>
          <a:bodyPr spcFirstLastPara="1" vert="horz" wrap="square" lIns="0" tIns="0" rIns="0" bIns="0" numCol="1" spcCol="0" rtlCol="0" anchor="b" anchorCtr="0">
            <a:noAutofit/>
          </a:bodyPr>
          <a:lstStyle>
            <a:lvl1pPr marL="0" indent="0" algn="l" defTabSz="609585" rtl="0" eaLnBrk="1" latinLnBrk="0" hangingPunct="1">
              <a:lnSpc>
                <a:spcPct val="100000"/>
              </a:lnSpc>
              <a:spcBef>
                <a:spcPts val="0"/>
              </a:spcBef>
              <a:spcAft>
                <a:spcPts val="1200"/>
              </a:spcAft>
              <a:buFontTx/>
              <a:buNone/>
              <a:defRPr sz="1200" kern="1200" baseline="0">
                <a:solidFill>
                  <a:srgbClr val="0C2340"/>
                </a:solidFill>
                <a:latin typeface="+mn-lt"/>
                <a:ea typeface="+mn-ea"/>
                <a:cs typeface="+mn-cs"/>
              </a:defRPr>
            </a:lvl1pPr>
            <a:lvl2pPr marL="0" indent="0" algn="l" defTabSz="609585" rtl="0" eaLnBrk="1" latinLnBrk="0" hangingPunct="1">
              <a:lnSpc>
                <a:spcPct val="100000"/>
              </a:lnSpc>
              <a:spcBef>
                <a:spcPts val="0"/>
              </a:spcBef>
              <a:spcAft>
                <a:spcPts val="1200"/>
              </a:spcAft>
              <a:buFont typeface="Arial" panose="020B0604020202020204" pitchFamily="34" charset="0"/>
              <a:buNone/>
              <a:defRPr sz="1200" kern="1200" baseline="0">
                <a:solidFill>
                  <a:srgbClr val="0C2340"/>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mn-lt"/>
                <a:ea typeface="+mn-ea"/>
                <a:cs typeface="+mn-cs"/>
              </a:defRPr>
            </a:lvl4pPr>
            <a:lvl5pPr marL="1247775" indent="-171450" algn="l" defTabSz="609585" rtl="0" eaLnBrk="1" latinLnBrk="0" hangingPunct="1">
              <a:lnSpc>
                <a:spcPct val="100000"/>
              </a:lnSpc>
              <a:spcBef>
                <a:spcPts val="0"/>
              </a:spcBef>
              <a:spcAft>
                <a:spcPts val="1200"/>
              </a:spcAft>
              <a:buClr>
                <a:srgbClr val="DA291C"/>
              </a:buClr>
              <a:buFont typeface="Wingdings" panose="05000000000000000000" pitchFamily="2" charset="2"/>
              <a:buChar char="§"/>
              <a:defRPr sz="1200" b="0" kern="1200" baseline="0">
                <a:solidFill>
                  <a:srgbClr val="54657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b="1" dirty="0">
                <a:latin typeface="Work Sans" pitchFamily="2" charset="0"/>
              </a:rPr>
              <a:t>Regressão Logística: </a:t>
            </a:r>
            <a:r>
              <a:rPr lang="pt-BR" sz="1000" dirty="0">
                <a:latin typeface="Work Sans" pitchFamily="2" charset="0"/>
              </a:rPr>
              <a:t>Aprende uma relação matemática direta entre as variáveis climáticas e a chance de chuva. Combina as variáveis em uma equação e usa uma função logística para gerar a probabilidade. É simples e interpretável, mas limitada para padrões complexos.</a:t>
            </a:r>
          </a:p>
          <a:p>
            <a:pPr>
              <a:lnSpc>
                <a:spcPct val="120000"/>
              </a:lnSpc>
            </a:pPr>
            <a:r>
              <a:rPr lang="pt-BR" sz="1000" b="1" dirty="0">
                <a:latin typeface="Work Sans" pitchFamily="2" charset="0"/>
              </a:rPr>
              <a:t>Random Forest: </a:t>
            </a:r>
            <a:r>
              <a:rPr lang="pt-BR" sz="1000" dirty="0">
                <a:latin typeface="Work Sans" pitchFamily="2" charset="0"/>
              </a:rPr>
              <a:t>Utiliza muitas árvores de decisão independentes. Cada árvore faz sua própria previsão, e a probabilidade final é a proporção de árvores que votam em “chove”. Captura relações não lineares, mas as árvores não aprendem com os erros umas das outras.</a:t>
            </a:r>
          </a:p>
          <a:p>
            <a:pPr>
              <a:lnSpc>
                <a:spcPct val="120000"/>
              </a:lnSpc>
            </a:pPr>
            <a:r>
              <a:rPr lang="pt-BR" sz="1000" b="1" dirty="0" err="1">
                <a:latin typeface="Work Sans" pitchFamily="2" charset="0"/>
              </a:rPr>
              <a:t>Gradient</a:t>
            </a:r>
            <a:r>
              <a:rPr lang="pt-BR" sz="1000" b="1" dirty="0">
                <a:latin typeface="Work Sans" pitchFamily="2" charset="0"/>
              </a:rPr>
              <a:t> </a:t>
            </a:r>
            <a:r>
              <a:rPr lang="pt-BR" sz="1000" b="1" dirty="0" err="1">
                <a:latin typeface="Work Sans" pitchFamily="2" charset="0"/>
              </a:rPr>
              <a:t>Boosting</a:t>
            </a:r>
            <a:r>
              <a:rPr lang="pt-BR" sz="1000" b="1" dirty="0">
                <a:latin typeface="Work Sans" pitchFamily="2" charset="0"/>
              </a:rPr>
              <a:t>: </a:t>
            </a:r>
            <a:r>
              <a:rPr lang="pt-BR" sz="1000" dirty="0">
                <a:latin typeface="Work Sans" pitchFamily="2" charset="0"/>
              </a:rPr>
              <a:t>Constrói árvores de forma sequencial. Cada nova árvore aprende a corrigir os erros das anteriores, reduzindo o erro passo a passo. É mais poderoso, porém exige maior controle para evitar </a:t>
            </a:r>
            <a:r>
              <a:rPr lang="pt-BR" sz="1000" dirty="0" err="1">
                <a:latin typeface="Work Sans" pitchFamily="2" charset="0"/>
              </a:rPr>
              <a:t>overfitting</a:t>
            </a:r>
            <a:r>
              <a:rPr lang="pt-BR" sz="1000" dirty="0">
                <a:latin typeface="Work Sans" pitchFamily="2" charset="0"/>
              </a:rPr>
              <a:t>.</a:t>
            </a:r>
          </a:p>
          <a:p>
            <a:pPr>
              <a:lnSpc>
                <a:spcPct val="120000"/>
              </a:lnSpc>
            </a:pPr>
            <a:r>
              <a:rPr lang="pt-BR" sz="1000" b="1" dirty="0" err="1">
                <a:latin typeface="Work Sans" pitchFamily="2" charset="0"/>
              </a:rPr>
              <a:t>XGBoost</a:t>
            </a:r>
            <a:r>
              <a:rPr lang="pt-BR" sz="1000" b="1" dirty="0">
                <a:latin typeface="Work Sans" pitchFamily="2" charset="0"/>
              </a:rPr>
              <a:t>:</a:t>
            </a:r>
            <a:r>
              <a:rPr lang="pt-BR" sz="1000" dirty="0">
                <a:latin typeface="Work Sans" pitchFamily="2" charset="0"/>
              </a:rPr>
              <a:t> É uma versão otimizada do </a:t>
            </a:r>
            <a:r>
              <a:rPr lang="pt-BR" sz="1000" dirty="0" err="1">
                <a:latin typeface="Work Sans" pitchFamily="2" charset="0"/>
              </a:rPr>
              <a:t>Gradient</a:t>
            </a:r>
            <a:r>
              <a:rPr lang="pt-BR" sz="1000" dirty="0">
                <a:latin typeface="Work Sans" pitchFamily="2" charset="0"/>
              </a:rPr>
              <a:t> </a:t>
            </a:r>
            <a:r>
              <a:rPr lang="pt-BR" sz="1000" dirty="0" err="1">
                <a:latin typeface="Work Sans" pitchFamily="2" charset="0"/>
              </a:rPr>
              <a:t>Boosting</a:t>
            </a:r>
            <a:r>
              <a:rPr lang="pt-BR" sz="1000" dirty="0">
                <a:latin typeface="Work Sans" pitchFamily="2" charset="0"/>
              </a:rPr>
              <a:t>. Mantém o aprendizado sequencial por correção de erros, mas adiciona regularização, controle de complexidade e maior eficiência </a:t>
            </a:r>
            <a:r>
              <a:rPr lang="pt-BR" sz="1000" dirty="0" err="1">
                <a:latin typeface="Work Sans" pitchFamily="2" charset="0"/>
              </a:rPr>
              <a:t>computacional.Entrega</a:t>
            </a:r>
            <a:r>
              <a:rPr lang="pt-BR" sz="1000" dirty="0">
                <a:latin typeface="Work Sans" pitchFamily="2" charset="0"/>
              </a:rPr>
              <a:t> previsões mais estáveis e precisas para padrões climáticos complexos.</a:t>
            </a:r>
            <a:endParaRPr lang="en-US" sz="1000" dirty="0">
              <a:latin typeface="Work Sans" pitchFamily="2" charset="0"/>
            </a:endParaRPr>
          </a:p>
        </p:txBody>
      </p:sp>
    </p:spTree>
    <p:extLst>
      <p:ext uri="{BB962C8B-B14F-4D97-AF65-F5344CB8AC3E}">
        <p14:creationId xmlns:p14="http://schemas.microsoft.com/office/powerpoint/2010/main" val="4122702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73F15-51E6-6233-1482-60017221C7DA}"/>
            </a:ext>
          </a:extLst>
        </p:cNvPr>
        <p:cNvGrpSpPr/>
        <p:nvPr/>
      </p:nvGrpSpPr>
      <p:grpSpPr>
        <a:xfrm>
          <a:off x="0" y="0"/>
          <a:ext cx="0" cy="0"/>
          <a:chOff x="0" y="0"/>
          <a:chExt cx="0" cy="0"/>
        </a:xfrm>
      </p:grpSpPr>
      <p:grpSp>
        <p:nvGrpSpPr>
          <p:cNvPr id="10" name="Graphic 6">
            <a:extLst>
              <a:ext uri="{FF2B5EF4-FFF2-40B4-BE49-F238E27FC236}">
                <a16:creationId xmlns:a16="http://schemas.microsoft.com/office/drawing/2014/main" id="{73AF4581-7341-52FB-9F83-C19C32E0B4B6}"/>
              </a:ext>
            </a:extLst>
          </p:cNvPr>
          <p:cNvGrpSpPr/>
          <p:nvPr/>
        </p:nvGrpSpPr>
        <p:grpSpPr>
          <a:xfrm>
            <a:off x="276522" y="296863"/>
            <a:ext cx="412114" cy="287339"/>
            <a:chOff x="3414712" y="1223962"/>
            <a:chExt cx="5362003" cy="3738562"/>
          </a:xfrm>
          <a:solidFill>
            <a:srgbClr val="DA291C"/>
          </a:solidFill>
        </p:grpSpPr>
        <p:sp>
          <p:nvSpPr>
            <p:cNvPr id="12" name="Freeform: Shape 43">
              <a:extLst>
                <a:ext uri="{FF2B5EF4-FFF2-40B4-BE49-F238E27FC236}">
                  <a16:creationId xmlns:a16="http://schemas.microsoft.com/office/drawing/2014/main" id="{72B9E579-0EC3-612C-0000-B69356FCFD04}"/>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p>
          </p:txBody>
        </p:sp>
        <p:sp>
          <p:nvSpPr>
            <p:cNvPr id="13" name="Freeform: Shape 44">
              <a:extLst>
                <a:ext uri="{FF2B5EF4-FFF2-40B4-BE49-F238E27FC236}">
                  <a16:creationId xmlns:a16="http://schemas.microsoft.com/office/drawing/2014/main" id="{E25A6B37-D060-7573-06E7-7AB3D36F28A9}"/>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p>
          </p:txBody>
        </p:sp>
        <p:sp>
          <p:nvSpPr>
            <p:cNvPr id="14" name="Freeform: Shape 45">
              <a:extLst>
                <a:ext uri="{FF2B5EF4-FFF2-40B4-BE49-F238E27FC236}">
                  <a16:creationId xmlns:a16="http://schemas.microsoft.com/office/drawing/2014/main" id="{42828CBC-A521-B05F-042A-AAEE4AB25A18}"/>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p>
          </p:txBody>
        </p:sp>
        <p:sp>
          <p:nvSpPr>
            <p:cNvPr id="15" name="Freeform: Shape 46">
              <a:extLst>
                <a:ext uri="{FF2B5EF4-FFF2-40B4-BE49-F238E27FC236}">
                  <a16:creationId xmlns:a16="http://schemas.microsoft.com/office/drawing/2014/main" id="{598F1A8B-A4EA-F152-46A2-FE75B6A239E2}"/>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p>
          </p:txBody>
        </p:sp>
      </p:grpSp>
      <p:sp>
        <p:nvSpPr>
          <p:cNvPr id="20" name="CaixaDeTexto 19">
            <a:extLst>
              <a:ext uri="{FF2B5EF4-FFF2-40B4-BE49-F238E27FC236}">
                <a16:creationId xmlns:a16="http://schemas.microsoft.com/office/drawing/2014/main" id="{9FA92A3A-3D08-5766-0CE7-17A9C762E301}"/>
              </a:ext>
            </a:extLst>
          </p:cNvPr>
          <p:cNvSpPr txBox="1"/>
          <p:nvPr/>
        </p:nvSpPr>
        <p:spPr>
          <a:xfrm>
            <a:off x="276522" y="2484808"/>
            <a:ext cx="6726724" cy="2123658"/>
          </a:xfrm>
          <a:prstGeom prst="rect">
            <a:avLst/>
          </a:prstGeom>
          <a:noFill/>
        </p:spPr>
        <p:txBody>
          <a:bodyPr wrap="square">
            <a:spAutoFit/>
          </a:bodyPr>
          <a:lstStyle/>
          <a:p>
            <a:pPr>
              <a:buNone/>
            </a:pPr>
            <a:r>
              <a:rPr lang="pt-BR" sz="1050" dirty="0">
                <a:latin typeface="+mj-lt"/>
              </a:rPr>
              <a:t>O modelo </a:t>
            </a:r>
            <a:r>
              <a:rPr lang="pt-BR" sz="1050" dirty="0" err="1">
                <a:latin typeface="+mj-lt"/>
              </a:rPr>
              <a:t>XGBoost</a:t>
            </a:r>
            <a:r>
              <a:rPr lang="pt-BR" sz="1050" dirty="0">
                <a:latin typeface="+mj-lt"/>
              </a:rPr>
              <a:t> apresenta </a:t>
            </a:r>
            <a:r>
              <a:rPr lang="pt-BR" sz="1050" b="1" dirty="0">
                <a:latin typeface="+mj-lt"/>
              </a:rPr>
              <a:t>bom desempenho global</a:t>
            </a:r>
            <a:r>
              <a:rPr lang="pt-BR" sz="1050" dirty="0">
                <a:latin typeface="+mj-lt"/>
              </a:rPr>
              <a:t>, com </a:t>
            </a:r>
            <a:r>
              <a:rPr lang="pt-BR" sz="1050" b="1" dirty="0">
                <a:latin typeface="+mj-lt"/>
              </a:rPr>
              <a:t>81,3% de acurácia</a:t>
            </a:r>
            <a:r>
              <a:rPr lang="pt-BR" sz="1050" dirty="0">
                <a:latin typeface="+mj-lt"/>
              </a:rPr>
              <a:t>, ao mesmo tempo em que mantém </a:t>
            </a:r>
            <a:r>
              <a:rPr lang="pt-BR" sz="1050" b="1" dirty="0">
                <a:latin typeface="+mj-lt"/>
              </a:rPr>
              <a:t>alta capacidade de detectar dias de chuva</a:t>
            </a:r>
            <a:r>
              <a:rPr lang="pt-BR" sz="1050" dirty="0">
                <a:latin typeface="+mj-lt"/>
              </a:rPr>
              <a:t>, atingindo </a:t>
            </a:r>
            <a:r>
              <a:rPr lang="pt-BR" sz="1050" b="1" dirty="0">
                <a:latin typeface="+mj-lt"/>
              </a:rPr>
              <a:t>78,0% de recall para a classe “Chove”</a:t>
            </a:r>
            <a:r>
              <a:rPr lang="pt-BR" sz="1050" dirty="0">
                <a:latin typeface="+mj-lt"/>
              </a:rPr>
              <a:t>.</a:t>
            </a:r>
          </a:p>
          <a:p>
            <a:pPr>
              <a:buNone/>
            </a:pPr>
            <a:r>
              <a:rPr lang="pt-BR" sz="1050" dirty="0">
                <a:latin typeface="+mj-lt"/>
              </a:rPr>
              <a:t>A análise da matriz de confusão reforça que o modelo </a:t>
            </a:r>
            <a:r>
              <a:rPr lang="pt-BR" sz="1050" b="1" dirty="0">
                <a:latin typeface="+mj-lt"/>
              </a:rPr>
              <a:t>prioriza a redução do erro mais crítico do problema</a:t>
            </a:r>
            <a:r>
              <a:rPr lang="pt-BR" sz="1050" dirty="0">
                <a:latin typeface="+mj-lt"/>
              </a:rPr>
              <a:t>, que é </a:t>
            </a:r>
            <a:r>
              <a:rPr lang="pt-BR" sz="1050" b="1" dirty="0">
                <a:latin typeface="+mj-lt"/>
              </a:rPr>
              <a:t>não identificar um dia em que efetivamente chove</a:t>
            </a:r>
            <a:r>
              <a:rPr lang="pt-BR" sz="1050" dirty="0">
                <a:latin typeface="+mj-lt"/>
              </a:rPr>
              <a:t> (falsos negativos), mesmo que isso implique aceitar alguns alarmes falsos.</a:t>
            </a:r>
          </a:p>
          <a:p>
            <a:r>
              <a:rPr lang="pt-BR" sz="1050" dirty="0">
                <a:latin typeface="+mj-lt"/>
              </a:rPr>
              <a:t>Esse equilíbrio entre </a:t>
            </a:r>
            <a:r>
              <a:rPr lang="pt-BR" sz="1050" b="1" dirty="0">
                <a:latin typeface="+mj-lt"/>
              </a:rPr>
              <a:t>desempenho geral</a:t>
            </a:r>
            <a:r>
              <a:rPr lang="pt-BR" sz="1050" dirty="0">
                <a:latin typeface="+mj-lt"/>
              </a:rPr>
              <a:t> e </a:t>
            </a:r>
            <a:r>
              <a:rPr lang="pt-BR" sz="1050" b="1" dirty="0">
                <a:latin typeface="+mj-lt"/>
              </a:rPr>
              <a:t>sensibilidade ao evento de chuva</a:t>
            </a:r>
            <a:r>
              <a:rPr lang="pt-BR" sz="1050" dirty="0">
                <a:latin typeface="+mj-lt"/>
              </a:rPr>
              <a:t> torna o </a:t>
            </a:r>
            <a:r>
              <a:rPr lang="pt-BR" sz="1050" dirty="0" err="1">
                <a:latin typeface="+mj-lt"/>
              </a:rPr>
              <a:t>XGBoost</a:t>
            </a:r>
            <a:r>
              <a:rPr lang="pt-BR" sz="1050" dirty="0">
                <a:latin typeface="+mj-lt"/>
              </a:rPr>
              <a:t> a escolha mais adequada para responder, de forma confiável e controlável, à pergunta central do projeto:</a:t>
            </a:r>
            <a:br>
              <a:rPr lang="pt-BR" sz="1050" dirty="0">
                <a:latin typeface="+mj-lt"/>
              </a:rPr>
            </a:br>
            <a:r>
              <a:rPr lang="pt-BR" sz="1050" b="1" dirty="0">
                <a:latin typeface="+mj-lt"/>
              </a:rPr>
              <a:t>“Chove ou não chove?”</a:t>
            </a:r>
          </a:p>
          <a:p>
            <a:endParaRPr lang="pt-BR" sz="1200" b="1" dirty="0">
              <a:latin typeface="+mj-lt"/>
            </a:endParaRPr>
          </a:p>
          <a:p>
            <a:r>
              <a:rPr lang="pt-BR" dirty="0"/>
              <a:t>Decisão do modelo: Não chove </a:t>
            </a:r>
          </a:p>
          <a:p>
            <a:r>
              <a:rPr lang="pt-BR" dirty="0"/>
              <a:t>Probabilidade de chuva: 23.8%</a:t>
            </a:r>
            <a:endParaRPr lang="pt-BR" sz="1200" dirty="0">
              <a:latin typeface="+mj-lt"/>
            </a:endParaRPr>
          </a:p>
        </p:txBody>
      </p:sp>
      <p:pic>
        <p:nvPicPr>
          <p:cNvPr id="22" name="Imagem 21">
            <a:extLst>
              <a:ext uri="{FF2B5EF4-FFF2-40B4-BE49-F238E27FC236}">
                <a16:creationId xmlns:a16="http://schemas.microsoft.com/office/drawing/2014/main" id="{6A5CC428-74C7-613E-7F2A-02987071A1CE}"/>
              </a:ext>
            </a:extLst>
          </p:cNvPr>
          <p:cNvPicPr>
            <a:picLocks noChangeAspect="1"/>
          </p:cNvPicPr>
          <p:nvPr/>
        </p:nvPicPr>
        <p:blipFill>
          <a:blip r:embed="rId2"/>
          <a:stretch>
            <a:fillRect/>
          </a:stretch>
        </p:blipFill>
        <p:spPr>
          <a:xfrm>
            <a:off x="1556891" y="629630"/>
            <a:ext cx="3714750" cy="1809750"/>
          </a:xfrm>
          <a:prstGeom prst="rect">
            <a:avLst/>
          </a:prstGeom>
        </p:spPr>
      </p:pic>
      <p:pic>
        <p:nvPicPr>
          <p:cNvPr id="24" name="Imagem 23">
            <a:extLst>
              <a:ext uri="{FF2B5EF4-FFF2-40B4-BE49-F238E27FC236}">
                <a16:creationId xmlns:a16="http://schemas.microsoft.com/office/drawing/2014/main" id="{044D96D9-6E68-A926-E7E0-9B753FEC40AA}"/>
              </a:ext>
            </a:extLst>
          </p:cNvPr>
          <p:cNvPicPr>
            <a:picLocks noChangeAspect="1"/>
          </p:cNvPicPr>
          <p:nvPr/>
        </p:nvPicPr>
        <p:blipFill>
          <a:blip r:embed="rId3"/>
          <a:stretch>
            <a:fillRect/>
          </a:stretch>
        </p:blipFill>
        <p:spPr>
          <a:xfrm>
            <a:off x="7255127" y="2484808"/>
            <a:ext cx="4743450" cy="4210050"/>
          </a:xfrm>
          <a:prstGeom prst="rect">
            <a:avLst/>
          </a:prstGeom>
        </p:spPr>
      </p:pic>
      <p:pic>
        <p:nvPicPr>
          <p:cNvPr id="26" name="Imagem 25">
            <a:extLst>
              <a:ext uri="{FF2B5EF4-FFF2-40B4-BE49-F238E27FC236}">
                <a16:creationId xmlns:a16="http://schemas.microsoft.com/office/drawing/2014/main" id="{86567A6A-7394-15CF-AAB5-C6A1F132102D}"/>
              </a:ext>
            </a:extLst>
          </p:cNvPr>
          <p:cNvPicPr>
            <a:picLocks noChangeAspect="1"/>
          </p:cNvPicPr>
          <p:nvPr/>
        </p:nvPicPr>
        <p:blipFill>
          <a:blip r:embed="rId4"/>
          <a:stretch>
            <a:fillRect/>
          </a:stretch>
        </p:blipFill>
        <p:spPr>
          <a:xfrm>
            <a:off x="8200728" y="675058"/>
            <a:ext cx="3714750" cy="1809750"/>
          </a:xfrm>
          <a:prstGeom prst="rect">
            <a:avLst/>
          </a:prstGeom>
        </p:spPr>
      </p:pic>
    </p:spTree>
    <p:extLst>
      <p:ext uri="{BB962C8B-B14F-4D97-AF65-F5344CB8AC3E}">
        <p14:creationId xmlns:p14="http://schemas.microsoft.com/office/powerpoint/2010/main" val="1811699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7AE7280-40B8-A9AB-5B3B-E8EAB02CE6E4}"/>
              </a:ext>
            </a:extLst>
          </p:cNvPr>
          <p:cNvSpPr/>
          <p:nvPr/>
        </p:nvSpPr>
        <p:spPr>
          <a:xfrm>
            <a:off x="213285" y="6290268"/>
            <a:ext cx="2178224" cy="428010"/>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p>
        </p:txBody>
      </p:sp>
      <p:sp>
        <p:nvSpPr>
          <p:cNvPr id="4" name="Espaço Reservado para Texto 3">
            <a:extLst>
              <a:ext uri="{FF2B5EF4-FFF2-40B4-BE49-F238E27FC236}">
                <a16:creationId xmlns:a16="http://schemas.microsoft.com/office/drawing/2014/main" id="{AFDD446F-8E92-2AC8-7056-B91D68D1E404}"/>
              </a:ext>
            </a:extLst>
          </p:cNvPr>
          <p:cNvSpPr>
            <a:spLocks noGrp="1"/>
          </p:cNvSpPr>
          <p:nvPr>
            <p:ph type="body" sz="quarter" idx="10"/>
          </p:nvPr>
        </p:nvSpPr>
        <p:spPr/>
        <p:txBody>
          <a:bodyPr/>
          <a:lstStyle/>
          <a:p>
            <a:r>
              <a:rPr lang="pt-BR" dirty="0"/>
              <a:t>Guilherme Jacyzin</a:t>
            </a:r>
          </a:p>
        </p:txBody>
      </p:sp>
    </p:spTree>
    <p:extLst>
      <p:ext uri="{BB962C8B-B14F-4D97-AF65-F5344CB8AC3E}">
        <p14:creationId xmlns:p14="http://schemas.microsoft.com/office/powerpoint/2010/main" val="1964273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C2C79C-8A2D-16A7-AD65-0B627025F093}"/>
              </a:ext>
            </a:extLst>
          </p:cNvPr>
          <p:cNvSpPr txBox="1"/>
          <p:nvPr/>
        </p:nvSpPr>
        <p:spPr>
          <a:xfrm>
            <a:off x="263525" y="578906"/>
            <a:ext cx="3120806" cy="1329595"/>
          </a:xfrm>
          <a:prstGeom prst="rect">
            <a:avLst/>
          </a:prstGeom>
        </p:spPr>
        <p:txBody>
          <a:bodyPr wrap="square" lIns="0" tIns="0" rIns="0" bIns="0" numCol="1" spcCol="180000" rtlCol="0" anchor="b">
            <a:spAutoFit/>
          </a:bodyPr>
          <a:lstStyle/>
          <a:p>
            <a:pPr algn="l" defTabSz="609630">
              <a:lnSpc>
                <a:spcPct val="90000"/>
              </a:lnSpc>
              <a:spcAft>
                <a:spcPts val="1200"/>
              </a:spcAft>
            </a:pPr>
            <a:r>
              <a:rPr lang="pt-BR" sz="4800" dirty="0" err="1">
                <a:solidFill>
                  <a:srgbClr val="0C2340"/>
                </a:solidFill>
                <a:latin typeface="Work Sans Light" pitchFamily="2" charset="0"/>
              </a:rPr>
              <a:t>How</a:t>
            </a:r>
            <a:r>
              <a:rPr lang="pt-BR" sz="4800" dirty="0">
                <a:solidFill>
                  <a:srgbClr val="0C2340"/>
                </a:solidFill>
                <a:latin typeface="Work Sans Light" pitchFamily="2" charset="0"/>
              </a:rPr>
              <a:t> </a:t>
            </a:r>
            <a:r>
              <a:rPr lang="pt-BR" sz="4800" dirty="0" err="1">
                <a:solidFill>
                  <a:srgbClr val="0C2340"/>
                </a:solidFill>
                <a:latin typeface="Work Sans Light" pitchFamily="2" charset="0"/>
              </a:rPr>
              <a:t>to</a:t>
            </a:r>
            <a:r>
              <a:rPr lang="pt-BR" sz="4800" dirty="0">
                <a:solidFill>
                  <a:srgbClr val="0C2340"/>
                </a:solidFill>
                <a:latin typeface="Work Sans Light" pitchFamily="2" charset="0"/>
              </a:rPr>
              <a:t> use </a:t>
            </a:r>
            <a:r>
              <a:rPr lang="pt-BR" sz="4800" dirty="0" err="1">
                <a:solidFill>
                  <a:srgbClr val="0C2340"/>
                </a:solidFill>
                <a:latin typeface="Work Sans Light" pitchFamily="2" charset="0"/>
              </a:rPr>
              <a:t>them</a:t>
            </a:r>
            <a:r>
              <a:rPr lang="pt-BR" sz="4800" dirty="0">
                <a:solidFill>
                  <a:srgbClr val="0C2340"/>
                </a:solidFill>
                <a:latin typeface="Work Sans Light" pitchFamily="2" charset="0"/>
              </a:rPr>
              <a:t>?</a:t>
            </a:r>
            <a:endParaRPr lang="en-GB" sz="4800" dirty="0">
              <a:solidFill>
                <a:srgbClr val="0C2340"/>
              </a:solidFill>
              <a:latin typeface="Work Sans Light" pitchFamily="2" charset="0"/>
            </a:endParaRPr>
          </a:p>
        </p:txBody>
      </p:sp>
      <p:sp>
        <p:nvSpPr>
          <p:cNvPr id="7" name="TextBox 6">
            <a:extLst>
              <a:ext uri="{FF2B5EF4-FFF2-40B4-BE49-F238E27FC236}">
                <a16:creationId xmlns:a16="http://schemas.microsoft.com/office/drawing/2014/main" id="{86A3C700-222A-254D-F891-449E07E1C897}"/>
              </a:ext>
            </a:extLst>
          </p:cNvPr>
          <p:cNvSpPr txBox="1"/>
          <p:nvPr/>
        </p:nvSpPr>
        <p:spPr>
          <a:xfrm>
            <a:off x="263526" y="4949499"/>
            <a:ext cx="2844799" cy="1432252"/>
          </a:xfrm>
          <a:prstGeom prst="rect">
            <a:avLst/>
          </a:prstGeom>
        </p:spPr>
        <p:txBody>
          <a:bodyPr wrap="square" lIns="0" tIns="0" rIns="0" bIns="0" numCol="1" spcCol="180000" rtlCol="0" anchor="b">
            <a:spAutoFit/>
          </a:bodyPr>
          <a:lstStyle/>
          <a:p>
            <a:pPr defTabSz="609630">
              <a:lnSpc>
                <a:spcPct val="120000"/>
              </a:lnSpc>
              <a:spcAft>
                <a:spcPts val="1200"/>
              </a:spcAft>
            </a:pPr>
            <a:r>
              <a:rPr lang="en-GB" sz="1000" dirty="0">
                <a:solidFill>
                  <a:srgbClr val="0C2340"/>
                </a:solidFill>
                <a:latin typeface="Work Sans" pitchFamily="2" charset="0"/>
              </a:rPr>
              <a:t>In the material, you can access BIP’s templates slides with covers, simple and more complex </a:t>
            </a:r>
            <a:r>
              <a:rPr lang="en-GB" sz="1000" dirty="0" err="1">
                <a:solidFill>
                  <a:srgbClr val="0C2340"/>
                </a:solidFill>
                <a:latin typeface="Work Sans" pitchFamily="2" charset="0"/>
              </a:rPr>
              <a:t>layouting</a:t>
            </a:r>
            <a:r>
              <a:rPr lang="en-GB" sz="1000" dirty="0">
                <a:solidFill>
                  <a:srgbClr val="0C2340"/>
                </a:solidFill>
                <a:latin typeface="Work Sans" pitchFamily="2" charset="0"/>
              </a:rPr>
              <a:t> pages and other graphics to use in your presentations as you please. 
You can get all the pages in the following sections divided by:</a:t>
            </a:r>
          </a:p>
        </p:txBody>
      </p:sp>
      <p:sp>
        <p:nvSpPr>
          <p:cNvPr id="10" name="TextBox 9">
            <a:extLst>
              <a:ext uri="{FF2B5EF4-FFF2-40B4-BE49-F238E27FC236}">
                <a16:creationId xmlns:a16="http://schemas.microsoft.com/office/drawing/2014/main" id="{EDF63186-7C67-F185-859D-59E74F4A93DC}"/>
              </a:ext>
            </a:extLst>
          </p:cNvPr>
          <p:cNvSpPr txBox="1"/>
          <p:nvPr/>
        </p:nvSpPr>
        <p:spPr>
          <a:xfrm>
            <a:off x="3384331" y="4150370"/>
            <a:ext cx="2844799" cy="2231380"/>
          </a:xfrm>
          <a:prstGeom prst="rect">
            <a:avLst/>
          </a:prstGeom>
        </p:spPr>
        <p:txBody>
          <a:bodyPr wrap="square" lIns="0" tIns="0" rIns="0" bIns="0" numCol="1" spcCol="180000" rtlCol="0" anchor="b">
            <a:spAutoFit/>
          </a:bodyPr>
          <a:lstStyle/>
          <a:p>
            <a:pPr marL="228600" indent="-228600" defTabSz="609630">
              <a:spcAft>
                <a:spcPts val="600"/>
              </a:spcAft>
              <a:buFont typeface="+mj-lt"/>
              <a:buAutoNum type="arabicPeriod"/>
            </a:pPr>
            <a:r>
              <a:rPr lang="en-GB" sz="1000" dirty="0">
                <a:solidFill>
                  <a:srgbClr val="0C2340"/>
                </a:solidFill>
                <a:latin typeface="Work Sans" pitchFamily="2" charset="0"/>
              </a:rPr>
              <a:t>Covers</a:t>
            </a:r>
          </a:p>
          <a:p>
            <a:pPr marL="228600" indent="-228600" defTabSz="609630">
              <a:spcAft>
                <a:spcPts val="600"/>
              </a:spcAft>
              <a:buFont typeface="+mj-lt"/>
              <a:buAutoNum type="arabicPeriod"/>
            </a:pPr>
            <a:r>
              <a:rPr lang="en-GB" sz="1000" dirty="0">
                <a:solidFill>
                  <a:srgbClr val="0C2340"/>
                </a:solidFill>
                <a:latin typeface="Work Sans" pitchFamily="2" charset="0"/>
              </a:rPr>
              <a:t>Section Dividers</a:t>
            </a:r>
          </a:p>
          <a:p>
            <a:pPr marL="228600" indent="-228600" defTabSz="609630">
              <a:spcAft>
                <a:spcPts val="600"/>
              </a:spcAft>
              <a:buFont typeface="+mj-lt"/>
              <a:buAutoNum type="arabicPeriod"/>
            </a:pPr>
            <a:r>
              <a:rPr lang="en-GB" sz="1000" dirty="0">
                <a:solidFill>
                  <a:srgbClr val="0C2340"/>
                </a:solidFill>
                <a:latin typeface="Work Sans" pitchFamily="2" charset="0"/>
              </a:rPr>
              <a:t>Agenda/Table of Contents</a:t>
            </a:r>
          </a:p>
          <a:p>
            <a:pPr marL="228600" indent="-228600" defTabSz="609630">
              <a:spcAft>
                <a:spcPts val="600"/>
              </a:spcAft>
              <a:buFont typeface="+mj-lt"/>
              <a:buAutoNum type="arabicPeriod"/>
            </a:pPr>
            <a:r>
              <a:rPr lang="en-GB" sz="1000" dirty="0">
                <a:solidFill>
                  <a:srgbClr val="0C2340"/>
                </a:solidFill>
                <a:latin typeface="Work Sans" pitchFamily="2" charset="0"/>
              </a:rPr>
              <a:t>Testimonials</a:t>
            </a:r>
          </a:p>
          <a:p>
            <a:pPr marL="228600" indent="-228600" defTabSz="609630">
              <a:spcAft>
                <a:spcPts val="600"/>
              </a:spcAft>
              <a:buFont typeface="+mj-lt"/>
              <a:buAutoNum type="arabicPeriod"/>
            </a:pPr>
            <a:r>
              <a:rPr lang="en-GB" sz="1000" dirty="0">
                <a:solidFill>
                  <a:srgbClr val="0C2340"/>
                </a:solidFill>
                <a:latin typeface="Work Sans" pitchFamily="2" charset="0"/>
              </a:rPr>
              <a:t>Default Slides</a:t>
            </a:r>
          </a:p>
          <a:p>
            <a:pPr marL="228600" indent="-228600" defTabSz="609630">
              <a:spcAft>
                <a:spcPts val="600"/>
              </a:spcAft>
              <a:buFont typeface="+mj-lt"/>
              <a:buAutoNum type="arabicPeriod"/>
            </a:pPr>
            <a:r>
              <a:rPr lang="en-GB" sz="1000" dirty="0">
                <a:solidFill>
                  <a:srgbClr val="0C2340"/>
                </a:solidFill>
                <a:latin typeface="Work Sans" pitchFamily="2" charset="0"/>
              </a:rPr>
              <a:t>Data Visualization</a:t>
            </a:r>
          </a:p>
          <a:p>
            <a:pPr marL="228600" indent="-228600" defTabSz="609630">
              <a:spcAft>
                <a:spcPts val="600"/>
              </a:spcAft>
              <a:buFont typeface="+mj-lt"/>
              <a:buAutoNum type="arabicPeriod"/>
            </a:pPr>
            <a:r>
              <a:rPr lang="en-GB" sz="1000" dirty="0">
                <a:solidFill>
                  <a:srgbClr val="0C2340"/>
                </a:solidFill>
                <a:latin typeface="Work Sans" pitchFamily="2" charset="0"/>
              </a:rPr>
              <a:t>Journeys</a:t>
            </a:r>
          </a:p>
          <a:p>
            <a:pPr marL="228600" indent="-228600" defTabSz="609630">
              <a:spcAft>
                <a:spcPts val="600"/>
              </a:spcAft>
              <a:buFont typeface="+mj-lt"/>
              <a:buAutoNum type="arabicPeriod"/>
            </a:pPr>
            <a:r>
              <a:rPr lang="en-GB" sz="1000" dirty="0">
                <a:solidFill>
                  <a:srgbClr val="0C2340"/>
                </a:solidFill>
                <a:latin typeface="Work Sans" pitchFamily="2" charset="0"/>
              </a:rPr>
              <a:t>Calendars</a:t>
            </a:r>
          </a:p>
          <a:p>
            <a:pPr marL="228600" indent="-228600" defTabSz="609630">
              <a:spcAft>
                <a:spcPts val="600"/>
              </a:spcAft>
              <a:buFont typeface="+mj-lt"/>
              <a:buAutoNum type="arabicPeriod"/>
            </a:pPr>
            <a:r>
              <a:rPr lang="en-GB" sz="1000" dirty="0">
                <a:solidFill>
                  <a:srgbClr val="0C2340"/>
                </a:solidFill>
                <a:latin typeface="Work Sans" pitchFamily="2" charset="0"/>
              </a:rPr>
              <a:t>Schemes</a:t>
            </a:r>
          </a:p>
          <a:p>
            <a:pPr marL="228600" indent="-228600" defTabSz="609630">
              <a:spcAft>
                <a:spcPts val="600"/>
              </a:spcAft>
              <a:buFont typeface="+mj-lt"/>
              <a:buAutoNum type="arabicPeriod"/>
            </a:pPr>
            <a:r>
              <a:rPr lang="en-GB" sz="1000" dirty="0">
                <a:solidFill>
                  <a:srgbClr val="0C2340"/>
                </a:solidFill>
                <a:latin typeface="Work Sans" pitchFamily="2" charset="0"/>
              </a:rPr>
              <a:t>Closing</a:t>
            </a:r>
          </a:p>
        </p:txBody>
      </p:sp>
      <p:pic>
        <p:nvPicPr>
          <p:cNvPr id="2" name="Immagine 1">
            <a:extLst>
              <a:ext uri="{FF2B5EF4-FFF2-40B4-BE49-F238E27FC236}">
                <a16:creationId xmlns:a16="http://schemas.microsoft.com/office/drawing/2014/main" id="{61BBEB74-020E-9007-4526-33A42FCE9305}"/>
              </a:ext>
            </a:extLst>
          </p:cNvPr>
          <p:cNvPicPr>
            <a:picLocks noChangeAspect="1"/>
          </p:cNvPicPr>
          <p:nvPr/>
        </p:nvPicPr>
        <p:blipFill rotWithShape="1">
          <a:blip r:embed="rId2"/>
          <a:srcRect l="56875" b="6944"/>
          <a:stretch/>
        </p:blipFill>
        <p:spPr>
          <a:xfrm>
            <a:off x="6934200" y="-1"/>
            <a:ext cx="5257800" cy="6381751"/>
          </a:xfrm>
          <a:prstGeom prst="rect">
            <a:avLst/>
          </a:prstGeom>
        </p:spPr>
      </p:pic>
      <p:sp>
        <p:nvSpPr>
          <p:cNvPr id="5" name="Text Placeholder 4">
            <a:extLst>
              <a:ext uri="{FF2B5EF4-FFF2-40B4-BE49-F238E27FC236}">
                <a16:creationId xmlns:a16="http://schemas.microsoft.com/office/drawing/2014/main" id="{ABCE05FE-3594-DF05-76B9-91178EFB5866}"/>
              </a:ext>
            </a:extLst>
          </p:cNvPr>
          <p:cNvSpPr>
            <a:spLocks noGrp="1"/>
          </p:cNvSpPr>
          <p:nvPr>
            <p:ph type="body" sz="quarter" idx="4294967295"/>
          </p:nvPr>
        </p:nvSpPr>
        <p:spPr>
          <a:xfrm>
            <a:off x="263526" y="296863"/>
            <a:ext cx="2484438" cy="175577"/>
          </a:xfrm>
        </p:spPr>
        <p:txBody>
          <a:bodyPr/>
          <a:lstStyle/>
          <a:p>
            <a:r>
              <a:rPr lang="pt-BR" dirty="0"/>
              <a:t>TEMPLATE SLIDES</a:t>
            </a:r>
            <a:endParaRPr lang="en-GB" dirty="0"/>
          </a:p>
        </p:txBody>
      </p:sp>
    </p:spTree>
    <p:extLst>
      <p:ext uri="{BB962C8B-B14F-4D97-AF65-F5344CB8AC3E}">
        <p14:creationId xmlns:p14="http://schemas.microsoft.com/office/powerpoint/2010/main" val="1672575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432B7A-0A81-1B8B-A2C1-DC631DF7EB9C}"/>
              </a:ext>
            </a:extLst>
          </p:cNvPr>
          <p:cNvPicPr>
            <a:picLocks noChangeAspect="1"/>
          </p:cNvPicPr>
          <p:nvPr/>
        </p:nvPicPr>
        <p:blipFill>
          <a:blip r:embed="rId2"/>
          <a:stretch>
            <a:fillRect/>
          </a:stretch>
        </p:blipFill>
        <p:spPr>
          <a:xfrm>
            <a:off x="6550318" y="1309029"/>
            <a:ext cx="5475851" cy="5072721"/>
          </a:xfrm>
          <a:prstGeom prst="rect">
            <a:avLst/>
          </a:prstGeom>
        </p:spPr>
      </p:pic>
      <p:sp>
        <p:nvSpPr>
          <p:cNvPr id="8" name="TextBox 7">
            <a:extLst>
              <a:ext uri="{FF2B5EF4-FFF2-40B4-BE49-F238E27FC236}">
                <a16:creationId xmlns:a16="http://schemas.microsoft.com/office/drawing/2014/main" id="{FFC8F45F-2F2A-78EB-8E2B-19B46404E4C2}"/>
              </a:ext>
            </a:extLst>
          </p:cNvPr>
          <p:cNvSpPr txBox="1"/>
          <p:nvPr/>
        </p:nvSpPr>
        <p:spPr>
          <a:xfrm>
            <a:off x="263525" y="4795610"/>
            <a:ext cx="2413000" cy="1586140"/>
          </a:xfrm>
          <a:prstGeom prst="rect">
            <a:avLst/>
          </a:prstGeom>
        </p:spPr>
        <p:txBody>
          <a:bodyPr wrap="square" lIns="0" tIns="0" rIns="0" bIns="0" numCol="1" spcCol="180000" rtlCol="0" anchor="b">
            <a:spAutoFit/>
          </a:bodyPr>
          <a:lstStyle/>
          <a:p>
            <a:pPr defTabSz="609630">
              <a:lnSpc>
                <a:spcPct val="120000"/>
              </a:lnSpc>
              <a:spcAft>
                <a:spcPts val="1200"/>
              </a:spcAft>
            </a:pPr>
            <a:r>
              <a:rPr lang="en-GB" sz="1000">
                <a:solidFill>
                  <a:srgbClr val="0C2340"/>
                </a:solidFill>
                <a:latin typeface="Work Sans" pitchFamily="2" charset="0"/>
              </a:rPr>
              <a:t>In this document, you can also set master pages to your slides.</a:t>
            </a:r>
          </a:p>
          <a:p>
            <a:pPr defTabSz="609630">
              <a:lnSpc>
                <a:spcPct val="120000"/>
              </a:lnSpc>
              <a:spcAft>
                <a:spcPts val="1200"/>
              </a:spcAft>
            </a:pPr>
            <a:r>
              <a:rPr lang="en-GB" sz="1000">
                <a:solidFill>
                  <a:srgbClr val="0C2340"/>
                </a:solidFill>
                <a:latin typeface="Work Sans" pitchFamily="2" charset="0"/>
              </a:rPr>
              <a:t>To do it, just right click over any slide or selection of slides, then click </a:t>
            </a:r>
            <a:br>
              <a:rPr lang="en-GB" sz="1000">
                <a:solidFill>
                  <a:srgbClr val="0C2340"/>
                </a:solidFill>
                <a:latin typeface="Work Sans" pitchFamily="2" charset="0"/>
              </a:rPr>
            </a:br>
            <a:r>
              <a:rPr lang="en-GB" sz="1000">
                <a:solidFill>
                  <a:srgbClr val="0C2340"/>
                </a:solidFill>
                <a:latin typeface="Work Sans" pitchFamily="2" charset="0"/>
              </a:rPr>
              <a:t>in “Layout”.</a:t>
            </a:r>
          </a:p>
          <a:p>
            <a:pPr defTabSz="609630">
              <a:lnSpc>
                <a:spcPct val="120000"/>
              </a:lnSpc>
              <a:spcAft>
                <a:spcPts val="1200"/>
              </a:spcAft>
            </a:pPr>
            <a:r>
              <a:rPr lang="en-GB" sz="1000">
                <a:solidFill>
                  <a:srgbClr val="0C2340"/>
                </a:solidFill>
                <a:latin typeface="Work Sans" pitchFamily="2" charset="0"/>
              </a:rPr>
              <a:t>A window with many master slides will pop up in your screen.</a:t>
            </a:r>
          </a:p>
        </p:txBody>
      </p:sp>
      <p:sp>
        <p:nvSpPr>
          <p:cNvPr id="10" name="Rectangle 9">
            <a:extLst>
              <a:ext uri="{FF2B5EF4-FFF2-40B4-BE49-F238E27FC236}">
                <a16:creationId xmlns:a16="http://schemas.microsoft.com/office/drawing/2014/main" id="{1E46A16A-A264-9179-6928-69CE0C0A47F5}"/>
              </a:ext>
            </a:extLst>
          </p:cNvPr>
          <p:cNvSpPr/>
          <p:nvPr/>
        </p:nvSpPr>
        <p:spPr>
          <a:xfrm>
            <a:off x="7301264" y="5467147"/>
            <a:ext cx="4649729" cy="621135"/>
          </a:xfrm>
          <a:prstGeom prst="rect">
            <a:avLst/>
          </a:prstGeom>
          <a:noFill/>
          <a:ln w="31750">
            <a:solidFill>
              <a:srgbClr val="DA291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cxnSp>
        <p:nvCxnSpPr>
          <p:cNvPr id="13" name="Straight Connector 12">
            <a:extLst>
              <a:ext uri="{FF2B5EF4-FFF2-40B4-BE49-F238E27FC236}">
                <a16:creationId xmlns:a16="http://schemas.microsoft.com/office/drawing/2014/main" id="{2CAE8BAB-1DE6-FF83-7342-C7ACC56CFC9D}"/>
              </a:ext>
            </a:extLst>
          </p:cNvPr>
          <p:cNvCxnSpPr>
            <a:cxnSpLocks/>
          </p:cNvCxnSpPr>
          <p:nvPr/>
        </p:nvCxnSpPr>
        <p:spPr>
          <a:xfrm>
            <a:off x="1076446" y="5775767"/>
            <a:ext cx="6224818" cy="0"/>
          </a:xfrm>
          <a:prstGeom prst="line">
            <a:avLst/>
          </a:prstGeom>
          <a:ln w="31750">
            <a:solidFill>
              <a:srgbClr val="DA291C"/>
            </a:solidFill>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F954B36-3A7F-0991-41F4-051E8E474347}"/>
              </a:ext>
            </a:extLst>
          </p:cNvPr>
          <p:cNvSpPr txBox="1"/>
          <p:nvPr/>
        </p:nvSpPr>
        <p:spPr>
          <a:xfrm>
            <a:off x="263525" y="578906"/>
            <a:ext cx="3120806" cy="1329595"/>
          </a:xfrm>
          <a:prstGeom prst="rect">
            <a:avLst/>
          </a:prstGeom>
        </p:spPr>
        <p:txBody>
          <a:bodyPr wrap="square" lIns="0" tIns="0" rIns="0" bIns="0" numCol="1" spcCol="180000" rtlCol="0" anchor="b">
            <a:spAutoFit/>
          </a:bodyPr>
          <a:lstStyle/>
          <a:p>
            <a:pPr algn="l" defTabSz="609630">
              <a:lnSpc>
                <a:spcPct val="90000"/>
              </a:lnSpc>
              <a:spcAft>
                <a:spcPts val="1200"/>
              </a:spcAft>
            </a:pPr>
            <a:r>
              <a:rPr lang="pt-BR" sz="4800" dirty="0" err="1">
                <a:solidFill>
                  <a:srgbClr val="0C2340"/>
                </a:solidFill>
                <a:latin typeface="Work Sans Light" pitchFamily="2" charset="0"/>
              </a:rPr>
              <a:t>How</a:t>
            </a:r>
            <a:r>
              <a:rPr lang="pt-BR" sz="4800" dirty="0">
                <a:solidFill>
                  <a:srgbClr val="0C2340"/>
                </a:solidFill>
                <a:latin typeface="Work Sans Light" pitchFamily="2" charset="0"/>
              </a:rPr>
              <a:t> </a:t>
            </a:r>
            <a:r>
              <a:rPr lang="pt-BR" sz="4800" dirty="0" err="1">
                <a:solidFill>
                  <a:srgbClr val="0C2340"/>
                </a:solidFill>
                <a:latin typeface="Work Sans Light" pitchFamily="2" charset="0"/>
              </a:rPr>
              <a:t>to</a:t>
            </a:r>
            <a:r>
              <a:rPr lang="pt-BR" sz="4800" dirty="0">
                <a:solidFill>
                  <a:srgbClr val="0C2340"/>
                </a:solidFill>
                <a:latin typeface="Work Sans Light" pitchFamily="2" charset="0"/>
              </a:rPr>
              <a:t> use </a:t>
            </a:r>
            <a:r>
              <a:rPr lang="pt-BR" sz="4800" dirty="0" err="1">
                <a:solidFill>
                  <a:srgbClr val="0C2340"/>
                </a:solidFill>
                <a:latin typeface="Work Sans Light" pitchFamily="2" charset="0"/>
              </a:rPr>
              <a:t>them</a:t>
            </a:r>
            <a:r>
              <a:rPr lang="pt-BR" sz="4800" dirty="0">
                <a:solidFill>
                  <a:srgbClr val="0C2340"/>
                </a:solidFill>
                <a:latin typeface="Work Sans Light" pitchFamily="2" charset="0"/>
              </a:rPr>
              <a:t>?</a:t>
            </a:r>
            <a:endParaRPr lang="en-GB" sz="4800" dirty="0">
              <a:solidFill>
                <a:srgbClr val="0C2340"/>
              </a:solidFill>
              <a:latin typeface="Work Sans Light" pitchFamily="2" charset="0"/>
            </a:endParaRPr>
          </a:p>
        </p:txBody>
      </p:sp>
      <p:sp>
        <p:nvSpPr>
          <p:cNvPr id="3" name="Text Placeholder 2">
            <a:extLst>
              <a:ext uri="{FF2B5EF4-FFF2-40B4-BE49-F238E27FC236}">
                <a16:creationId xmlns:a16="http://schemas.microsoft.com/office/drawing/2014/main" id="{47003A29-CB21-8E47-37B8-699255125DE0}"/>
              </a:ext>
            </a:extLst>
          </p:cNvPr>
          <p:cNvSpPr>
            <a:spLocks noGrp="1"/>
          </p:cNvSpPr>
          <p:nvPr>
            <p:ph type="body" sz="quarter" idx="4294967295"/>
          </p:nvPr>
        </p:nvSpPr>
        <p:spPr>
          <a:xfrm>
            <a:off x="263526" y="296863"/>
            <a:ext cx="2484438" cy="175577"/>
          </a:xfrm>
        </p:spPr>
        <p:txBody>
          <a:bodyPr/>
          <a:lstStyle/>
          <a:p>
            <a:r>
              <a:rPr lang="pt-BR" dirty="0"/>
              <a:t>TEMPLATE SLIDES</a:t>
            </a:r>
            <a:endParaRPr lang="en-GB" dirty="0"/>
          </a:p>
        </p:txBody>
      </p:sp>
    </p:spTree>
    <p:extLst>
      <p:ext uri="{BB962C8B-B14F-4D97-AF65-F5344CB8AC3E}">
        <p14:creationId xmlns:p14="http://schemas.microsoft.com/office/powerpoint/2010/main" val="840019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6B3061-F1C1-0D07-5048-D39FBDD54041}"/>
              </a:ext>
            </a:extLst>
          </p:cNvPr>
          <p:cNvPicPr>
            <a:picLocks noChangeAspect="1"/>
          </p:cNvPicPr>
          <p:nvPr/>
        </p:nvPicPr>
        <p:blipFill rotWithShape="1">
          <a:blip r:embed="rId2"/>
          <a:srcRect b="38120"/>
          <a:stretch/>
        </p:blipFill>
        <p:spPr>
          <a:xfrm>
            <a:off x="7319963" y="330401"/>
            <a:ext cx="4608512" cy="2560637"/>
          </a:xfrm>
          <a:prstGeom prst="rect">
            <a:avLst/>
          </a:prstGeom>
        </p:spPr>
      </p:pic>
      <p:pic>
        <p:nvPicPr>
          <p:cNvPr id="7" name="Picture 6">
            <a:extLst>
              <a:ext uri="{FF2B5EF4-FFF2-40B4-BE49-F238E27FC236}">
                <a16:creationId xmlns:a16="http://schemas.microsoft.com/office/drawing/2014/main" id="{99A573CB-EF5E-0FC5-FA84-32A956C222EF}"/>
              </a:ext>
            </a:extLst>
          </p:cNvPr>
          <p:cNvPicPr>
            <a:picLocks noChangeAspect="1"/>
          </p:cNvPicPr>
          <p:nvPr/>
        </p:nvPicPr>
        <p:blipFill rotWithShape="1">
          <a:blip r:embed="rId3"/>
          <a:srcRect r="13635"/>
          <a:stretch/>
        </p:blipFill>
        <p:spPr>
          <a:xfrm>
            <a:off x="2629504" y="2942177"/>
            <a:ext cx="4230740" cy="2616475"/>
          </a:xfrm>
          <a:prstGeom prst="rect">
            <a:avLst/>
          </a:prstGeom>
        </p:spPr>
      </p:pic>
      <p:sp>
        <p:nvSpPr>
          <p:cNvPr id="8" name="TextBox 7">
            <a:extLst>
              <a:ext uri="{FF2B5EF4-FFF2-40B4-BE49-F238E27FC236}">
                <a16:creationId xmlns:a16="http://schemas.microsoft.com/office/drawing/2014/main" id="{6CD474C8-635D-91A8-1050-F7D4FACDEFE0}"/>
              </a:ext>
            </a:extLst>
          </p:cNvPr>
          <p:cNvSpPr txBox="1"/>
          <p:nvPr/>
        </p:nvSpPr>
        <p:spPr>
          <a:xfrm>
            <a:off x="273050" y="5290742"/>
            <a:ext cx="1714945" cy="1093697"/>
          </a:xfrm>
          <a:prstGeom prst="rect">
            <a:avLst/>
          </a:prstGeom>
        </p:spPr>
        <p:txBody>
          <a:bodyPr wrap="square" lIns="0" tIns="0" rIns="0" bIns="0" numCol="1" spcCol="180000" rtlCol="0" anchor="b">
            <a:spAutoFit/>
          </a:bodyPr>
          <a:lstStyle/>
          <a:p>
            <a:pPr defTabSz="609630">
              <a:lnSpc>
                <a:spcPct val="120000"/>
              </a:lnSpc>
              <a:spcAft>
                <a:spcPts val="1200"/>
              </a:spcAft>
            </a:pPr>
            <a:r>
              <a:rPr lang="en-GB" sz="1000" dirty="0">
                <a:solidFill>
                  <a:srgbClr val="0C2340"/>
                </a:solidFill>
                <a:latin typeface="Work Sans" pitchFamily="2" charset="0"/>
              </a:rPr>
              <a:t>In the master slides pop up, you will encounter two different displays, one with three blank masters and other three content master slides</a:t>
            </a:r>
          </a:p>
        </p:txBody>
      </p:sp>
      <p:sp>
        <p:nvSpPr>
          <p:cNvPr id="10" name="TextBox 9">
            <a:extLst>
              <a:ext uri="{FF2B5EF4-FFF2-40B4-BE49-F238E27FC236}">
                <a16:creationId xmlns:a16="http://schemas.microsoft.com/office/drawing/2014/main" id="{9F6083F7-F7F0-B929-AA6B-34EBD1C61D7B}"/>
              </a:ext>
            </a:extLst>
          </p:cNvPr>
          <p:cNvSpPr txBox="1"/>
          <p:nvPr/>
        </p:nvSpPr>
        <p:spPr>
          <a:xfrm>
            <a:off x="2640013" y="5660074"/>
            <a:ext cx="4176712" cy="724365"/>
          </a:xfrm>
          <a:prstGeom prst="rect">
            <a:avLst/>
          </a:prstGeom>
        </p:spPr>
        <p:txBody>
          <a:bodyPr wrap="square" lIns="0" tIns="0" rIns="0" bIns="0" numCol="1" spcCol="180000" rtlCol="0" anchor="b">
            <a:spAutoFit/>
          </a:bodyPr>
          <a:lstStyle/>
          <a:p>
            <a:pPr defTabSz="609630">
              <a:lnSpc>
                <a:spcPct val="120000"/>
              </a:lnSpc>
              <a:spcAft>
                <a:spcPts val="1200"/>
              </a:spcAft>
            </a:pPr>
            <a:r>
              <a:rPr lang="en-GB" sz="1000">
                <a:solidFill>
                  <a:srgbClr val="0C2340"/>
                </a:solidFill>
                <a:latin typeface="Work Sans" pitchFamily="2" charset="0"/>
              </a:rPr>
              <a:t>The blank ones (above) are slides to start from zero, only with columns divided by guides to help you display information in a better way, one in white with red logo, one in red </a:t>
            </a:r>
            <a:r>
              <a:rPr lang="pt-BR" sz="1000">
                <a:solidFill>
                  <a:srgbClr val="0C2340"/>
                </a:solidFill>
                <a:latin typeface="Work Sans" pitchFamily="2" charset="0"/>
              </a:rPr>
              <a:t>— that can be changed to blue — with white logo and other simply blank.</a:t>
            </a:r>
            <a:endParaRPr lang="en-GB" sz="1000">
              <a:solidFill>
                <a:srgbClr val="0C2340"/>
              </a:solidFill>
              <a:latin typeface="Work Sans" pitchFamily="2" charset="0"/>
            </a:endParaRPr>
          </a:p>
        </p:txBody>
      </p:sp>
      <p:sp>
        <p:nvSpPr>
          <p:cNvPr id="11" name="TextBox 10">
            <a:extLst>
              <a:ext uri="{FF2B5EF4-FFF2-40B4-BE49-F238E27FC236}">
                <a16:creationId xmlns:a16="http://schemas.microsoft.com/office/drawing/2014/main" id="{C274ECA1-E1B4-F135-75D9-5577443E1C1E}"/>
              </a:ext>
            </a:extLst>
          </p:cNvPr>
          <p:cNvSpPr txBox="1"/>
          <p:nvPr/>
        </p:nvSpPr>
        <p:spPr>
          <a:xfrm>
            <a:off x="7319963" y="5475408"/>
            <a:ext cx="4176712" cy="909031"/>
          </a:xfrm>
          <a:prstGeom prst="rect">
            <a:avLst/>
          </a:prstGeom>
        </p:spPr>
        <p:txBody>
          <a:bodyPr wrap="square" lIns="0" tIns="0" rIns="0" bIns="0" numCol="1" spcCol="180000" rtlCol="0" anchor="b">
            <a:spAutoFit/>
          </a:bodyPr>
          <a:lstStyle/>
          <a:p>
            <a:pPr defTabSz="609630">
              <a:lnSpc>
                <a:spcPct val="120000"/>
              </a:lnSpc>
              <a:spcAft>
                <a:spcPts val="1200"/>
              </a:spcAft>
            </a:pPr>
            <a:r>
              <a:rPr lang="pt-BR" sz="1000" dirty="0">
                <a:solidFill>
                  <a:srgbClr val="0C2340"/>
                </a:solidFill>
                <a:latin typeface="Work Sans" pitchFamily="2" charset="0"/>
              </a:rPr>
              <a:t>The ones with content (above) are master slides much like some of the slides already inside this document, for quick layouts of covers, content separator and slides with texts, images, item separator and others. </a:t>
            </a:r>
            <a:r>
              <a:rPr lang="pt-BR" sz="1000" dirty="0">
                <a:solidFill>
                  <a:srgbClr val="0C2340"/>
                </a:solidFill>
                <a:latin typeface="Work Sans SemiBold" pitchFamily="2" charset="0"/>
              </a:rPr>
              <a:t>The red background in the master pages can be changed if  wanted.</a:t>
            </a:r>
            <a:endParaRPr lang="en-GB" sz="1000" dirty="0">
              <a:solidFill>
                <a:srgbClr val="0C2340"/>
              </a:solidFill>
              <a:latin typeface="Work Sans SemiBold" pitchFamily="2" charset="0"/>
            </a:endParaRPr>
          </a:p>
        </p:txBody>
      </p:sp>
      <p:pic>
        <p:nvPicPr>
          <p:cNvPr id="5" name="Picture 4">
            <a:extLst>
              <a:ext uri="{FF2B5EF4-FFF2-40B4-BE49-F238E27FC236}">
                <a16:creationId xmlns:a16="http://schemas.microsoft.com/office/drawing/2014/main" id="{BE80D836-0F4C-AAD6-2EDD-CFC5669FB0E9}"/>
              </a:ext>
            </a:extLst>
          </p:cNvPr>
          <p:cNvPicPr>
            <a:picLocks noChangeAspect="1"/>
          </p:cNvPicPr>
          <p:nvPr/>
        </p:nvPicPr>
        <p:blipFill>
          <a:blip r:embed="rId4"/>
          <a:stretch>
            <a:fillRect/>
          </a:stretch>
        </p:blipFill>
        <p:spPr>
          <a:xfrm>
            <a:off x="7319963" y="2942177"/>
            <a:ext cx="4563121" cy="2124454"/>
          </a:xfrm>
          <a:prstGeom prst="rect">
            <a:avLst/>
          </a:prstGeom>
        </p:spPr>
      </p:pic>
      <p:sp>
        <p:nvSpPr>
          <p:cNvPr id="9" name="TextBox 8">
            <a:extLst>
              <a:ext uri="{FF2B5EF4-FFF2-40B4-BE49-F238E27FC236}">
                <a16:creationId xmlns:a16="http://schemas.microsoft.com/office/drawing/2014/main" id="{D36BDA12-F961-E68F-CA16-4CFF97DDC2A5}"/>
              </a:ext>
            </a:extLst>
          </p:cNvPr>
          <p:cNvSpPr txBox="1"/>
          <p:nvPr/>
        </p:nvSpPr>
        <p:spPr>
          <a:xfrm>
            <a:off x="263525" y="578906"/>
            <a:ext cx="3120806" cy="1329595"/>
          </a:xfrm>
          <a:prstGeom prst="rect">
            <a:avLst/>
          </a:prstGeom>
        </p:spPr>
        <p:txBody>
          <a:bodyPr wrap="square" lIns="0" tIns="0" rIns="0" bIns="0" numCol="1" spcCol="180000" rtlCol="0" anchor="b">
            <a:spAutoFit/>
          </a:bodyPr>
          <a:lstStyle/>
          <a:p>
            <a:pPr algn="l" defTabSz="609630">
              <a:lnSpc>
                <a:spcPct val="90000"/>
              </a:lnSpc>
              <a:spcAft>
                <a:spcPts val="1200"/>
              </a:spcAft>
            </a:pPr>
            <a:r>
              <a:rPr lang="pt-BR" sz="4800" err="1">
                <a:solidFill>
                  <a:srgbClr val="0C2340"/>
                </a:solidFill>
                <a:latin typeface="Work Sans Light" pitchFamily="2" charset="0"/>
              </a:rPr>
              <a:t>How</a:t>
            </a:r>
            <a:r>
              <a:rPr lang="pt-BR" sz="4800">
                <a:solidFill>
                  <a:srgbClr val="0C2340"/>
                </a:solidFill>
                <a:latin typeface="Work Sans Light" pitchFamily="2" charset="0"/>
              </a:rPr>
              <a:t> </a:t>
            </a:r>
            <a:r>
              <a:rPr lang="pt-BR" sz="4800" err="1">
                <a:solidFill>
                  <a:srgbClr val="0C2340"/>
                </a:solidFill>
                <a:latin typeface="Work Sans Light" pitchFamily="2" charset="0"/>
              </a:rPr>
              <a:t>to</a:t>
            </a:r>
            <a:r>
              <a:rPr lang="pt-BR" sz="4800">
                <a:solidFill>
                  <a:srgbClr val="0C2340"/>
                </a:solidFill>
                <a:latin typeface="Work Sans Light" pitchFamily="2" charset="0"/>
              </a:rPr>
              <a:t> use </a:t>
            </a:r>
            <a:r>
              <a:rPr lang="pt-BR" sz="4800" err="1">
                <a:solidFill>
                  <a:srgbClr val="0C2340"/>
                </a:solidFill>
                <a:latin typeface="Work Sans Light" pitchFamily="2" charset="0"/>
              </a:rPr>
              <a:t>them</a:t>
            </a:r>
            <a:r>
              <a:rPr lang="pt-BR" sz="4800">
                <a:solidFill>
                  <a:srgbClr val="0C2340"/>
                </a:solidFill>
                <a:latin typeface="Work Sans Light" pitchFamily="2" charset="0"/>
              </a:rPr>
              <a:t>?</a:t>
            </a:r>
            <a:endParaRPr lang="en-GB" sz="4800">
              <a:solidFill>
                <a:srgbClr val="0C2340"/>
              </a:solidFill>
              <a:latin typeface="Work Sans Light" pitchFamily="2" charset="0"/>
            </a:endParaRPr>
          </a:p>
        </p:txBody>
      </p:sp>
      <p:sp>
        <p:nvSpPr>
          <p:cNvPr id="3" name="Text Placeholder 2">
            <a:extLst>
              <a:ext uri="{FF2B5EF4-FFF2-40B4-BE49-F238E27FC236}">
                <a16:creationId xmlns:a16="http://schemas.microsoft.com/office/drawing/2014/main" id="{CCE8510F-D353-27F9-1DE5-619D8C4F1BE5}"/>
              </a:ext>
            </a:extLst>
          </p:cNvPr>
          <p:cNvSpPr>
            <a:spLocks noGrp="1"/>
          </p:cNvSpPr>
          <p:nvPr>
            <p:ph type="body" sz="quarter" idx="4294967295"/>
          </p:nvPr>
        </p:nvSpPr>
        <p:spPr>
          <a:xfrm>
            <a:off x="263526" y="296863"/>
            <a:ext cx="2484438" cy="175577"/>
          </a:xfrm>
        </p:spPr>
        <p:txBody>
          <a:bodyPr/>
          <a:lstStyle/>
          <a:p>
            <a:r>
              <a:rPr lang="pt-BR" dirty="0"/>
              <a:t>TEMPLATE SLIDES</a:t>
            </a:r>
            <a:endParaRPr lang="en-GB" dirty="0"/>
          </a:p>
        </p:txBody>
      </p:sp>
    </p:spTree>
    <p:extLst>
      <p:ext uri="{BB962C8B-B14F-4D97-AF65-F5344CB8AC3E}">
        <p14:creationId xmlns:p14="http://schemas.microsoft.com/office/powerpoint/2010/main" val="3399374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E70577-1742-C774-7D9A-A81C7E6C764F}"/>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2E6CE2F3-9B3D-9430-F81D-FCC2C18B96D1}"/>
              </a:ext>
            </a:extLst>
          </p:cNvPr>
          <p:cNvSpPr txBox="1"/>
          <p:nvPr/>
        </p:nvSpPr>
        <p:spPr>
          <a:xfrm>
            <a:off x="263525" y="296863"/>
            <a:ext cx="3120806" cy="664797"/>
          </a:xfrm>
          <a:prstGeom prst="rect">
            <a:avLst/>
          </a:prstGeom>
        </p:spPr>
        <p:txBody>
          <a:bodyPr wrap="square" lIns="0" tIns="0" rIns="0" bIns="0" numCol="1" spcCol="180000" rtlCol="0" anchor="b">
            <a:spAutoFit/>
          </a:bodyPr>
          <a:lstStyle/>
          <a:p>
            <a:pPr algn="l" defTabSz="609630">
              <a:lnSpc>
                <a:spcPct val="90000"/>
              </a:lnSpc>
              <a:spcAft>
                <a:spcPts val="1200"/>
              </a:spcAft>
            </a:pPr>
            <a:r>
              <a:rPr lang="pt-BR" sz="4800" dirty="0" err="1">
                <a:solidFill>
                  <a:srgbClr val="0C2340"/>
                </a:solidFill>
                <a:latin typeface="Work Sans Light" pitchFamily="2" charset="0"/>
              </a:rPr>
              <a:t>DON’Ts</a:t>
            </a:r>
            <a:endParaRPr lang="en-GB" sz="4800" dirty="0">
              <a:solidFill>
                <a:srgbClr val="0C2340"/>
              </a:solidFill>
              <a:latin typeface="Work Sans Light" pitchFamily="2" charset="0"/>
            </a:endParaRPr>
          </a:p>
        </p:txBody>
      </p:sp>
      <p:sp>
        <p:nvSpPr>
          <p:cNvPr id="14" name="TextBox 13">
            <a:extLst>
              <a:ext uri="{FF2B5EF4-FFF2-40B4-BE49-F238E27FC236}">
                <a16:creationId xmlns:a16="http://schemas.microsoft.com/office/drawing/2014/main" id="{A548A511-1AB9-99F5-781F-A2414F9440EF}"/>
              </a:ext>
            </a:extLst>
          </p:cNvPr>
          <p:cNvSpPr txBox="1"/>
          <p:nvPr/>
        </p:nvSpPr>
        <p:spPr>
          <a:xfrm>
            <a:off x="263526" y="891751"/>
            <a:ext cx="3654050" cy="1023101"/>
          </a:xfrm>
          <a:prstGeom prst="rect">
            <a:avLst/>
          </a:prstGeom>
        </p:spPr>
        <p:txBody>
          <a:bodyPr wrap="square" lIns="0" tIns="0" rIns="0" bIns="0" numCol="1" spcCol="180000" rtlCol="0" anchor="b">
            <a:spAutoFit/>
          </a:bodyPr>
          <a:lstStyle/>
          <a:p>
            <a:pPr defTabSz="609630">
              <a:lnSpc>
                <a:spcPct val="120000"/>
              </a:lnSpc>
              <a:spcAft>
                <a:spcPts val="1200"/>
              </a:spcAft>
            </a:pPr>
            <a:r>
              <a:rPr lang="pt-BR" sz="1200">
                <a:solidFill>
                  <a:srgbClr val="0C2340"/>
                </a:solidFill>
                <a:latin typeface="Work Sans" pitchFamily="2" charset="0"/>
              </a:rPr>
              <a:t>E</a:t>
            </a:r>
            <a:r>
              <a:rPr lang="en-GB" sz="1200" err="1">
                <a:solidFill>
                  <a:srgbClr val="0C2340"/>
                </a:solidFill>
                <a:latin typeface="Work Sans" pitchFamily="2" charset="0"/>
              </a:rPr>
              <a:t>ven</a:t>
            </a:r>
            <a:r>
              <a:rPr lang="en-GB" sz="1200">
                <a:solidFill>
                  <a:srgbClr val="0C2340"/>
                </a:solidFill>
                <a:latin typeface="Work Sans" pitchFamily="2" charset="0"/>
              </a:rPr>
              <a:t> so it is a template for you to use as you please, it is a must to respect the brand identity and to this material.</a:t>
            </a:r>
          </a:p>
          <a:p>
            <a:pPr defTabSz="609630">
              <a:lnSpc>
                <a:spcPct val="120000"/>
              </a:lnSpc>
              <a:spcAft>
                <a:spcPts val="1200"/>
              </a:spcAft>
            </a:pPr>
            <a:r>
              <a:rPr lang="en-GB" sz="1200">
                <a:solidFill>
                  <a:srgbClr val="0C2340"/>
                </a:solidFill>
                <a:latin typeface="Work Sans" pitchFamily="2" charset="0"/>
              </a:rPr>
              <a:t>With this in mind:</a:t>
            </a:r>
          </a:p>
        </p:txBody>
      </p:sp>
      <p:sp>
        <p:nvSpPr>
          <p:cNvPr id="15" name="TextBox 14">
            <a:extLst>
              <a:ext uri="{FF2B5EF4-FFF2-40B4-BE49-F238E27FC236}">
                <a16:creationId xmlns:a16="http://schemas.microsoft.com/office/drawing/2014/main" id="{609BA828-3993-0418-A9DE-B4BD8419D783}"/>
              </a:ext>
            </a:extLst>
          </p:cNvPr>
          <p:cNvSpPr txBox="1"/>
          <p:nvPr/>
        </p:nvSpPr>
        <p:spPr>
          <a:xfrm>
            <a:off x="263526" y="2559788"/>
            <a:ext cx="3455987" cy="869212"/>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dirty="0">
                <a:solidFill>
                  <a:srgbClr val="DA291C"/>
                </a:solidFill>
                <a:latin typeface="Work Sans SemiBold" pitchFamily="2" charset="0"/>
              </a:rPr>
              <a:t>DON’T change in any way the brand’s colors, as well as its logo’s color </a:t>
            </a:r>
            <a:r>
              <a:rPr lang="en-US" sz="1200" dirty="0">
                <a:solidFill>
                  <a:srgbClr val="0C2340"/>
                </a:solidFill>
                <a:latin typeface="Work Sans" pitchFamily="2" charset="0"/>
              </a:rPr>
              <a:t>(only being used in red and White) — our colors are on the left of Every slide, with the main ones on top)</a:t>
            </a:r>
          </a:p>
        </p:txBody>
      </p:sp>
      <p:sp>
        <p:nvSpPr>
          <p:cNvPr id="16" name="TextBox 15">
            <a:extLst>
              <a:ext uri="{FF2B5EF4-FFF2-40B4-BE49-F238E27FC236}">
                <a16:creationId xmlns:a16="http://schemas.microsoft.com/office/drawing/2014/main" id="{734A556F-4AED-60D7-6571-2B3268FA7422}"/>
              </a:ext>
            </a:extLst>
          </p:cNvPr>
          <p:cNvSpPr txBox="1"/>
          <p:nvPr/>
        </p:nvSpPr>
        <p:spPr>
          <a:xfrm>
            <a:off x="263526" y="4648615"/>
            <a:ext cx="3455987" cy="647613"/>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a:solidFill>
                  <a:srgbClr val="DA291C"/>
                </a:solidFill>
                <a:latin typeface="Work Sans SemiBold" pitchFamily="2" charset="0"/>
              </a:rPr>
              <a:t>DON’T change or create more master slides in this document</a:t>
            </a:r>
            <a:r>
              <a:rPr lang="en-US" sz="1200">
                <a:solidFill>
                  <a:srgbClr val="0C2340"/>
                </a:solidFill>
              </a:rPr>
              <a:t>, only slides outside of the “master slides” viewport in the document.</a:t>
            </a:r>
            <a:endParaRPr lang="en-US" sz="1200">
              <a:solidFill>
                <a:srgbClr val="0C2340"/>
              </a:solidFill>
              <a:latin typeface="Work Sans" pitchFamily="2" charset="0"/>
            </a:endParaRPr>
          </a:p>
        </p:txBody>
      </p:sp>
      <p:sp>
        <p:nvSpPr>
          <p:cNvPr id="17" name="TextBox 16">
            <a:extLst>
              <a:ext uri="{FF2B5EF4-FFF2-40B4-BE49-F238E27FC236}">
                <a16:creationId xmlns:a16="http://schemas.microsoft.com/office/drawing/2014/main" id="{8724B463-0016-AA5A-06BD-056E71B81479}"/>
              </a:ext>
            </a:extLst>
          </p:cNvPr>
          <p:cNvSpPr txBox="1"/>
          <p:nvPr/>
        </p:nvSpPr>
        <p:spPr>
          <a:xfrm>
            <a:off x="263526" y="5486649"/>
            <a:ext cx="3455987" cy="869212"/>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dirty="0">
                <a:solidFill>
                  <a:srgbClr val="DA291C"/>
                </a:solidFill>
                <a:latin typeface="Work Sans SemiBold" pitchFamily="2" charset="0"/>
              </a:rPr>
              <a:t>DON’T use our main colors on top of each other (besides white)</a:t>
            </a:r>
            <a:r>
              <a:rPr lang="en-US" sz="1200" dirty="0">
                <a:solidFill>
                  <a:srgbClr val="0C2340"/>
                </a:solidFill>
              </a:rPr>
              <a:t>. If you do so, the readability will be compromised for the person who is receiving.</a:t>
            </a:r>
            <a:endParaRPr lang="en-US" sz="1200" dirty="0">
              <a:solidFill>
                <a:srgbClr val="0C2340"/>
              </a:solidFill>
              <a:latin typeface="Work Sans" pitchFamily="2" charset="0"/>
            </a:endParaRPr>
          </a:p>
        </p:txBody>
      </p:sp>
      <p:sp>
        <p:nvSpPr>
          <p:cNvPr id="19" name="TextBox 18">
            <a:extLst>
              <a:ext uri="{FF2B5EF4-FFF2-40B4-BE49-F238E27FC236}">
                <a16:creationId xmlns:a16="http://schemas.microsoft.com/office/drawing/2014/main" id="{B7478F41-719D-0E8D-33DA-DDD8DCF20E58}"/>
              </a:ext>
            </a:extLst>
          </p:cNvPr>
          <p:cNvSpPr txBox="1"/>
          <p:nvPr/>
        </p:nvSpPr>
        <p:spPr>
          <a:xfrm>
            <a:off x="263526" y="4032180"/>
            <a:ext cx="3455987" cy="204415"/>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dirty="0">
                <a:solidFill>
                  <a:srgbClr val="DA291C"/>
                </a:solidFill>
                <a:latin typeface="Work Sans SemiBold" pitchFamily="2" charset="0"/>
              </a:rPr>
              <a:t>DON’T use colors outside our palette</a:t>
            </a:r>
            <a:r>
              <a:rPr lang="en-US" sz="1200" dirty="0">
                <a:solidFill>
                  <a:srgbClr val="0C2340"/>
                </a:solidFill>
                <a:latin typeface="Work Sans SemiBold" pitchFamily="2" charset="0"/>
              </a:rPr>
              <a:t>.</a:t>
            </a:r>
            <a:endParaRPr lang="en-US" sz="1200" dirty="0">
              <a:solidFill>
                <a:srgbClr val="0C2340"/>
              </a:solidFill>
              <a:latin typeface="Work Sans" pitchFamily="2" charset="0"/>
            </a:endParaRPr>
          </a:p>
        </p:txBody>
      </p:sp>
      <p:sp>
        <p:nvSpPr>
          <p:cNvPr id="20" name="TextBox 19">
            <a:extLst>
              <a:ext uri="{FF2B5EF4-FFF2-40B4-BE49-F238E27FC236}">
                <a16:creationId xmlns:a16="http://schemas.microsoft.com/office/drawing/2014/main" id="{B80A41DC-0200-961F-A9DC-C2FBBB82523B}"/>
              </a:ext>
            </a:extLst>
          </p:cNvPr>
          <p:cNvSpPr txBox="1"/>
          <p:nvPr/>
        </p:nvSpPr>
        <p:spPr>
          <a:xfrm>
            <a:off x="4311053" y="2565544"/>
            <a:ext cx="3378517" cy="869212"/>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a:solidFill>
                  <a:srgbClr val="DA291C"/>
                </a:solidFill>
                <a:latin typeface="Work Sans SemiBold" pitchFamily="2" charset="0"/>
              </a:rPr>
              <a:t>DON’T use fonts that are not our principal (Work Sans) preferably.</a:t>
            </a:r>
            <a:r>
              <a:rPr lang="en-US" sz="1200">
                <a:solidFill>
                  <a:srgbClr val="0C2340"/>
                </a:solidFill>
                <a:latin typeface="+mj-lt"/>
              </a:rPr>
              <a:t> </a:t>
            </a:r>
            <a:r>
              <a:rPr lang="en-US" sz="1200">
                <a:solidFill>
                  <a:srgbClr val="0C2340"/>
                </a:solidFill>
              </a:rPr>
              <a:t>The typography is one of the most identifiable asset of a brand. Don’t disrespect it.</a:t>
            </a:r>
          </a:p>
        </p:txBody>
      </p:sp>
      <p:sp>
        <p:nvSpPr>
          <p:cNvPr id="21" name="TextBox 20">
            <a:extLst>
              <a:ext uri="{FF2B5EF4-FFF2-40B4-BE49-F238E27FC236}">
                <a16:creationId xmlns:a16="http://schemas.microsoft.com/office/drawing/2014/main" id="{13583A40-219E-3294-7886-8A0C3B611530}"/>
              </a:ext>
            </a:extLst>
          </p:cNvPr>
          <p:cNvSpPr txBox="1"/>
          <p:nvPr/>
        </p:nvSpPr>
        <p:spPr>
          <a:xfrm>
            <a:off x="4311053" y="4001002"/>
            <a:ext cx="3378517" cy="426014"/>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a:solidFill>
                  <a:srgbClr val="DA291C"/>
                </a:solidFill>
                <a:latin typeface="Work Sans SemiBold" pitchFamily="2" charset="0"/>
              </a:rPr>
              <a:t>DON’T deliberately change the brand pattern.</a:t>
            </a:r>
            <a:endParaRPr lang="en-US" sz="1200">
              <a:solidFill>
                <a:srgbClr val="0C2340"/>
              </a:solidFill>
            </a:endParaRPr>
          </a:p>
        </p:txBody>
      </p:sp>
      <p:sp>
        <p:nvSpPr>
          <p:cNvPr id="22" name="TextBox 21">
            <a:extLst>
              <a:ext uri="{FF2B5EF4-FFF2-40B4-BE49-F238E27FC236}">
                <a16:creationId xmlns:a16="http://schemas.microsoft.com/office/drawing/2014/main" id="{4FE3C312-B419-4BD8-B4FA-F61FE23220C0}"/>
              </a:ext>
            </a:extLst>
          </p:cNvPr>
          <p:cNvSpPr txBox="1"/>
          <p:nvPr/>
        </p:nvSpPr>
        <p:spPr>
          <a:xfrm>
            <a:off x="4311053" y="4839036"/>
            <a:ext cx="3378517" cy="647613"/>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a:solidFill>
                  <a:srgbClr val="DA291C"/>
                </a:solidFill>
                <a:latin typeface="Work Sans SemiBold" pitchFamily="2" charset="0"/>
              </a:rPr>
              <a:t>DON’T exaggerate on the use of icons</a:t>
            </a:r>
            <a:r>
              <a:rPr lang="en-US" sz="1200">
                <a:solidFill>
                  <a:srgbClr val="0C2340"/>
                </a:solidFill>
              </a:rPr>
              <a:t>, it might make the layout, and the presentation look childish, visually unappealing and poor.</a:t>
            </a:r>
          </a:p>
        </p:txBody>
      </p:sp>
      <p:pic>
        <p:nvPicPr>
          <p:cNvPr id="25" name="Picture 24" descr="A red white and blue geometric pattern&#10;&#10;Description automatically generated">
            <a:extLst>
              <a:ext uri="{FF2B5EF4-FFF2-40B4-BE49-F238E27FC236}">
                <a16:creationId xmlns:a16="http://schemas.microsoft.com/office/drawing/2014/main" id="{405D8480-FB67-1F1C-F9A9-041FB65BAAD5}"/>
              </a:ext>
            </a:extLst>
          </p:cNvPr>
          <p:cNvPicPr>
            <a:picLocks noChangeAspect="1"/>
          </p:cNvPicPr>
          <p:nvPr/>
        </p:nvPicPr>
        <p:blipFill rotWithShape="1">
          <a:blip r:embed="rId2">
            <a:extLst>
              <a:ext uri="{28A0092B-C50C-407E-A947-70E740481C1C}">
                <a14:useLocalDpi xmlns:a14="http://schemas.microsoft.com/office/drawing/2010/main" val="0"/>
              </a:ext>
            </a:extLst>
          </a:blip>
          <a:srcRect r="62703"/>
          <a:stretch/>
        </p:blipFill>
        <p:spPr>
          <a:xfrm>
            <a:off x="8472489" y="0"/>
            <a:ext cx="3719511" cy="6858000"/>
          </a:xfrm>
          <a:prstGeom prst="rect">
            <a:avLst/>
          </a:prstGeom>
        </p:spPr>
      </p:pic>
      <p:grpSp>
        <p:nvGrpSpPr>
          <p:cNvPr id="26" name="Graphic 6">
            <a:extLst>
              <a:ext uri="{FF2B5EF4-FFF2-40B4-BE49-F238E27FC236}">
                <a16:creationId xmlns:a16="http://schemas.microsoft.com/office/drawing/2014/main" id="{A00A37D4-1DD5-7617-CEA7-94346D091A11}"/>
              </a:ext>
            </a:extLst>
          </p:cNvPr>
          <p:cNvGrpSpPr/>
          <p:nvPr/>
        </p:nvGrpSpPr>
        <p:grpSpPr>
          <a:xfrm>
            <a:off x="11618002" y="6507090"/>
            <a:ext cx="312729" cy="218045"/>
            <a:chOff x="3414712" y="1223962"/>
            <a:chExt cx="5362003" cy="3738562"/>
          </a:xfrm>
          <a:solidFill>
            <a:schemeClr val="bg1"/>
          </a:solidFill>
        </p:grpSpPr>
        <p:sp>
          <p:nvSpPr>
            <p:cNvPr id="27" name="Freeform: Shape 3">
              <a:extLst>
                <a:ext uri="{FF2B5EF4-FFF2-40B4-BE49-F238E27FC236}">
                  <a16:creationId xmlns:a16="http://schemas.microsoft.com/office/drawing/2014/main" id="{09CB5602-B7BC-AF9E-CE92-942E4BC578C3}"/>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solidFill>
                  <a:schemeClr val="bg1"/>
                </a:solidFill>
              </a:endParaRPr>
            </a:p>
          </p:txBody>
        </p:sp>
        <p:sp>
          <p:nvSpPr>
            <p:cNvPr id="28" name="Freeform: Shape 5">
              <a:extLst>
                <a:ext uri="{FF2B5EF4-FFF2-40B4-BE49-F238E27FC236}">
                  <a16:creationId xmlns:a16="http://schemas.microsoft.com/office/drawing/2014/main" id="{873D3811-5383-D307-75F1-522AF595232C}"/>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solidFill>
                  <a:schemeClr val="bg1"/>
                </a:solidFill>
              </a:endParaRPr>
            </a:p>
          </p:txBody>
        </p:sp>
        <p:sp>
          <p:nvSpPr>
            <p:cNvPr id="29" name="Freeform: Shape 6">
              <a:extLst>
                <a:ext uri="{FF2B5EF4-FFF2-40B4-BE49-F238E27FC236}">
                  <a16:creationId xmlns:a16="http://schemas.microsoft.com/office/drawing/2014/main" id="{7A333A2A-449E-B0EA-D287-0BE572A4B9F1}"/>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solidFill>
                  <a:schemeClr val="bg1"/>
                </a:solidFill>
              </a:endParaRPr>
            </a:p>
          </p:txBody>
        </p:sp>
        <p:sp>
          <p:nvSpPr>
            <p:cNvPr id="30" name="Freeform: Shape 9">
              <a:extLst>
                <a:ext uri="{FF2B5EF4-FFF2-40B4-BE49-F238E27FC236}">
                  <a16:creationId xmlns:a16="http://schemas.microsoft.com/office/drawing/2014/main" id="{D65C0762-C3CA-5624-7788-342762A09EEB}"/>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solidFill>
                  <a:schemeClr val="bg1"/>
                </a:solidFill>
              </a:endParaRPr>
            </a:p>
          </p:txBody>
        </p:sp>
      </p:grpSp>
    </p:spTree>
    <p:extLst>
      <p:ext uri="{BB962C8B-B14F-4D97-AF65-F5344CB8AC3E}">
        <p14:creationId xmlns:p14="http://schemas.microsoft.com/office/powerpoint/2010/main" val="4275817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DEE2"/>
        </a:solidFill>
        <a:effectLst/>
      </p:bgPr>
    </p:bg>
    <p:spTree>
      <p:nvGrpSpPr>
        <p:cNvPr id="1" name=""/>
        <p:cNvGrpSpPr/>
        <p:nvPr/>
      </p:nvGrpSpPr>
      <p:grpSpPr>
        <a:xfrm>
          <a:off x="0" y="0"/>
          <a:ext cx="0" cy="0"/>
          <a:chOff x="0" y="0"/>
          <a:chExt cx="0" cy="0"/>
        </a:xfrm>
      </p:grpSpPr>
      <p:sp>
        <p:nvSpPr>
          <p:cNvPr id="8" name="Título 3">
            <a:extLst>
              <a:ext uri="{FF2B5EF4-FFF2-40B4-BE49-F238E27FC236}">
                <a16:creationId xmlns:a16="http://schemas.microsoft.com/office/drawing/2014/main" id="{E778C16D-7F8A-CF22-10B9-B85F9A10883D}"/>
              </a:ext>
            </a:extLst>
          </p:cNvPr>
          <p:cNvSpPr txBox="1">
            <a:spLocks/>
          </p:cNvSpPr>
          <p:nvPr/>
        </p:nvSpPr>
        <p:spPr>
          <a:xfrm>
            <a:off x="263525" y="5467939"/>
            <a:ext cx="5998379" cy="1295739"/>
          </a:xfrm>
          <a:prstGeom prst="rect">
            <a:avLst/>
          </a:prstGeom>
          <a:noFill/>
        </p:spPr>
        <p:txBody>
          <a:bodyPr lIns="0" tIns="0" rIns="0" bIns="0" anchor="b">
            <a:sp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en-GB" sz="11500" b="0" dirty="0">
                <a:solidFill>
                  <a:srgbClr val="0C2340"/>
                </a:solidFill>
                <a:latin typeface="Work Sans Thin" pitchFamily="2" charset="0"/>
              </a:rPr>
              <a:t>ESCOPO</a:t>
            </a:r>
          </a:p>
        </p:txBody>
      </p:sp>
      <p:graphicFrame>
        <p:nvGraphicFramePr>
          <p:cNvPr id="9" name="Table 8">
            <a:extLst>
              <a:ext uri="{FF2B5EF4-FFF2-40B4-BE49-F238E27FC236}">
                <a16:creationId xmlns:a16="http://schemas.microsoft.com/office/drawing/2014/main" id="{9A591C23-15CB-6812-FBB9-1D4C16E32E32}"/>
              </a:ext>
            </a:extLst>
          </p:cNvPr>
          <p:cNvGraphicFramePr>
            <a:graphicFrameLocks noGrp="1"/>
          </p:cNvGraphicFramePr>
          <p:nvPr>
            <p:extLst>
              <p:ext uri="{D42A27DB-BD31-4B8C-83A1-F6EECF244321}">
                <p14:modId xmlns:p14="http://schemas.microsoft.com/office/powerpoint/2010/main" val="2148777684"/>
              </p:ext>
            </p:extLst>
          </p:nvPr>
        </p:nvGraphicFramePr>
        <p:xfrm>
          <a:off x="8732019" y="296863"/>
          <a:ext cx="3196456" cy="6084888"/>
        </p:xfrm>
        <a:graphic>
          <a:graphicData uri="http://schemas.openxmlformats.org/drawingml/2006/table">
            <a:tbl>
              <a:tblPr firstRow="1" bandRow="1">
                <a:tableStyleId>{5C22544A-7EE6-4342-B048-85BDC9FD1C3A}</a:tableStyleId>
              </a:tblPr>
              <a:tblGrid>
                <a:gridCol w="1080276">
                  <a:extLst>
                    <a:ext uri="{9D8B030D-6E8A-4147-A177-3AD203B41FA5}">
                      <a16:colId xmlns:a16="http://schemas.microsoft.com/office/drawing/2014/main" val="2511984414"/>
                    </a:ext>
                  </a:extLst>
                </a:gridCol>
                <a:gridCol w="2116180">
                  <a:extLst>
                    <a:ext uri="{9D8B030D-6E8A-4147-A177-3AD203B41FA5}">
                      <a16:colId xmlns:a16="http://schemas.microsoft.com/office/drawing/2014/main" val="1930258687"/>
                    </a:ext>
                  </a:extLst>
                </a:gridCol>
              </a:tblGrid>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1</a:t>
                      </a:r>
                    </a:p>
                  </a:txBody>
                  <a:tcPr marR="360000" anchor="b">
                    <a:lnL w="12700" cmpd="sng">
                      <a:noFill/>
                    </a:lnL>
                    <a:lnR w="12700" cmpd="sng">
                      <a:noFill/>
                    </a:lnR>
                    <a:lnT w="12700" cmpd="sng">
                      <a:noFill/>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Fase 1 – </a:t>
                      </a:r>
                      <a:r>
                        <a:rPr lang="en-US" sz="1200" b="0" dirty="0" err="1">
                          <a:solidFill>
                            <a:srgbClr val="0C2340"/>
                          </a:solidFill>
                          <a:latin typeface="Work Sans" pitchFamily="2" charset="0"/>
                        </a:rPr>
                        <a:t>Análise</a:t>
                      </a:r>
                      <a:r>
                        <a:rPr lang="en-US" sz="1200" b="0" dirty="0">
                          <a:solidFill>
                            <a:srgbClr val="0C2340"/>
                          </a:solidFill>
                          <a:latin typeface="Work Sans" pitchFamily="2" charset="0"/>
                        </a:rPr>
                        <a:t> </a:t>
                      </a:r>
                      <a:r>
                        <a:rPr lang="en-US" sz="1200" b="0" dirty="0" err="1">
                          <a:solidFill>
                            <a:srgbClr val="0C2340"/>
                          </a:solidFill>
                          <a:latin typeface="Work Sans" pitchFamily="2" charset="0"/>
                        </a:rPr>
                        <a:t>Descritiva</a:t>
                      </a:r>
                      <a:endParaRPr lang="en-US" sz="1200" b="0" dirty="0">
                        <a:solidFill>
                          <a:srgbClr val="0C2340"/>
                        </a:solidFill>
                        <a:latin typeface="Work Sans" pitchFamily="2" charset="0"/>
                      </a:endParaRPr>
                    </a:p>
                  </a:txBody>
                  <a:tcPr anchor="b">
                    <a:lnL w="12700" cmpd="sng">
                      <a:noFill/>
                    </a:lnL>
                    <a:lnR w="12700" cmpd="sng">
                      <a:noFill/>
                    </a:lnR>
                    <a:lnT w="12700" cmpd="sng">
                      <a:noFill/>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3295223"/>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2</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Fase 2 – </a:t>
                      </a:r>
                      <a:r>
                        <a:rPr lang="en-US" sz="1200" b="0" dirty="0" err="1">
                          <a:solidFill>
                            <a:srgbClr val="0C2340"/>
                          </a:solidFill>
                          <a:latin typeface="Work Sans" pitchFamily="2" charset="0"/>
                        </a:rPr>
                        <a:t>Diagnóstico</a:t>
                      </a:r>
                      <a:r>
                        <a:rPr lang="en-US" sz="1200" b="0" dirty="0">
                          <a:solidFill>
                            <a:srgbClr val="0C2340"/>
                          </a:solidFill>
                          <a:latin typeface="Work Sans" pitchFamily="2" charset="0"/>
                        </a:rPr>
                        <a:t> </a:t>
                      </a:r>
                      <a:r>
                        <a:rPr lang="en-US" sz="1200" b="0" dirty="0" err="1">
                          <a:solidFill>
                            <a:srgbClr val="0C2340"/>
                          </a:solidFill>
                          <a:latin typeface="Work Sans" pitchFamily="2" charset="0"/>
                        </a:rPr>
                        <a:t>Preditivo</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15179"/>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3</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Fase 3 – Dashboard com </a:t>
                      </a:r>
                      <a:r>
                        <a:rPr lang="en-US" sz="1200" b="0" dirty="0" err="1">
                          <a:solidFill>
                            <a:srgbClr val="0C2340"/>
                          </a:solidFill>
                          <a:latin typeface="Work Sans" pitchFamily="2" charset="0"/>
                        </a:rPr>
                        <a:t>Resultados</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7347909"/>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4</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Fase 4 – </a:t>
                      </a:r>
                      <a:r>
                        <a:rPr lang="en-US" sz="1200" b="0" dirty="0" err="1">
                          <a:solidFill>
                            <a:srgbClr val="0C2340"/>
                          </a:solidFill>
                          <a:latin typeface="Work Sans" pitchFamily="2" charset="0"/>
                        </a:rPr>
                        <a:t>Geração</a:t>
                      </a:r>
                      <a:r>
                        <a:rPr lang="en-US" sz="1200" b="0" dirty="0">
                          <a:solidFill>
                            <a:srgbClr val="0C2340"/>
                          </a:solidFill>
                          <a:latin typeface="Work Sans" pitchFamily="2" charset="0"/>
                        </a:rPr>
                        <a:t> de Insights (LLM)</a:t>
                      </a: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43517"/>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5</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Fase 5 – Deploy + </a:t>
                      </a:r>
                      <a:r>
                        <a:rPr lang="en-US" sz="1200" b="0" dirty="0" err="1">
                          <a:solidFill>
                            <a:srgbClr val="0C2340"/>
                          </a:solidFill>
                          <a:latin typeface="Work Sans" pitchFamily="2" charset="0"/>
                        </a:rPr>
                        <a:t>Documentação</a:t>
                      </a:r>
                      <a:r>
                        <a:rPr lang="en-US" sz="1200" b="0" dirty="0">
                          <a:solidFill>
                            <a:srgbClr val="0C2340"/>
                          </a:solidFill>
                          <a:latin typeface="Work Sans" pitchFamily="2" charset="0"/>
                        </a:rPr>
                        <a:t> Final</a:t>
                      </a: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1126441"/>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6</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Final – </a:t>
                      </a:r>
                      <a:r>
                        <a:rPr lang="en-US" sz="1200" b="0" dirty="0" err="1">
                          <a:solidFill>
                            <a:srgbClr val="0C2340"/>
                          </a:solidFill>
                          <a:latin typeface="Work Sans" pitchFamily="2" charset="0"/>
                        </a:rPr>
                        <a:t>Apresentação</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0679399"/>
                  </a:ext>
                </a:extLst>
              </a:tr>
            </a:tbl>
          </a:graphicData>
        </a:graphic>
      </p:graphicFrame>
      <p:grpSp>
        <p:nvGrpSpPr>
          <p:cNvPr id="10" name="Graphic 6">
            <a:extLst>
              <a:ext uri="{FF2B5EF4-FFF2-40B4-BE49-F238E27FC236}">
                <a16:creationId xmlns:a16="http://schemas.microsoft.com/office/drawing/2014/main" id="{2BDC1665-3615-02AD-5F22-84370611E1A4}"/>
              </a:ext>
            </a:extLst>
          </p:cNvPr>
          <p:cNvGrpSpPr/>
          <p:nvPr/>
        </p:nvGrpSpPr>
        <p:grpSpPr>
          <a:xfrm>
            <a:off x="276522" y="296863"/>
            <a:ext cx="412114" cy="287339"/>
            <a:chOff x="3414712" y="1223962"/>
            <a:chExt cx="5362003" cy="3738562"/>
          </a:xfrm>
          <a:solidFill>
            <a:srgbClr val="DA291C"/>
          </a:solidFill>
        </p:grpSpPr>
        <p:sp>
          <p:nvSpPr>
            <p:cNvPr id="12" name="Freeform: Shape 43">
              <a:extLst>
                <a:ext uri="{FF2B5EF4-FFF2-40B4-BE49-F238E27FC236}">
                  <a16:creationId xmlns:a16="http://schemas.microsoft.com/office/drawing/2014/main" id="{7E19454C-672D-96E0-F6A8-54F10C65681B}"/>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p>
          </p:txBody>
        </p:sp>
        <p:sp>
          <p:nvSpPr>
            <p:cNvPr id="13" name="Freeform: Shape 44">
              <a:extLst>
                <a:ext uri="{FF2B5EF4-FFF2-40B4-BE49-F238E27FC236}">
                  <a16:creationId xmlns:a16="http://schemas.microsoft.com/office/drawing/2014/main" id="{4BE01134-19CB-CDE6-A83E-BD23B15CF23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p>
          </p:txBody>
        </p:sp>
        <p:sp>
          <p:nvSpPr>
            <p:cNvPr id="14" name="Freeform: Shape 45">
              <a:extLst>
                <a:ext uri="{FF2B5EF4-FFF2-40B4-BE49-F238E27FC236}">
                  <a16:creationId xmlns:a16="http://schemas.microsoft.com/office/drawing/2014/main" id="{3E89609C-D753-61C8-8005-3AFDB7F2E702}"/>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p>
          </p:txBody>
        </p:sp>
        <p:sp>
          <p:nvSpPr>
            <p:cNvPr id="15" name="Freeform: Shape 46">
              <a:extLst>
                <a:ext uri="{FF2B5EF4-FFF2-40B4-BE49-F238E27FC236}">
                  <a16:creationId xmlns:a16="http://schemas.microsoft.com/office/drawing/2014/main" id="{E22978B7-CE0B-248A-C3E1-744240345173}"/>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p>
          </p:txBody>
        </p:sp>
      </p:grpSp>
    </p:spTree>
    <p:extLst>
      <p:ext uri="{BB962C8B-B14F-4D97-AF65-F5344CB8AC3E}">
        <p14:creationId xmlns:p14="http://schemas.microsoft.com/office/powerpoint/2010/main" val="4176597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13EB8D-184B-B2CE-D68C-83258FA7938B}"/>
              </a:ext>
            </a:extLst>
          </p:cNvPr>
          <p:cNvPicPr>
            <a:picLocks noChangeAspect="1"/>
          </p:cNvPicPr>
          <p:nvPr/>
        </p:nvPicPr>
        <p:blipFill rotWithShape="1">
          <a:blip r:embed="rId2">
            <a:extLst>
              <a:ext uri="{28A0092B-C50C-407E-A947-70E740481C1C}">
                <a14:useLocalDpi xmlns:a14="http://schemas.microsoft.com/office/drawing/2010/main" val="0"/>
              </a:ext>
            </a:extLst>
          </a:blip>
          <a:srcRect l="1859" t="7942" r="1859" b="3371"/>
          <a:stretch/>
        </p:blipFill>
        <p:spPr>
          <a:xfrm>
            <a:off x="288535" y="312707"/>
            <a:ext cx="11614929" cy="6422239"/>
          </a:xfrm>
          <a:prstGeom prst="rect">
            <a:avLst/>
          </a:prstGeom>
        </p:spPr>
      </p:pic>
    </p:spTree>
    <p:extLst>
      <p:ext uri="{BB962C8B-B14F-4D97-AF65-F5344CB8AC3E}">
        <p14:creationId xmlns:p14="http://schemas.microsoft.com/office/powerpoint/2010/main" val="3339561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B32F0ED-F9CC-1204-9C26-1F9944272553}"/>
              </a:ext>
            </a:extLst>
          </p:cNvPr>
          <p:cNvSpPr txBox="1"/>
          <p:nvPr/>
        </p:nvSpPr>
        <p:spPr>
          <a:xfrm>
            <a:off x="9972674" y="304960"/>
            <a:ext cx="1970271" cy="161765"/>
          </a:xfrm>
          <a:prstGeom prst="rect">
            <a:avLst/>
          </a:prstGeom>
          <a:solidFill>
            <a:srgbClr val="DA291C"/>
          </a:solidFill>
          <a:ln>
            <a:solidFill>
              <a:srgbClr val="DA291C"/>
            </a:solidFill>
          </a:ln>
        </p:spPr>
        <p:txBody>
          <a:bodyPr wrap="square" lIns="0" tIns="0" rIns="0" bIns="25200" numCol="1" spcCol="180000" rtlCol="0" anchor="b">
            <a:spAutoFit/>
          </a:bodyPr>
          <a:lstStyle/>
          <a:p>
            <a:pPr algn="ctr" defTabSz="609630">
              <a:lnSpc>
                <a:spcPct val="120000"/>
              </a:lnSpc>
              <a:spcAft>
                <a:spcPts val="1200"/>
              </a:spcAft>
            </a:pPr>
            <a:r>
              <a:rPr lang="en-GB" sz="800">
                <a:solidFill>
                  <a:schemeClr val="bg1"/>
                </a:solidFill>
                <a:latin typeface="Work Sans" pitchFamily="2" charset="0"/>
              </a:rPr>
              <a:t>Click here to access the policy</a:t>
            </a:r>
          </a:p>
        </p:txBody>
      </p:sp>
      <p:sp>
        <p:nvSpPr>
          <p:cNvPr id="42" name="Rectangle 41">
            <a:hlinkClick r:id="rId3"/>
            <a:extLst>
              <a:ext uri="{FF2B5EF4-FFF2-40B4-BE49-F238E27FC236}">
                <a16:creationId xmlns:a16="http://schemas.microsoft.com/office/drawing/2014/main" id="{1226F761-9570-4A63-F8F5-145F962B048A}"/>
              </a:ext>
            </a:extLst>
          </p:cNvPr>
          <p:cNvSpPr/>
          <p:nvPr/>
        </p:nvSpPr>
        <p:spPr>
          <a:xfrm>
            <a:off x="9867900" y="173043"/>
            <a:ext cx="2150862" cy="3698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a:p>
        </p:txBody>
      </p:sp>
      <p:sp>
        <p:nvSpPr>
          <p:cNvPr id="18" name="Rectangle 17">
            <a:extLst>
              <a:ext uri="{FF2B5EF4-FFF2-40B4-BE49-F238E27FC236}">
                <a16:creationId xmlns:a16="http://schemas.microsoft.com/office/drawing/2014/main" id="{B9F7EFC3-1C32-29CE-BD15-E2B346B0AD99}"/>
              </a:ext>
            </a:extLst>
          </p:cNvPr>
          <p:cNvSpPr/>
          <p:nvPr/>
        </p:nvSpPr>
        <p:spPr>
          <a:xfrm>
            <a:off x="8112125" y="1478072"/>
            <a:ext cx="1119886" cy="132803"/>
          </a:xfrm>
          <a:prstGeom prst="rect">
            <a:avLst/>
          </a:prstGeom>
          <a:solidFill>
            <a:schemeClr val="bg1"/>
          </a:solidFill>
          <a:ln>
            <a:solidFill>
              <a:srgbClr val="9DA7B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p>
        </p:txBody>
      </p:sp>
      <p:sp>
        <p:nvSpPr>
          <p:cNvPr id="22" name="TextBox 21">
            <a:extLst>
              <a:ext uri="{FF2B5EF4-FFF2-40B4-BE49-F238E27FC236}">
                <a16:creationId xmlns:a16="http://schemas.microsoft.com/office/drawing/2014/main" id="{CE41CA30-E04B-DAAA-CC13-6FA985FFDFFC}"/>
              </a:ext>
            </a:extLst>
          </p:cNvPr>
          <p:cNvSpPr txBox="1"/>
          <p:nvPr/>
        </p:nvSpPr>
        <p:spPr>
          <a:xfrm>
            <a:off x="8112125" y="1710355"/>
            <a:ext cx="3816350" cy="539700"/>
          </a:xfrm>
          <a:prstGeom prst="rect">
            <a:avLst/>
          </a:prstGeom>
          <a:noFill/>
        </p:spPr>
        <p:txBody>
          <a:bodyPr wrap="square" lIns="0" tIns="0" rIns="0" bIns="0" rtlCol="0" anchor="t">
            <a:spAutoFit/>
          </a:bodyPr>
          <a:lstStyle/>
          <a:p>
            <a:pPr>
              <a:lnSpc>
                <a:spcPct val="120000"/>
              </a:lnSpc>
            </a:pPr>
            <a:r>
              <a:rPr lang="en-GB" sz="1000">
                <a:solidFill>
                  <a:srgbClr val="0C2340"/>
                </a:solidFill>
                <a:latin typeface="Work Sans" pitchFamily="2" charset="0"/>
              </a:rPr>
              <a:t>PUBLIC
Public information may be disseminated or disseminated without any content restrictions.</a:t>
            </a:r>
          </a:p>
        </p:txBody>
      </p:sp>
      <p:sp>
        <p:nvSpPr>
          <p:cNvPr id="23" name="Rectangle 22">
            <a:extLst>
              <a:ext uri="{FF2B5EF4-FFF2-40B4-BE49-F238E27FC236}">
                <a16:creationId xmlns:a16="http://schemas.microsoft.com/office/drawing/2014/main" id="{258580EF-B9FB-8554-62E6-58FE4240EE40}"/>
              </a:ext>
            </a:extLst>
          </p:cNvPr>
          <p:cNvSpPr/>
          <p:nvPr/>
        </p:nvSpPr>
        <p:spPr>
          <a:xfrm>
            <a:off x="8112125" y="2537394"/>
            <a:ext cx="1119886" cy="132803"/>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solidFill>
                <a:srgbClr val="DA291C"/>
              </a:solidFill>
            </a:endParaRPr>
          </a:p>
        </p:txBody>
      </p:sp>
      <p:sp>
        <p:nvSpPr>
          <p:cNvPr id="24" name="TextBox 23">
            <a:extLst>
              <a:ext uri="{FF2B5EF4-FFF2-40B4-BE49-F238E27FC236}">
                <a16:creationId xmlns:a16="http://schemas.microsoft.com/office/drawing/2014/main" id="{26078639-FFC9-FAE6-AA38-417D37038D12}"/>
              </a:ext>
            </a:extLst>
          </p:cNvPr>
          <p:cNvSpPr txBox="1"/>
          <p:nvPr/>
        </p:nvSpPr>
        <p:spPr>
          <a:xfrm>
            <a:off x="8112125" y="2769677"/>
            <a:ext cx="3816350" cy="539700"/>
          </a:xfrm>
          <a:prstGeom prst="rect">
            <a:avLst/>
          </a:prstGeom>
          <a:noFill/>
        </p:spPr>
        <p:txBody>
          <a:bodyPr wrap="square" lIns="0" tIns="0" rIns="0" bIns="0" rtlCol="0" anchor="t">
            <a:spAutoFit/>
          </a:bodyPr>
          <a:lstStyle/>
          <a:p>
            <a:pPr>
              <a:lnSpc>
                <a:spcPct val="120000"/>
              </a:lnSpc>
            </a:pPr>
            <a:r>
              <a:rPr lang="en-GB" sz="1000">
                <a:solidFill>
                  <a:srgbClr val="0C2340"/>
                </a:solidFill>
                <a:latin typeface="Work Sans" pitchFamily="2" charset="0"/>
              </a:rPr>
              <a:t>INTERNAL
Internal information may be disclosed or disseminated without any restrictions among BIP employees.</a:t>
            </a:r>
            <a:endParaRPr lang="pt-BR" sz="1000">
              <a:latin typeface="Work Sans" pitchFamily="2" charset="0"/>
            </a:endParaRPr>
          </a:p>
        </p:txBody>
      </p:sp>
      <p:sp>
        <p:nvSpPr>
          <p:cNvPr id="25" name="Rectangle 24">
            <a:extLst>
              <a:ext uri="{FF2B5EF4-FFF2-40B4-BE49-F238E27FC236}">
                <a16:creationId xmlns:a16="http://schemas.microsoft.com/office/drawing/2014/main" id="{51CBBB5C-22E4-5266-B0E0-81CC9B3961DA}"/>
              </a:ext>
            </a:extLst>
          </p:cNvPr>
          <p:cNvSpPr/>
          <p:nvPr/>
        </p:nvSpPr>
        <p:spPr>
          <a:xfrm>
            <a:off x="8112125" y="3675348"/>
            <a:ext cx="1119886" cy="13280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p>
        </p:txBody>
      </p:sp>
      <p:sp>
        <p:nvSpPr>
          <p:cNvPr id="26" name="TextBox 25">
            <a:extLst>
              <a:ext uri="{FF2B5EF4-FFF2-40B4-BE49-F238E27FC236}">
                <a16:creationId xmlns:a16="http://schemas.microsoft.com/office/drawing/2014/main" id="{43091DBD-52B4-1A64-A466-1DBD67D28290}"/>
              </a:ext>
            </a:extLst>
          </p:cNvPr>
          <p:cNvSpPr txBox="1"/>
          <p:nvPr/>
        </p:nvSpPr>
        <p:spPr>
          <a:xfrm>
            <a:off x="8112125" y="3907631"/>
            <a:ext cx="3816350" cy="909031"/>
          </a:xfrm>
          <a:prstGeom prst="rect">
            <a:avLst/>
          </a:prstGeom>
          <a:noFill/>
        </p:spPr>
        <p:txBody>
          <a:bodyPr wrap="square" lIns="0" tIns="0" rIns="0" bIns="0" rtlCol="0" anchor="t">
            <a:spAutoFit/>
          </a:bodyPr>
          <a:lstStyle/>
          <a:p>
            <a:pPr>
              <a:lnSpc>
                <a:spcPct val="120000"/>
              </a:lnSpc>
            </a:pPr>
            <a:r>
              <a:rPr lang="en-GB" sz="1000">
                <a:solidFill>
                  <a:srgbClr val="0C2340"/>
                </a:solidFill>
                <a:latin typeface="Work Sans" pitchFamily="2" charset="0"/>
              </a:rPr>
              <a:t>CONFIDENTIAL
Restricted information that must be maintained in order to prevent unauthorized access, disclosure or dissemination of this information is not desired and may have a negative impact.</a:t>
            </a:r>
          </a:p>
        </p:txBody>
      </p:sp>
      <p:sp>
        <p:nvSpPr>
          <p:cNvPr id="27" name="Rectangle 26">
            <a:extLst>
              <a:ext uri="{FF2B5EF4-FFF2-40B4-BE49-F238E27FC236}">
                <a16:creationId xmlns:a16="http://schemas.microsoft.com/office/drawing/2014/main" id="{1F7770CC-9E56-EB8E-F536-50FB0CEE2AED}"/>
              </a:ext>
            </a:extLst>
          </p:cNvPr>
          <p:cNvSpPr/>
          <p:nvPr/>
        </p:nvSpPr>
        <p:spPr>
          <a:xfrm>
            <a:off x="8112125" y="5092598"/>
            <a:ext cx="1119886" cy="132803"/>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p>
        </p:txBody>
      </p:sp>
      <p:sp>
        <p:nvSpPr>
          <p:cNvPr id="28" name="TextBox 27">
            <a:extLst>
              <a:ext uri="{FF2B5EF4-FFF2-40B4-BE49-F238E27FC236}">
                <a16:creationId xmlns:a16="http://schemas.microsoft.com/office/drawing/2014/main" id="{29F96274-9902-C961-AE59-4C7C0ADE5262}"/>
              </a:ext>
            </a:extLst>
          </p:cNvPr>
          <p:cNvSpPr txBox="1"/>
          <p:nvPr/>
        </p:nvSpPr>
        <p:spPr>
          <a:xfrm>
            <a:off x="8112125" y="5324881"/>
            <a:ext cx="3816350" cy="1093697"/>
          </a:xfrm>
          <a:prstGeom prst="rect">
            <a:avLst/>
          </a:prstGeom>
          <a:noFill/>
        </p:spPr>
        <p:txBody>
          <a:bodyPr wrap="square" lIns="0" tIns="0" rIns="0" bIns="0" rtlCol="0" anchor="t">
            <a:spAutoFit/>
          </a:bodyPr>
          <a:lstStyle/>
          <a:p>
            <a:pPr>
              <a:lnSpc>
                <a:spcPct val="120000"/>
              </a:lnSpc>
            </a:pPr>
            <a:r>
              <a:rPr lang="en-GB" sz="1000" dirty="0">
                <a:solidFill>
                  <a:srgbClr val="0C2340"/>
                </a:solidFill>
                <a:latin typeface="Work Sans" pitchFamily="2" charset="0"/>
              </a:rPr>
              <a:t>RESERVED
Confidential information that has significant value to BIP and its unauthorized disclosure or dissemination can result in severe financial or reputational damage to the company. Only those who explicitly need access should be granted it, and only to the minimum degree, to do their job.</a:t>
            </a:r>
            <a:endParaRPr lang="pt-BR" sz="1000" dirty="0">
              <a:latin typeface="Work Sans" pitchFamily="2" charset="0"/>
            </a:endParaRPr>
          </a:p>
        </p:txBody>
      </p:sp>
      <p:sp>
        <p:nvSpPr>
          <p:cNvPr id="34" name="Título 1">
            <a:extLst>
              <a:ext uri="{FF2B5EF4-FFF2-40B4-BE49-F238E27FC236}">
                <a16:creationId xmlns:a16="http://schemas.microsoft.com/office/drawing/2014/main" id="{CED7C45A-3A20-D601-97DF-E8A58B02CD68}"/>
              </a:ext>
            </a:extLst>
          </p:cNvPr>
          <p:cNvSpPr txBox="1">
            <a:spLocks/>
          </p:cNvSpPr>
          <p:nvPr/>
        </p:nvSpPr>
        <p:spPr>
          <a:xfrm>
            <a:off x="173238" y="326956"/>
            <a:ext cx="7435650" cy="1786465"/>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bg1"/>
                </a:solidFill>
                <a:latin typeface="FS Elliot Pro" panose="02000503040000020004" pitchFamily="50" charset="0"/>
                <a:ea typeface="+mj-ea"/>
                <a:cs typeface="+mj-cs"/>
              </a:defRPr>
            </a:lvl1pPr>
          </a:lstStyle>
          <a:p>
            <a:pPr>
              <a:lnSpc>
                <a:spcPct val="70000"/>
              </a:lnSpc>
            </a:pPr>
            <a:r>
              <a:rPr lang="pt-BR" sz="8800" b="0" dirty="0" err="1">
                <a:solidFill>
                  <a:srgbClr val="0C2340"/>
                </a:solidFill>
                <a:latin typeface="Work Sans Thin" pitchFamily="2" charset="0"/>
              </a:rPr>
              <a:t>Confidentiality</a:t>
            </a:r>
            <a:r>
              <a:rPr lang="pt-BR" sz="8800" b="0" dirty="0">
                <a:solidFill>
                  <a:srgbClr val="0C2340"/>
                </a:solidFill>
                <a:latin typeface="Work Sans Thin" pitchFamily="2" charset="0"/>
              </a:rPr>
              <a:t> </a:t>
            </a:r>
            <a:r>
              <a:rPr lang="pt-BR" sz="8800" b="0" dirty="0" err="1">
                <a:solidFill>
                  <a:srgbClr val="0C2340"/>
                </a:solidFill>
                <a:latin typeface="Work Sans Thin" pitchFamily="2" charset="0"/>
              </a:rPr>
              <a:t>classification</a:t>
            </a:r>
            <a:endParaRPr lang="pt-BR" sz="8800" b="0" dirty="0">
              <a:solidFill>
                <a:srgbClr val="0C2340"/>
              </a:solidFill>
              <a:latin typeface="Work Sans" pitchFamily="2" charset="0"/>
            </a:endParaRPr>
          </a:p>
        </p:txBody>
      </p:sp>
      <p:sp>
        <p:nvSpPr>
          <p:cNvPr id="35" name="TextBox 34">
            <a:extLst>
              <a:ext uri="{FF2B5EF4-FFF2-40B4-BE49-F238E27FC236}">
                <a16:creationId xmlns:a16="http://schemas.microsoft.com/office/drawing/2014/main" id="{A75D19CD-7E8E-6E99-020F-CBF7634E74BA}"/>
              </a:ext>
            </a:extLst>
          </p:cNvPr>
          <p:cNvSpPr txBox="1"/>
          <p:nvPr/>
        </p:nvSpPr>
        <p:spPr>
          <a:xfrm>
            <a:off x="263526" y="2313757"/>
            <a:ext cx="3816350" cy="2755691"/>
          </a:xfrm>
          <a:prstGeom prst="rect">
            <a:avLst/>
          </a:prstGeom>
          <a:noFill/>
        </p:spPr>
        <p:txBody>
          <a:bodyPr wrap="square" lIns="0" tIns="0" rIns="0" bIns="0" rtlCol="0" anchor="t">
            <a:spAutoFit/>
          </a:bodyPr>
          <a:lstStyle/>
          <a:p>
            <a:pPr>
              <a:lnSpc>
                <a:spcPct val="120000"/>
              </a:lnSpc>
            </a:pPr>
            <a:r>
              <a:rPr lang="en-US" sz="1000" dirty="0">
                <a:solidFill>
                  <a:srgbClr val="0C2340"/>
                </a:solidFill>
                <a:latin typeface="Work Sans" pitchFamily="2" charset="0"/>
              </a:rPr>
              <a:t>As a matter of safety, cybersecurity and to protect confidential enterprise information,</a:t>
            </a:r>
            <a:r>
              <a:rPr lang="en-US" sz="1000" dirty="0">
                <a:solidFill>
                  <a:srgbClr val="0C2340"/>
                </a:solidFill>
              </a:rPr>
              <a:t> all BIP’s documents must now be classified </a:t>
            </a:r>
            <a:r>
              <a:rPr lang="en-US" sz="1000" dirty="0">
                <a:solidFill>
                  <a:srgbClr val="0C2340"/>
                </a:solidFill>
                <a:latin typeface="Work Sans" pitchFamily="2" charset="0"/>
              </a:rPr>
              <a:t>by the level of it being allowed to be public, or not and which public is it allowed to be shared to.</a:t>
            </a:r>
          </a:p>
          <a:p>
            <a:pPr>
              <a:lnSpc>
                <a:spcPct val="120000"/>
              </a:lnSpc>
            </a:pPr>
            <a:endParaRPr lang="en-US" sz="1000" dirty="0">
              <a:solidFill>
                <a:srgbClr val="0C2340"/>
              </a:solidFill>
              <a:latin typeface="Work Sans" pitchFamily="2" charset="0"/>
            </a:endParaRPr>
          </a:p>
          <a:p>
            <a:pPr>
              <a:lnSpc>
                <a:spcPct val="120000"/>
              </a:lnSpc>
            </a:pPr>
            <a:r>
              <a:rPr lang="en-US" sz="1000" dirty="0">
                <a:solidFill>
                  <a:srgbClr val="0C2340"/>
                </a:solidFill>
                <a:latin typeface="Work Sans" pitchFamily="2" charset="0"/>
              </a:rPr>
              <a:t>For it — on the right — there is a table of classification to be consulted, together with the color represented by </a:t>
            </a:r>
            <a:br>
              <a:rPr lang="en-US" sz="1000" dirty="0">
                <a:solidFill>
                  <a:srgbClr val="0C2340"/>
                </a:solidFill>
                <a:latin typeface="Work Sans" pitchFamily="2" charset="0"/>
              </a:rPr>
            </a:br>
            <a:r>
              <a:rPr lang="en-US" sz="1000" dirty="0">
                <a:solidFill>
                  <a:srgbClr val="0C2340"/>
                </a:solidFill>
                <a:latin typeface="Work Sans" pitchFamily="2" charset="0"/>
              </a:rPr>
              <a:t>its classification.</a:t>
            </a:r>
          </a:p>
          <a:p>
            <a:pPr>
              <a:lnSpc>
                <a:spcPct val="120000"/>
              </a:lnSpc>
            </a:pPr>
            <a:endParaRPr lang="en-US" sz="1000" dirty="0">
              <a:solidFill>
                <a:srgbClr val="0C2340"/>
              </a:solidFill>
              <a:latin typeface="Work Sans" pitchFamily="2" charset="0"/>
            </a:endParaRPr>
          </a:p>
          <a:p>
            <a:pPr>
              <a:lnSpc>
                <a:spcPct val="120000"/>
              </a:lnSpc>
            </a:pPr>
            <a:r>
              <a:rPr lang="en-US" sz="1000" dirty="0">
                <a:solidFill>
                  <a:srgbClr val="0C2340"/>
                </a:solidFill>
                <a:latin typeface="Work Sans" pitchFamily="2" charset="0"/>
              </a:rPr>
              <a:t>Below, are the tags that must be in every document and presentation, depending on its level of confidentiality.</a:t>
            </a:r>
          </a:p>
          <a:p>
            <a:pPr>
              <a:lnSpc>
                <a:spcPct val="120000"/>
              </a:lnSpc>
            </a:pPr>
            <a:endParaRPr lang="en-US" sz="1000" dirty="0">
              <a:solidFill>
                <a:srgbClr val="0C2340"/>
              </a:solidFill>
              <a:latin typeface="Work Sans" pitchFamily="2" charset="0"/>
            </a:endParaRPr>
          </a:p>
          <a:p>
            <a:pPr>
              <a:lnSpc>
                <a:spcPct val="120000"/>
              </a:lnSpc>
            </a:pPr>
            <a:r>
              <a:rPr lang="en-US" sz="1000" dirty="0">
                <a:solidFill>
                  <a:srgbClr val="DA291C"/>
                </a:solidFill>
                <a:latin typeface="Work Sans SemiBold" pitchFamily="2" charset="0"/>
              </a:rPr>
              <a:t>You must copy and paste it in covers and last pages of your documents — on any corner of the page</a:t>
            </a:r>
            <a:r>
              <a:rPr lang="en-US" sz="1000" dirty="0">
                <a:solidFill>
                  <a:srgbClr val="0C2340"/>
                </a:solidFill>
                <a:latin typeface="Work Sans" pitchFamily="2" charset="0"/>
              </a:rPr>
              <a:t>— as seen in the next pages of this document as example.</a:t>
            </a:r>
          </a:p>
        </p:txBody>
      </p:sp>
      <p:cxnSp>
        <p:nvCxnSpPr>
          <p:cNvPr id="39" name="Connector: Elbow 38">
            <a:extLst>
              <a:ext uri="{FF2B5EF4-FFF2-40B4-BE49-F238E27FC236}">
                <a16:creationId xmlns:a16="http://schemas.microsoft.com/office/drawing/2014/main" id="{640C593B-146C-03CD-A09D-07CFD09FDFC0}"/>
              </a:ext>
            </a:extLst>
          </p:cNvPr>
          <p:cNvCxnSpPr>
            <a:cxnSpLocks/>
          </p:cNvCxnSpPr>
          <p:nvPr/>
        </p:nvCxnSpPr>
        <p:spPr>
          <a:xfrm rot="16200000" flipH="1">
            <a:off x="78134" y="4165249"/>
            <a:ext cx="2074963" cy="1793087"/>
          </a:xfrm>
          <a:prstGeom prst="bentConnector3">
            <a:avLst>
              <a:gd name="adj1" fmla="val 54590"/>
            </a:avLst>
          </a:prstGeom>
          <a:ln w="6350">
            <a:solidFill>
              <a:srgbClr val="DA291C"/>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C5ECDFC-9381-AF3A-8A05-A63C6515C9BF}"/>
              </a:ext>
            </a:extLst>
          </p:cNvPr>
          <p:cNvCxnSpPr>
            <a:cxnSpLocks/>
          </p:cNvCxnSpPr>
          <p:nvPr/>
        </p:nvCxnSpPr>
        <p:spPr>
          <a:xfrm flipH="1">
            <a:off x="286512" y="6099273"/>
            <a:ext cx="3453477" cy="0"/>
          </a:xfrm>
          <a:prstGeom prst="line">
            <a:avLst/>
          </a:prstGeom>
          <a:ln w="6350">
            <a:solidFill>
              <a:srgbClr val="DA291C"/>
            </a:solidFill>
          </a:ln>
          <a:effectLst/>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B70B5C67-FE6B-B65D-408A-F417E85A9AF3}"/>
              </a:ext>
            </a:extLst>
          </p:cNvPr>
          <p:cNvGrpSpPr/>
          <p:nvPr/>
        </p:nvGrpSpPr>
        <p:grpSpPr>
          <a:xfrm>
            <a:off x="286513" y="6233027"/>
            <a:ext cx="775526" cy="141474"/>
            <a:chOff x="286513" y="6007205"/>
            <a:chExt cx="775526" cy="141474"/>
          </a:xfrm>
        </p:grpSpPr>
        <p:sp>
          <p:nvSpPr>
            <p:cNvPr id="7" name="Rectangle 6">
              <a:extLst>
                <a:ext uri="{FF2B5EF4-FFF2-40B4-BE49-F238E27FC236}">
                  <a16:creationId xmlns:a16="http://schemas.microsoft.com/office/drawing/2014/main" id="{0630676E-2BE6-95EB-D9B7-D101D39060E5}"/>
                </a:ext>
              </a:extLst>
            </p:cNvPr>
            <p:cNvSpPr/>
            <p:nvPr/>
          </p:nvSpPr>
          <p:spPr>
            <a:xfrm>
              <a:off x="286513" y="6007205"/>
              <a:ext cx="775526" cy="129100"/>
            </a:xfrm>
            <a:prstGeom prst="rect">
              <a:avLst/>
            </a:prstGeom>
            <a:solidFill>
              <a:schemeClr val="bg1"/>
            </a:solidFill>
            <a:ln w="9525">
              <a:solidFill>
                <a:srgbClr val="DADE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29" name="TextBox 28">
              <a:extLst>
                <a:ext uri="{FF2B5EF4-FFF2-40B4-BE49-F238E27FC236}">
                  <a16:creationId xmlns:a16="http://schemas.microsoft.com/office/drawing/2014/main" id="{265746D5-C15C-7AD6-EE0A-1C3B1A707ECD}"/>
                </a:ext>
              </a:extLst>
            </p:cNvPr>
            <p:cNvSpPr txBox="1"/>
            <p:nvPr/>
          </p:nvSpPr>
          <p:spPr>
            <a:xfrm>
              <a:off x="325248" y="6032500"/>
              <a:ext cx="78390" cy="78510"/>
            </a:xfrm>
            <a:prstGeom prst="rect">
              <a:avLst/>
            </a:prstGeom>
            <a:solidFill>
              <a:schemeClr val="bg1"/>
            </a:solidFill>
            <a:ln>
              <a:solidFill>
                <a:srgbClr val="9DA7B2"/>
              </a:solidFill>
            </a:ln>
          </p:spPr>
          <p:txBody>
            <a:bodyPr wrap="square" lIns="36000" tIns="36000" rIns="36000" bIns="18000" rtlCol="0" anchor="t">
              <a:spAutoFit/>
            </a:bodyPr>
            <a:lstStyle/>
            <a:p>
              <a:pPr>
                <a:lnSpc>
                  <a:spcPct val="80000"/>
                </a:lnSpc>
              </a:pPr>
              <a:endParaRPr lang="en-GB" sz="600">
                <a:solidFill>
                  <a:srgbClr val="0C2340"/>
                </a:solidFill>
                <a:latin typeface="Work Sans" pitchFamily="2" charset="0"/>
              </a:endParaRPr>
            </a:p>
          </p:txBody>
        </p:sp>
        <p:sp>
          <p:nvSpPr>
            <p:cNvPr id="2" name="TextBox 1">
              <a:extLst>
                <a:ext uri="{FF2B5EF4-FFF2-40B4-BE49-F238E27FC236}">
                  <a16:creationId xmlns:a16="http://schemas.microsoft.com/office/drawing/2014/main" id="{8360F597-2334-BB67-A993-1715C9C7DC45}"/>
                </a:ext>
              </a:extLst>
            </p:cNvPr>
            <p:cNvSpPr txBox="1"/>
            <p:nvPr/>
          </p:nvSpPr>
          <p:spPr>
            <a:xfrm>
              <a:off x="403638" y="6007205"/>
              <a:ext cx="471589" cy="141474"/>
            </a:xfrm>
            <a:prstGeom prst="rect">
              <a:avLst/>
            </a:prstGeom>
            <a:noFill/>
            <a:ln>
              <a:noFill/>
            </a:ln>
          </p:spPr>
          <p:txBody>
            <a:bodyPr wrap="square" lIns="36000" tIns="36000" rIns="36000" bIns="18000" rtlCol="0" anchor="t">
              <a:spAutoFit/>
            </a:bodyPr>
            <a:lstStyle/>
            <a:p>
              <a:pPr>
                <a:lnSpc>
                  <a:spcPct val="80000"/>
                </a:lnSpc>
              </a:pPr>
              <a:r>
                <a:rPr lang="en-GB" sz="700">
                  <a:solidFill>
                    <a:srgbClr val="0C2340"/>
                  </a:solidFill>
                  <a:latin typeface="Work Sans" pitchFamily="2" charset="0"/>
                </a:rPr>
                <a:t>Public</a:t>
              </a:r>
            </a:p>
          </p:txBody>
        </p:sp>
      </p:grpSp>
      <p:grpSp>
        <p:nvGrpSpPr>
          <p:cNvPr id="4" name="Group 3">
            <a:extLst>
              <a:ext uri="{FF2B5EF4-FFF2-40B4-BE49-F238E27FC236}">
                <a16:creationId xmlns:a16="http://schemas.microsoft.com/office/drawing/2014/main" id="{FCE04159-B91B-9087-2E01-036BE0794C0C}"/>
              </a:ext>
            </a:extLst>
          </p:cNvPr>
          <p:cNvGrpSpPr/>
          <p:nvPr/>
        </p:nvGrpSpPr>
        <p:grpSpPr>
          <a:xfrm>
            <a:off x="1174986" y="6233027"/>
            <a:ext cx="775525" cy="141474"/>
            <a:chOff x="286513" y="6198869"/>
            <a:chExt cx="775525" cy="141474"/>
          </a:xfrm>
        </p:grpSpPr>
        <p:sp>
          <p:nvSpPr>
            <p:cNvPr id="10" name="Rectangle 9">
              <a:extLst>
                <a:ext uri="{FF2B5EF4-FFF2-40B4-BE49-F238E27FC236}">
                  <a16:creationId xmlns:a16="http://schemas.microsoft.com/office/drawing/2014/main" id="{F21CD655-61A5-E1D9-20E0-404DB2CC2C19}"/>
                </a:ext>
              </a:extLst>
            </p:cNvPr>
            <p:cNvSpPr/>
            <p:nvPr/>
          </p:nvSpPr>
          <p:spPr>
            <a:xfrm>
              <a:off x="286513" y="6198869"/>
              <a:ext cx="775525" cy="129100"/>
            </a:xfrm>
            <a:prstGeom prst="rect">
              <a:avLst/>
            </a:prstGeom>
            <a:solidFill>
              <a:schemeClr val="bg1"/>
            </a:solidFill>
            <a:ln w="9525">
              <a:solidFill>
                <a:srgbClr val="DADE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11" name="TextBox 10">
              <a:extLst>
                <a:ext uri="{FF2B5EF4-FFF2-40B4-BE49-F238E27FC236}">
                  <a16:creationId xmlns:a16="http://schemas.microsoft.com/office/drawing/2014/main" id="{213BC119-6640-6EFA-C268-CBC51F77E804}"/>
                </a:ext>
              </a:extLst>
            </p:cNvPr>
            <p:cNvSpPr txBox="1"/>
            <p:nvPr/>
          </p:nvSpPr>
          <p:spPr>
            <a:xfrm>
              <a:off x="325248" y="6224164"/>
              <a:ext cx="78390" cy="78510"/>
            </a:xfrm>
            <a:prstGeom prst="rect">
              <a:avLst/>
            </a:prstGeom>
            <a:solidFill>
              <a:srgbClr val="92D050"/>
            </a:solidFill>
            <a:ln>
              <a:noFill/>
            </a:ln>
          </p:spPr>
          <p:txBody>
            <a:bodyPr wrap="square" lIns="36000" tIns="36000" rIns="36000" bIns="18000" rtlCol="0" anchor="t">
              <a:spAutoFit/>
            </a:bodyPr>
            <a:lstStyle/>
            <a:p>
              <a:pPr>
                <a:lnSpc>
                  <a:spcPct val="80000"/>
                </a:lnSpc>
              </a:pPr>
              <a:endParaRPr lang="en-GB" sz="600">
                <a:solidFill>
                  <a:srgbClr val="0C2340"/>
                </a:solidFill>
                <a:latin typeface="Work Sans" pitchFamily="2" charset="0"/>
              </a:endParaRPr>
            </a:p>
          </p:txBody>
        </p:sp>
        <p:sp>
          <p:nvSpPr>
            <p:cNvPr id="12" name="TextBox 11">
              <a:extLst>
                <a:ext uri="{FF2B5EF4-FFF2-40B4-BE49-F238E27FC236}">
                  <a16:creationId xmlns:a16="http://schemas.microsoft.com/office/drawing/2014/main" id="{E6CABD10-43F9-C201-50E9-BBB4F2C02752}"/>
                </a:ext>
              </a:extLst>
            </p:cNvPr>
            <p:cNvSpPr txBox="1"/>
            <p:nvPr/>
          </p:nvSpPr>
          <p:spPr>
            <a:xfrm>
              <a:off x="403638" y="6198869"/>
              <a:ext cx="503408" cy="141474"/>
            </a:xfrm>
            <a:prstGeom prst="rect">
              <a:avLst/>
            </a:prstGeom>
            <a:noFill/>
            <a:ln>
              <a:noFill/>
            </a:ln>
          </p:spPr>
          <p:txBody>
            <a:bodyPr wrap="square" lIns="36000" tIns="36000" rIns="36000" bIns="18000" rtlCol="0" anchor="t">
              <a:spAutoFit/>
            </a:bodyPr>
            <a:lstStyle/>
            <a:p>
              <a:pPr>
                <a:lnSpc>
                  <a:spcPct val="80000"/>
                </a:lnSpc>
              </a:pPr>
              <a:r>
                <a:rPr lang="en-GB" sz="700">
                  <a:solidFill>
                    <a:srgbClr val="0C2340"/>
                  </a:solidFill>
                  <a:latin typeface="Work Sans" pitchFamily="2" charset="0"/>
                </a:rPr>
                <a:t>Internal</a:t>
              </a:r>
            </a:p>
          </p:txBody>
        </p:sp>
      </p:grpSp>
      <p:grpSp>
        <p:nvGrpSpPr>
          <p:cNvPr id="5" name="Group 4">
            <a:extLst>
              <a:ext uri="{FF2B5EF4-FFF2-40B4-BE49-F238E27FC236}">
                <a16:creationId xmlns:a16="http://schemas.microsoft.com/office/drawing/2014/main" id="{8422298E-C9CE-3662-167A-0422EED11B40}"/>
              </a:ext>
            </a:extLst>
          </p:cNvPr>
          <p:cNvGrpSpPr/>
          <p:nvPr/>
        </p:nvGrpSpPr>
        <p:grpSpPr>
          <a:xfrm>
            <a:off x="2063366" y="6233027"/>
            <a:ext cx="775526" cy="141474"/>
            <a:chOff x="1543336" y="6007205"/>
            <a:chExt cx="775526" cy="141474"/>
          </a:xfrm>
        </p:grpSpPr>
        <p:sp>
          <p:nvSpPr>
            <p:cNvPr id="14" name="Rectangle 13">
              <a:extLst>
                <a:ext uri="{FF2B5EF4-FFF2-40B4-BE49-F238E27FC236}">
                  <a16:creationId xmlns:a16="http://schemas.microsoft.com/office/drawing/2014/main" id="{C435B020-663A-4EAF-E5A4-5B83F6E9FF21}"/>
                </a:ext>
              </a:extLst>
            </p:cNvPr>
            <p:cNvSpPr/>
            <p:nvPr/>
          </p:nvSpPr>
          <p:spPr>
            <a:xfrm>
              <a:off x="1543336" y="6007205"/>
              <a:ext cx="775526" cy="129100"/>
            </a:xfrm>
            <a:prstGeom prst="rect">
              <a:avLst/>
            </a:prstGeom>
            <a:solidFill>
              <a:schemeClr val="bg1"/>
            </a:solidFill>
            <a:ln w="9525">
              <a:solidFill>
                <a:srgbClr val="DADE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15" name="TextBox 14">
              <a:extLst>
                <a:ext uri="{FF2B5EF4-FFF2-40B4-BE49-F238E27FC236}">
                  <a16:creationId xmlns:a16="http://schemas.microsoft.com/office/drawing/2014/main" id="{D8153953-2FEC-80AC-1D12-35C956AA0B23}"/>
                </a:ext>
              </a:extLst>
            </p:cNvPr>
            <p:cNvSpPr txBox="1"/>
            <p:nvPr/>
          </p:nvSpPr>
          <p:spPr>
            <a:xfrm>
              <a:off x="1582071" y="6032500"/>
              <a:ext cx="78390" cy="78510"/>
            </a:xfrm>
            <a:prstGeom prst="rect">
              <a:avLst/>
            </a:prstGeom>
            <a:solidFill>
              <a:srgbClr val="FFFF00"/>
            </a:solidFill>
            <a:ln>
              <a:noFill/>
            </a:ln>
          </p:spPr>
          <p:txBody>
            <a:bodyPr wrap="square" lIns="36000" tIns="36000" rIns="36000" bIns="18000" rtlCol="0" anchor="t">
              <a:spAutoFit/>
            </a:bodyPr>
            <a:lstStyle/>
            <a:p>
              <a:pPr>
                <a:lnSpc>
                  <a:spcPct val="80000"/>
                </a:lnSpc>
              </a:pPr>
              <a:endParaRPr lang="en-GB" sz="600">
                <a:solidFill>
                  <a:srgbClr val="0C2340"/>
                </a:solidFill>
                <a:latin typeface="Work Sans" pitchFamily="2" charset="0"/>
              </a:endParaRPr>
            </a:p>
          </p:txBody>
        </p:sp>
        <p:sp>
          <p:nvSpPr>
            <p:cNvPr id="16" name="TextBox 15">
              <a:extLst>
                <a:ext uri="{FF2B5EF4-FFF2-40B4-BE49-F238E27FC236}">
                  <a16:creationId xmlns:a16="http://schemas.microsoft.com/office/drawing/2014/main" id="{AB163A59-CC37-CEAD-B63D-94C28715111A}"/>
                </a:ext>
              </a:extLst>
            </p:cNvPr>
            <p:cNvSpPr txBox="1"/>
            <p:nvPr/>
          </p:nvSpPr>
          <p:spPr>
            <a:xfrm>
              <a:off x="1660461" y="6007205"/>
              <a:ext cx="598205" cy="141474"/>
            </a:xfrm>
            <a:prstGeom prst="rect">
              <a:avLst/>
            </a:prstGeom>
            <a:noFill/>
            <a:ln>
              <a:noFill/>
            </a:ln>
          </p:spPr>
          <p:txBody>
            <a:bodyPr wrap="square" lIns="36000" tIns="36000" rIns="0" bIns="18000" rtlCol="0" anchor="t">
              <a:spAutoFit/>
            </a:bodyPr>
            <a:lstStyle/>
            <a:p>
              <a:pPr>
                <a:lnSpc>
                  <a:spcPct val="80000"/>
                </a:lnSpc>
              </a:pPr>
              <a:r>
                <a:rPr lang="en-GB" sz="700">
                  <a:solidFill>
                    <a:srgbClr val="0C2340"/>
                  </a:solidFill>
                  <a:latin typeface="Work Sans" pitchFamily="2" charset="0"/>
                </a:rPr>
                <a:t>Confidential</a:t>
              </a:r>
            </a:p>
          </p:txBody>
        </p:sp>
      </p:grpSp>
      <p:grpSp>
        <p:nvGrpSpPr>
          <p:cNvPr id="6" name="Group 5">
            <a:extLst>
              <a:ext uri="{FF2B5EF4-FFF2-40B4-BE49-F238E27FC236}">
                <a16:creationId xmlns:a16="http://schemas.microsoft.com/office/drawing/2014/main" id="{3EF0B0D4-6586-F35A-D5A5-46BD8D0F4D0E}"/>
              </a:ext>
            </a:extLst>
          </p:cNvPr>
          <p:cNvGrpSpPr/>
          <p:nvPr/>
        </p:nvGrpSpPr>
        <p:grpSpPr>
          <a:xfrm>
            <a:off x="2964463" y="6233027"/>
            <a:ext cx="775526" cy="141474"/>
            <a:chOff x="1543336" y="6198869"/>
            <a:chExt cx="775526" cy="141474"/>
          </a:xfrm>
        </p:grpSpPr>
        <p:sp>
          <p:nvSpPr>
            <p:cNvPr id="19" name="Rectangle 18">
              <a:extLst>
                <a:ext uri="{FF2B5EF4-FFF2-40B4-BE49-F238E27FC236}">
                  <a16:creationId xmlns:a16="http://schemas.microsoft.com/office/drawing/2014/main" id="{3C52F3FA-B679-40F3-B9B5-244AB99CE018}"/>
                </a:ext>
              </a:extLst>
            </p:cNvPr>
            <p:cNvSpPr/>
            <p:nvPr/>
          </p:nvSpPr>
          <p:spPr>
            <a:xfrm>
              <a:off x="1543336" y="6198869"/>
              <a:ext cx="775526" cy="129100"/>
            </a:xfrm>
            <a:prstGeom prst="rect">
              <a:avLst/>
            </a:prstGeom>
            <a:solidFill>
              <a:schemeClr val="bg1"/>
            </a:solidFill>
            <a:ln w="9525">
              <a:solidFill>
                <a:srgbClr val="DADE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20" name="TextBox 19">
              <a:extLst>
                <a:ext uri="{FF2B5EF4-FFF2-40B4-BE49-F238E27FC236}">
                  <a16:creationId xmlns:a16="http://schemas.microsoft.com/office/drawing/2014/main" id="{8B0A0CF0-63A2-9160-2ADB-F127A4891C81}"/>
                </a:ext>
              </a:extLst>
            </p:cNvPr>
            <p:cNvSpPr txBox="1"/>
            <p:nvPr/>
          </p:nvSpPr>
          <p:spPr>
            <a:xfrm>
              <a:off x="1582071" y="6224164"/>
              <a:ext cx="78390" cy="78510"/>
            </a:xfrm>
            <a:prstGeom prst="rect">
              <a:avLst/>
            </a:prstGeom>
            <a:solidFill>
              <a:srgbClr val="DA291C"/>
            </a:solidFill>
            <a:ln>
              <a:noFill/>
            </a:ln>
          </p:spPr>
          <p:txBody>
            <a:bodyPr wrap="square" lIns="36000" tIns="36000" rIns="36000" bIns="18000" rtlCol="0" anchor="t">
              <a:spAutoFit/>
            </a:bodyPr>
            <a:lstStyle/>
            <a:p>
              <a:pPr>
                <a:lnSpc>
                  <a:spcPct val="80000"/>
                </a:lnSpc>
              </a:pPr>
              <a:endParaRPr lang="en-GB" sz="600">
                <a:solidFill>
                  <a:srgbClr val="0C2340"/>
                </a:solidFill>
                <a:latin typeface="Work Sans" pitchFamily="2" charset="0"/>
              </a:endParaRPr>
            </a:p>
          </p:txBody>
        </p:sp>
        <p:sp>
          <p:nvSpPr>
            <p:cNvPr id="21" name="TextBox 20">
              <a:extLst>
                <a:ext uri="{FF2B5EF4-FFF2-40B4-BE49-F238E27FC236}">
                  <a16:creationId xmlns:a16="http://schemas.microsoft.com/office/drawing/2014/main" id="{FCC145B8-17AC-AE15-7430-D94C996708F6}"/>
                </a:ext>
              </a:extLst>
            </p:cNvPr>
            <p:cNvSpPr txBox="1"/>
            <p:nvPr/>
          </p:nvSpPr>
          <p:spPr>
            <a:xfrm>
              <a:off x="1660461" y="6198869"/>
              <a:ext cx="530290" cy="141474"/>
            </a:xfrm>
            <a:prstGeom prst="rect">
              <a:avLst/>
            </a:prstGeom>
            <a:noFill/>
            <a:ln>
              <a:noFill/>
            </a:ln>
          </p:spPr>
          <p:txBody>
            <a:bodyPr wrap="square" lIns="36000" tIns="36000" rIns="36000" bIns="18000" rtlCol="0" anchor="t">
              <a:spAutoFit/>
            </a:bodyPr>
            <a:lstStyle/>
            <a:p>
              <a:pPr>
                <a:lnSpc>
                  <a:spcPct val="80000"/>
                </a:lnSpc>
              </a:pPr>
              <a:r>
                <a:rPr lang="en-GB" sz="700">
                  <a:solidFill>
                    <a:srgbClr val="0C2340"/>
                  </a:solidFill>
                  <a:latin typeface="Work Sans" pitchFamily="2" charset="0"/>
                </a:rPr>
                <a:t>Reserved</a:t>
              </a:r>
            </a:p>
          </p:txBody>
        </p:sp>
      </p:grpSp>
    </p:spTree>
    <p:extLst>
      <p:ext uri="{BB962C8B-B14F-4D97-AF65-F5344CB8AC3E}">
        <p14:creationId xmlns:p14="http://schemas.microsoft.com/office/powerpoint/2010/main" val="20711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0C2340"/>
        </a:solidFill>
        <a:effectLst/>
      </p:bgPr>
    </p:bg>
    <p:spTree>
      <p:nvGrpSpPr>
        <p:cNvPr id="1" name=""/>
        <p:cNvGrpSpPr/>
        <p:nvPr/>
      </p:nvGrpSpPr>
      <p:grpSpPr>
        <a:xfrm>
          <a:off x="0" y="0"/>
          <a:ext cx="0" cy="0"/>
          <a:chOff x="0" y="0"/>
          <a:chExt cx="0" cy="0"/>
        </a:xfrm>
      </p:grpSpPr>
      <p:pic>
        <p:nvPicPr>
          <p:cNvPr id="288" name="Picture 287" descr="A red white and blue geometric pattern&#10;&#10;Description automatically generated">
            <a:extLst>
              <a:ext uri="{FF2B5EF4-FFF2-40B4-BE49-F238E27FC236}">
                <a16:creationId xmlns:a16="http://schemas.microsoft.com/office/drawing/2014/main" id="{78535653-F6F9-5FC9-675E-37A2E7B65AA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83675" y="0"/>
            <a:ext cx="3108325" cy="6858000"/>
          </a:xfrm>
          <a:prstGeom prst="rect">
            <a:avLst/>
          </a:prstGeom>
        </p:spPr>
      </p:pic>
      <p:sp>
        <p:nvSpPr>
          <p:cNvPr id="3" name="Text Placeholder 2">
            <a:extLst>
              <a:ext uri="{FF2B5EF4-FFF2-40B4-BE49-F238E27FC236}">
                <a16:creationId xmlns:a16="http://schemas.microsoft.com/office/drawing/2014/main" id="{9F50333D-2597-7881-5432-1EB29B8CF995}"/>
              </a:ext>
            </a:extLst>
          </p:cNvPr>
          <p:cNvSpPr>
            <a:spLocks noGrp="1"/>
          </p:cNvSpPr>
          <p:nvPr>
            <p:ph type="body" sz="quarter" idx="10"/>
          </p:nvPr>
        </p:nvSpPr>
        <p:spPr/>
        <p:txBody>
          <a:bodyPr/>
          <a:lstStyle/>
          <a:p>
            <a:pPr marL="0" indent="0">
              <a:buNone/>
            </a:pPr>
            <a:r>
              <a:rPr lang="pt-BR" dirty="0">
                <a:latin typeface="Work Sans Thin" pitchFamily="2" charset="0"/>
              </a:rPr>
              <a:t>T</a:t>
            </a:r>
            <a:r>
              <a:rPr lang="en-GB" dirty="0" err="1">
                <a:latin typeface="Work Sans Thin" pitchFamily="2" charset="0"/>
              </a:rPr>
              <a:t>itle</a:t>
            </a:r>
            <a:r>
              <a:rPr lang="en-GB" dirty="0">
                <a:latin typeface="Work Sans Thin" pitchFamily="2" charset="0"/>
              </a:rPr>
              <a:t> of the Presentation</a:t>
            </a:r>
          </a:p>
        </p:txBody>
      </p:sp>
      <p:sp>
        <p:nvSpPr>
          <p:cNvPr id="4" name="Text Placeholder 3">
            <a:extLst>
              <a:ext uri="{FF2B5EF4-FFF2-40B4-BE49-F238E27FC236}">
                <a16:creationId xmlns:a16="http://schemas.microsoft.com/office/drawing/2014/main" id="{59570464-2F6C-FAFC-9C25-4AEB142E5628}"/>
              </a:ext>
            </a:extLst>
          </p:cNvPr>
          <p:cNvSpPr>
            <a:spLocks noGrp="1"/>
          </p:cNvSpPr>
          <p:nvPr>
            <p:ph type="body" sz="quarter" idx="13"/>
          </p:nvPr>
        </p:nvSpPr>
        <p:spPr/>
        <p:txBody>
          <a:bodyPr/>
          <a:lstStyle/>
          <a:p>
            <a:r>
              <a:rPr lang="pt-BR" dirty="0" err="1"/>
              <a:t>Month</a:t>
            </a:r>
            <a:r>
              <a:rPr lang="pt-BR" dirty="0"/>
              <a:t> | Year</a:t>
            </a:r>
            <a:endParaRPr lang="en-GB" dirty="0"/>
          </a:p>
        </p:txBody>
      </p:sp>
    </p:spTree>
    <p:extLst>
      <p:ext uri="{BB962C8B-B14F-4D97-AF65-F5344CB8AC3E}">
        <p14:creationId xmlns:p14="http://schemas.microsoft.com/office/powerpoint/2010/main" val="1148584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DADEE2"/>
        </a:solidFill>
        <a:effectLst/>
      </p:bgPr>
    </p:bg>
    <p:spTree>
      <p:nvGrpSpPr>
        <p:cNvPr id="1" name="">
          <a:extLst>
            <a:ext uri="{FF2B5EF4-FFF2-40B4-BE49-F238E27FC236}">
              <a16:creationId xmlns:a16="http://schemas.microsoft.com/office/drawing/2014/main" id="{E911D0EB-781C-048A-7313-DACCF6D7A86C}"/>
            </a:ext>
          </a:extLst>
        </p:cNvPr>
        <p:cNvGrpSpPr/>
        <p:nvPr/>
      </p:nvGrpSpPr>
      <p:grpSpPr>
        <a:xfrm>
          <a:off x="0" y="0"/>
          <a:ext cx="0" cy="0"/>
          <a:chOff x="0" y="0"/>
          <a:chExt cx="0" cy="0"/>
        </a:xfrm>
      </p:grpSpPr>
      <p:sp>
        <p:nvSpPr>
          <p:cNvPr id="8" name="Título 3">
            <a:extLst>
              <a:ext uri="{FF2B5EF4-FFF2-40B4-BE49-F238E27FC236}">
                <a16:creationId xmlns:a16="http://schemas.microsoft.com/office/drawing/2014/main" id="{6E926E60-F389-2AA1-3546-F540BBC56822}"/>
              </a:ext>
            </a:extLst>
          </p:cNvPr>
          <p:cNvSpPr txBox="1">
            <a:spLocks/>
          </p:cNvSpPr>
          <p:nvPr/>
        </p:nvSpPr>
        <p:spPr>
          <a:xfrm>
            <a:off x="263525" y="4229138"/>
            <a:ext cx="5998379" cy="2534540"/>
          </a:xfrm>
          <a:prstGeom prst="rect">
            <a:avLst/>
          </a:prstGeom>
          <a:noFill/>
        </p:spPr>
        <p:txBody>
          <a:bodyPr lIns="0" tIns="0" rIns="0" bIns="0" anchor="b">
            <a:sp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en-GB" sz="11500" b="0">
                <a:solidFill>
                  <a:srgbClr val="0C2340"/>
                </a:solidFill>
                <a:latin typeface="Work Sans Thin" pitchFamily="2" charset="0"/>
              </a:rPr>
              <a:t>Table of Contents</a:t>
            </a:r>
          </a:p>
        </p:txBody>
      </p:sp>
      <p:graphicFrame>
        <p:nvGraphicFramePr>
          <p:cNvPr id="9" name="Table 8">
            <a:extLst>
              <a:ext uri="{FF2B5EF4-FFF2-40B4-BE49-F238E27FC236}">
                <a16:creationId xmlns:a16="http://schemas.microsoft.com/office/drawing/2014/main" id="{3E2E2B00-20E0-3E9E-7C5B-2CA3D3A64F95}"/>
              </a:ext>
            </a:extLst>
          </p:cNvPr>
          <p:cNvGraphicFramePr>
            <a:graphicFrameLocks noGrp="1"/>
          </p:cNvGraphicFramePr>
          <p:nvPr/>
        </p:nvGraphicFramePr>
        <p:xfrm>
          <a:off x="8732019" y="296863"/>
          <a:ext cx="3196456" cy="6084888"/>
        </p:xfrm>
        <a:graphic>
          <a:graphicData uri="http://schemas.openxmlformats.org/drawingml/2006/table">
            <a:tbl>
              <a:tblPr firstRow="1" bandRow="1">
                <a:tableStyleId>{5C22544A-7EE6-4342-B048-85BDC9FD1C3A}</a:tableStyleId>
              </a:tblPr>
              <a:tblGrid>
                <a:gridCol w="1080276">
                  <a:extLst>
                    <a:ext uri="{9D8B030D-6E8A-4147-A177-3AD203B41FA5}">
                      <a16:colId xmlns:a16="http://schemas.microsoft.com/office/drawing/2014/main" val="2511984414"/>
                    </a:ext>
                  </a:extLst>
                </a:gridCol>
                <a:gridCol w="2116180">
                  <a:extLst>
                    <a:ext uri="{9D8B030D-6E8A-4147-A177-3AD203B41FA5}">
                      <a16:colId xmlns:a16="http://schemas.microsoft.com/office/drawing/2014/main" val="1930258687"/>
                    </a:ext>
                  </a:extLst>
                </a:gridCol>
              </a:tblGrid>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1</a:t>
                      </a:r>
                    </a:p>
                  </a:txBody>
                  <a:tcPr marR="360000" anchor="b">
                    <a:lnL w="12700" cmpd="sng">
                      <a:noFill/>
                    </a:lnL>
                    <a:lnR w="12700" cmpd="sng">
                      <a:noFill/>
                    </a:lnR>
                    <a:lnT w="12700" cmpd="sng">
                      <a:noFill/>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12700" cmpd="sng">
                      <a:noFill/>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3295223"/>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2</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15179"/>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3</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7347909"/>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4</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43517"/>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5</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1126441"/>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6</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0679399"/>
                  </a:ext>
                </a:extLst>
              </a:tr>
            </a:tbl>
          </a:graphicData>
        </a:graphic>
      </p:graphicFrame>
      <p:grpSp>
        <p:nvGrpSpPr>
          <p:cNvPr id="10" name="Graphic 6">
            <a:extLst>
              <a:ext uri="{FF2B5EF4-FFF2-40B4-BE49-F238E27FC236}">
                <a16:creationId xmlns:a16="http://schemas.microsoft.com/office/drawing/2014/main" id="{A6D2B30B-6C68-C4F3-1AC1-C37945A4ECF7}"/>
              </a:ext>
            </a:extLst>
          </p:cNvPr>
          <p:cNvGrpSpPr/>
          <p:nvPr/>
        </p:nvGrpSpPr>
        <p:grpSpPr>
          <a:xfrm>
            <a:off x="276522" y="296863"/>
            <a:ext cx="412114" cy="287339"/>
            <a:chOff x="3414712" y="1223962"/>
            <a:chExt cx="5362003" cy="3738562"/>
          </a:xfrm>
          <a:solidFill>
            <a:srgbClr val="DA291C"/>
          </a:solidFill>
        </p:grpSpPr>
        <p:sp>
          <p:nvSpPr>
            <p:cNvPr id="12" name="Freeform: Shape 43">
              <a:extLst>
                <a:ext uri="{FF2B5EF4-FFF2-40B4-BE49-F238E27FC236}">
                  <a16:creationId xmlns:a16="http://schemas.microsoft.com/office/drawing/2014/main" id="{FF1B8574-E425-9D52-1901-3865AC13B7F6}"/>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p>
          </p:txBody>
        </p:sp>
        <p:sp>
          <p:nvSpPr>
            <p:cNvPr id="13" name="Freeform: Shape 44">
              <a:extLst>
                <a:ext uri="{FF2B5EF4-FFF2-40B4-BE49-F238E27FC236}">
                  <a16:creationId xmlns:a16="http://schemas.microsoft.com/office/drawing/2014/main" id="{6FE457A3-CE98-ADB6-3E43-094061661618}"/>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p>
          </p:txBody>
        </p:sp>
        <p:sp>
          <p:nvSpPr>
            <p:cNvPr id="14" name="Freeform: Shape 45">
              <a:extLst>
                <a:ext uri="{FF2B5EF4-FFF2-40B4-BE49-F238E27FC236}">
                  <a16:creationId xmlns:a16="http://schemas.microsoft.com/office/drawing/2014/main" id="{2CBCD607-040E-F1C0-60AF-06C39EC7A8AE}"/>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p>
          </p:txBody>
        </p:sp>
        <p:sp>
          <p:nvSpPr>
            <p:cNvPr id="15" name="Freeform: Shape 46">
              <a:extLst>
                <a:ext uri="{FF2B5EF4-FFF2-40B4-BE49-F238E27FC236}">
                  <a16:creationId xmlns:a16="http://schemas.microsoft.com/office/drawing/2014/main" id="{89883BB3-2D72-1E72-D47B-06505BC6A7A8}"/>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p>
          </p:txBody>
        </p:sp>
      </p:grpSp>
    </p:spTree>
    <p:extLst>
      <p:ext uri="{BB962C8B-B14F-4D97-AF65-F5344CB8AC3E}">
        <p14:creationId xmlns:p14="http://schemas.microsoft.com/office/powerpoint/2010/main" val="1294465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DADEE2"/>
        </a:solidFill>
        <a:effectLst/>
      </p:bgPr>
    </p:bg>
    <p:spTree>
      <p:nvGrpSpPr>
        <p:cNvPr id="1" name="">
          <a:extLst>
            <a:ext uri="{FF2B5EF4-FFF2-40B4-BE49-F238E27FC236}">
              <a16:creationId xmlns:a16="http://schemas.microsoft.com/office/drawing/2014/main" id="{509A0905-324E-F343-A492-CE4817BD4044}"/>
            </a:ext>
          </a:extLst>
        </p:cNvPr>
        <p:cNvGrpSpPr/>
        <p:nvPr/>
      </p:nvGrpSpPr>
      <p:grpSpPr>
        <a:xfrm>
          <a:off x="0" y="0"/>
          <a:ext cx="0" cy="0"/>
          <a:chOff x="0" y="0"/>
          <a:chExt cx="0" cy="0"/>
        </a:xfrm>
      </p:grpSpPr>
      <p:sp>
        <p:nvSpPr>
          <p:cNvPr id="8" name="Título 3">
            <a:extLst>
              <a:ext uri="{FF2B5EF4-FFF2-40B4-BE49-F238E27FC236}">
                <a16:creationId xmlns:a16="http://schemas.microsoft.com/office/drawing/2014/main" id="{B247F288-45E1-15AF-C37B-BF1A11ECC385}"/>
              </a:ext>
            </a:extLst>
          </p:cNvPr>
          <p:cNvSpPr txBox="1">
            <a:spLocks/>
          </p:cNvSpPr>
          <p:nvPr/>
        </p:nvSpPr>
        <p:spPr>
          <a:xfrm>
            <a:off x="263525" y="4229138"/>
            <a:ext cx="5998379" cy="2534540"/>
          </a:xfrm>
          <a:prstGeom prst="rect">
            <a:avLst/>
          </a:prstGeom>
          <a:noFill/>
        </p:spPr>
        <p:txBody>
          <a:bodyPr lIns="0" tIns="0" rIns="0" bIns="0" anchor="b">
            <a:sp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en-GB" sz="11500" b="0">
                <a:solidFill>
                  <a:srgbClr val="0C2340"/>
                </a:solidFill>
                <a:latin typeface="Work Sans Thin" pitchFamily="2" charset="0"/>
              </a:rPr>
              <a:t>Table of Contents</a:t>
            </a:r>
          </a:p>
        </p:txBody>
      </p:sp>
      <p:graphicFrame>
        <p:nvGraphicFramePr>
          <p:cNvPr id="9" name="Table 8">
            <a:extLst>
              <a:ext uri="{FF2B5EF4-FFF2-40B4-BE49-F238E27FC236}">
                <a16:creationId xmlns:a16="http://schemas.microsoft.com/office/drawing/2014/main" id="{F70E2384-E060-3DF2-D43E-7AE23EA40C0C}"/>
              </a:ext>
            </a:extLst>
          </p:cNvPr>
          <p:cNvGraphicFramePr>
            <a:graphicFrameLocks noGrp="1"/>
          </p:cNvGraphicFramePr>
          <p:nvPr/>
        </p:nvGraphicFramePr>
        <p:xfrm>
          <a:off x="8732019" y="296863"/>
          <a:ext cx="3196456" cy="6084888"/>
        </p:xfrm>
        <a:graphic>
          <a:graphicData uri="http://schemas.openxmlformats.org/drawingml/2006/table">
            <a:tbl>
              <a:tblPr firstRow="1" bandRow="1">
                <a:tableStyleId>{5C22544A-7EE6-4342-B048-85BDC9FD1C3A}</a:tableStyleId>
              </a:tblPr>
              <a:tblGrid>
                <a:gridCol w="1080276">
                  <a:extLst>
                    <a:ext uri="{9D8B030D-6E8A-4147-A177-3AD203B41FA5}">
                      <a16:colId xmlns:a16="http://schemas.microsoft.com/office/drawing/2014/main" val="2511984414"/>
                    </a:ext>
                  </a:extLst>
                </a:gridCol>
                <a:gridCol w="2116180">
                  <a:extLst>
                    <a:ext uri="{9D8B030D-6E8A-4147-A177-3AD203B41FA5}">
                      <a16:colId xmlns:a16="http://schemas.microsoft.com/office/drawing/2014/main" val="1930258687"/>
                    </a:ext>
                  </a:extLst>
                </a:gridCol>
              </a:tblGrid>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1</a:t>
                      </a:r>
                    </a:p>
                  </a:txBody>
                  <a:tcPr marR="360000" anchor="b">
                    <a:lnL w="12700" cmpd="sng">
                      <a:noFill/>
                    </a:lnL>
                    <a:lnR w="12700" cmpd="sng">
                      <a:noFill/>
                    </a:lnR>
                    <a:lnT w="12700" cmpd="sng">
                      <a:noFill/>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12700" cmpd="sng">
                      <a:noFill/>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3295223"/>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2</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15179"/>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3</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7347909"/>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4</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43517"/>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5</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1126441"/>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dirty="0">
                          <a:solidFill>
                            <a:srgbClr val="0C2340"/>
                          </a:solidFill>
                          <a:latin typeface="Work Sans Light" pitchFamily="2" charset="0"/>
                        </a:rPr>
                        <a:t>6</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endParaRPr lang="en-US" sz="1200" b="0" dirty="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0679399"/>
                  </a:ext>
                </a:extLst>
              </a:tr>
            </a:tbl>
          </a:graphicData>
        </a:graphic>
      </p:graphicFrame>
      <p:grpSp>
        <p:nvGrpSpPr>
          <p:cNvPr id="10" name="Graphic 6">
            <a:extLst>
              <a:ext uri="{FF2B5EF4-FFF2-40B4-BE49-F238E27FC236}">
                <a16:creationId xmlns:a16="http://schemas.microsoft.com/office/drawing/2014/main" id="{6CE6A3D3-1EE1-446B-60E9-6D438E8402CC}"/>
              </a:ext>
            </a:extLst>
          </p:cNvPr>
          <p:cNvGrpSpPr/>
          <p:nvPr/>
        </p:nvGrpSpPr>
        <p:grpSpPr>
          <a:xfrm>
            <a:off x="276522" y="296863"/>
            <a:ext cx="412114" cy="287339"/>
            <a:chOff x="3414712" y="1223962"/>
            <a:chExt cx="5362003" cy="3738562"/>
          </a:xfrm>
          <a:solidFill>
            <a:srgbClr val="DA291C"/>
          </a:solidFill>
        </p:grpSpPr>
        <p:sp>
          <p:nvSpPr>
            <p:cNvPr id="12" name="Freeform: Shape 43">
              <a:extLst>
                <a:ext uri="{FF2B5EF4-FFF2-40B4-BE49-F238E27FC236}">
                  <a16:creationId xmlns:a16="http://schemas.microsoft.com/office/drawing/2014/main" id="{6B3FBDFE-A967-2C80-1068-8696F8D041AC}"/>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p>
          </p:txBody>
        </p:sp>
        <p:sp>
          <p:nvSpPr>
            <p:cNvPr id="13" name="Freeform: Shape 44">
              <a:extLst>
                <a:ext uri="{FF2B5EF4-FFF2-40B4-BE49-F238E27FC236}">
                  <a16:creationId xmlns:a16="http://schemas.microsoft.com/office/drawing/2014/main" id="{6EBE72FF-56ED-4AF1-B2E6-C1E683E7D84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p>
          </p:txBody>
        </p:sp>
        <p:sp>
          <p:nvSpPr>
            <p:cNvPr id="14" name="Freeform: Shape 45">
              <a:extLst>
                <a:ext uri="{FF2B5EF4-FFF2-40B4-BE49-F238E27FC236}">
                  <a16:creationId xmlns:a16="http://schemas.microsoft.com/office/drawing/2014/main" id="{4BEE6512-812B-60DD-AC61-3859AEAD8ABF}"/>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p>
          </p:txBody>
        </p:sp>
        <p:sp>
          <p:nvSpPr>
            <p:cNvPr id="15" name="Freeform: Shape 46">
              <a:extLst>
                <a:ext uri="{FF2B5EF4-FFF2-40B4-BE49-F238E27FC236}">
                  <a16:creationId xmlns:a16="http://schemas.microsoft.com/office/drawing/2014/main" id="{25FFF3AC-5D7F-CB3C-B410-68B6E38860C1}"/>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p>
          </p:txBody>
        </p:sp>
      </p:grpSp>
    </p:spTree>
    <p:extLst>
      <p:ext uri="{BB962C8B-B14F-4D97-AF65-F5344CB8AC3E}">
        <p14:creationId xmlns:p14="http://schemas.microsoft.com/office/powerpoint/2010/main" val="242097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3B973EC-FE62-F7BE-55C6-74D8533E8E7B}"/>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4E0729FF-8BF7-6686-E839-6E9119AA07E9}"/>
              </a:ext>
            </a:extLst>
          </p:cNvPr>
          <p:cNvSpPr/>
          <p:nvPr/>
        </p:nvSpPr>
        <p:spPr>
          <a:xfrm>
            <a:off x="5334000" y="0"/>
            <a:ext cx="1714500" cy="17145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3C987585-E152-B11C-4277-C81CA8F4BA39}"/>
              </a:ext>
            </a:extLst>
          </p:cNvPr>
          <p:cNvSpPr/>
          <p:nvPr/>
        </p:nvSpPr>
        <p:spPr>
          <a:xfrm>
            <a:off x="8763000" y="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B000EF9-B958-E4F9-CF12-35083948C112}"/>
              </a:ext>
            </a:extLst>
          </p:cNvPr>
          <p:cNvSpPr/>
          <p:nvPr/>
        </p:nvSpPr>
        <p:spPr>
          <a:xfrm>
            <a:off x="5334000" y="1714500"/>
            <a:ext cx="1714500" cy="171450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C6DFF76D-7BEE-3534-2D16-B17CA2582029}"/>
              </a:ext>
            </a:extLst>
          </p:cNvPr>
          <p:cNvSpPr/>
          <p:nvPr/>
        </p:nvSpPr>
        <p:spPr>
          <a:xfrm>
            <a:off x="7048500" y="17145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CD168152-20FC-FA0F-EF94-A5DF3DC4733B}"/>
              </a:ext>
            </a:extLst>
          </p:cNvPr>
          <p:cNvSpPr/>
          <p:nvPr/>
        </p:nvSpPr>
        <p:spPr>
          <a:xfrm>
            <a:off x="8763000" y="1714500"/>
            <a:ext cx="1714500" cy="171450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67E79552-6923-1D74-E17D-88C11A75A396}"/>
              </a:ext>
            </a:extLst>
          </p:cNvPr>
          <p:cNvSpPr/>
          <p:nvPr/>
        </p:nvSpPr>
        <p:spPr>
          <a:xfrm>
            <a:off x="5334000" y="34290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631DC72A-E0F3-4111-1EAD-850D82AE5476}"/>
              </a:ext>
            </a:extLst>
          </p:cNvPr>
          <p:cNvSpPr/>
          <p:nvPr/>
        </p:nvSpPr>
        <p:spPr>
          <a:xfrm>
            <a:off x="7048500" y="3429000"/>
            <a:ext cx="1714500" cy="171450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B2A82A5D-39AA-6A4B-B915-4A2223D3BD03}"/>
              </a:ext>
            </a:extLst>
          </p:cNvPr>
          <p:cNvSpPr/>
          <p:nvPr/>
        </p:nvSpPr>
        <p:spPr>
          <a:xfrm>
            <a:off x="8763000" y="34290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A57764DC-E4F2-DB71-1C73-E36A8CC10559}"/>
              </a:ext>
            </a:extLst>
          </p:cNvPr>
          <p:cNvSpPr/>
          <p:nvPr/>
        </p:nvSpPr>
        <p:spPr>
          <a:xfrm>
            <a:off x="5334000" y="5143500"/>
            <a:ext cx="1714500" cy="171450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A83728F4-262B-7932-E397-AB3C4FEF2966}"/>
              </a:ext>
            </a:extLst>
          </p:cNvPr>
          <p:cNvSpPr/>
          <p:nvPr/>
        </p:nvSpPr>
        <p:spPr>
          <a:xfrm>
            <a:off x="7048500" y="51435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3A819AF7-EA04-79F4-E7BF-8AD064EBEAF6}"/>
              </a:ext>
            </a:extLst>
          </p:cNvPr>
          <p:cNvSpPr/>
          <p:nvPr/>
        </p:nvSpPr>
        <p:spPr>
          <a:xfrm>
            <a:off x="8763000" y="5143500"/>
            <a:ext cx="1714500" cy="1714500"/>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E3C3B205-E8A7-2220-B9AB-0BFF50C220B3}"/>
              </a:ext>
            </a:extLst>
          </p:cNvPr>
          <p:cNvSpPr/>
          <p:nvPr/>
        </p:nvSpPr>
        <p:spPr>
          <a:xfrm>
            <a:off x="10477500" y="0"/>
            <a:ext cx="1714500" cy="171450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E7D6F0F4-464A-2E29-85CD-E504C4652C60}"/>
              </a:ext>
            </a:extLst>
          </p:cNvPr>
          <p:cNvSpPr/>
          <p:nvPr/>
        </p:nvSpPr>
        <p:spPr>
          <a:xfrm>
            <a:off x="10477500" y="17145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D4F824D4-AF28-62D2-9FCF-A887611C5837}"/>
              </a:ext>
            </a:extLst>
          </p:cNvPr>
          <p:cNvSpPr/>
          <p:nvPr/>
        </p:nvSpPr>
        <p:spPr>
          <a:xfrm>
            <a:off x="10477500" y="3429000"/>
            <a:ext cx="1714500" cy="171450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059A34FF-B2FB-4449-A378-C9140B52F213}"/>
              </a:ext>
            </a:extLst>
          </p:cNvPr>
          <p:cNvSpPr/>
          <p:nvPr/>
        </p:nvSpPr>
        <p:spPr>
          <a:xfrm>
            <a:off x="10477500" y="5143500"/>
            <a:ext cx="17145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4" name="Título 3">
            <a:extLst>
              <a:ext uri="{FF2B5EF4-FFF2-40B4-BE49-F238E27FC236}">
                <a16:creationId xmlns:a16="http://schemas.microsoft.com/office/drawing/2014/main" id="{E9A73249-071A-3DA7-A4D1-6514C3DE0715}"/>
              </a:ext>
            </a:extLst>
          </p:cNvPr>
          <p:cNvSpPr txBox="1">
            <a:spLocks/>
          </p:cNvSpPr>
          <p:nvPr/>
        </p:nvSpPr>
        <p:spPr>
          <a:xfrm>
            <a:off x="137742" y="4173111"/>
            <a:ext cx="3581772" cy="2453805"/>
          </a:xfrm>
          <a:prstGeom prst="rect">
            <a:avLst/>
          </a:prstGeom>
          <a:noFill/>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pt-BR" sz="5400" err="1">
                <a:solidFill>
                  <a:srgbClr val="0C2340"/>
                </a:solidFill>
                <a:latin typeface="Work Sans Light" pitchFamily="2" charset="0"/>
              </a:rPr>
              <a:t>Lorem</a:t>
            </a:r>
            <a:r>
              <a:rPr lang="pt-BR" sz="5400">
                <a:solidFill>
                  <a:srgbClr val="0C2340"/>
                </a:solidFill>
                <a:latin typeface="Work Sans Light" pitchFamily="2" charset="0"/>
              </a:rPr>
              <a:t> Ipsum </a:t>
            </a:r>
            <a:r>
              <a:rPr lang="pt-BR" sz="5400" err="1">
                <a:solidFill>
                  <a:srgbClr val="0C2340"/>
                </a:solidFill>
                <a:latin typeface="Work Sans Light" pitchFamily="2" charset="0"/>
              </a:rPr>
              <a:t>Dolor</a:t>
            </a:r>
            <a:endParaRPr lang="pt-BR" sz="5400">
              <a:solidFill>
                <a:srgbClr val="0C2340"/>
              </a:solidFill>
              <a:latin typeface="Work Sans Light" pitchFamily="2" charset="0"/>
            </a:endParaRPr>
          </a:p>
        </p:txBody>
      </p:sp>
      <p:pic>
        <p:nvPicPr>
          <p:cNvPr id="2" name="Gráfico 1">
            <a:extLst>
              <a:ext uri="{FF2B5EF4-FFF2-40B4-BE49-F238E27FC236}">
                <a16:creationId xmlns:a16="http://schemas.microsoft.com/office/drawing/2014/main" id="{6B947440-2834-530B-3276-ACC1E480CD0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80358" y="5801297"/>
            <a:ext cx="708784" cy="495845"/>
          </a:xfrm>
          <a:prstGeom prst="rect">
            <a:avLst/>
          </a:prstGeom>
        </p:spPr>
      </p:pic>
      <p:sp>
        <p:nvSpPr>
          <p:cNvPr id="4" name="Título 3">
            <a:extLst>
              <a:ext uri="{FF2B5EF4-FFF2-40B4-BE49-F238E27FC236}">
                <a16:creationId xmlns:a16="http://schemas.microsoft.com/office/drawing/2014/main" id="{F82E6775-E102-2DC1-1498-86C465BBB767}"/>
              </a:ext>
            </a:extLst>
          </p:cNvPr>
          <p:cNvSpPr txBox="1">
            <a:spLocks/>
          </p:cNvSpPr>
          <p:nvPr/>
        </p:nvSpPr>
        <p:spPr>
          <a:xfrm>
            <a:off x="168773" y="215844"/>
            <a:ext cx="4095306"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800">
                <a:solidFill>
                  <a:srgbClr val="0C2340"/>
                </a:solidFill>
                <a:latin typeface="Work Sans Light" pitchFamily="2" charset="0"/>
              </a:rPr>
              <a:t>1.1</a:t>
            </a:r>
          </a:p>
        </p:txBody>
      </p:sp>
    </p:spTree>
    <p:extLst>
      <p:ext uri="{BB962C8B-B14F-4D97-AF65-F5344CB8AC3E}">
        <p14:creationId xmlns:p14="http://schemas.microsoft.com/office/powerpoint/2010/main" val="3249298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Box 24"/>
          <p:cNvSpPr txBox="1"/>
          <p:nvPr/>
        </p:nvSpPr>
        <p:spPr>
          <a:xfrm>
            <a:off x="130271" y="3705323"/>
            <a:ext cx="1016000" cy="2759858"/>
          </a:xfrm>
          <a:prstGeom prst="rect">
            <a:avLst/>
          </a:prstGeom>
        </p:spPr>
        <p:txBody>
          <a:bodyPr wrap="square" lIns="0" tIns="0" rIns="0" bIns="0" rtlCol="0" anchor="t">
            <a:spAutoFit/>
          </a:bodyPr>
          <a:lstStyle/>
          <a:p>
            <a:pPr defTabSz="609630"/>
            <a:r>
              <a:rPr lang="en-US" sz="17934" dirty="0">
                <a:solidFill>
                  <a:srgbClr val="F0F0F0"/>
                </a:solidFill>
                <a:latin typeface="Work Sans SemiBold" pitchFamily="2" charset="0"/>
              </a:rPr>
              <a:t>“</a:t>
            </a:r>
          </a:p>
        </p:txBody>
      </p:sp>
      <p:sp>
        <p:nvSpPr>
          <p:cNvPr id="20" name="TextBox 24">
            <a:extLst>
              <a:ext uri="{FF2B5EF4-FFF2-40B4-BE49-F238E27FC236}">
                <a16:creationId xmlns:a16="http://schemas.microsoft.com/office/drawing/2014/main" id="{0AD04DB4-767F-411E-59E7-3D59CB703919}"/>
              </a:ext>
            </a:extLst>
          </p:cNvPr>
          <p:cNvSpPr txBox="1"/>
          <p:nvPr/>
        </p:nvSpPr>
        <p:spPr>
          <a:xfrm>
            <a:off x="4257172" y="3705323"/>
            <a:ext cx="1016000" cy="2759858"/>
          </a:xfrm>
          <a:prstGeom prst="rect">
            <a:avLst/>
          </a:prstGeom>
        </p:spPr>
        <p:txBody>
          <a:bodyPr wrap="square" lIns="0" tIns="0" rIns="0" bIns="0" rtlCol="0" anchor="t">
            <a:spAutoFit/>
          </a:bodyPr>
          <a:lstStyle/>
          <a:p>
            <a:pPr defTabSz="609630"/>
            <a:r>
              <a:rPr lang="en-US" sz="17934">
                <a:solidFill>
                  <a:srgbClr val="F0F0F0"/>
                </a:solidFill>
                <a:latin typeface="Work Sans SemiBold" pitchFamily="2" charset="0"/>
              </a:rPr>
              <a:t>“</a:t>
            </a:r>
          </a:p>
        </p:txBody>
      </p:sp>
      <p:sp>
        <p:nvSpPr>
          <p:cNvPr id="28" name="TextBox 24">
            <a:extLst>
              <a:ext uri="{FF2B5EF4-FFF2-40B4-BE49-F238E27FC236}">
                <a16:creationId xmlns:a16="http://schemas.microsoft.com/office/drawing/2014/main" id="{C9E6EEF4-5230-FC35-467D-3F4323DAE081}"/>
              </a:ext>
            </a:extLst>
          </p:cNvPr>
          <p:cNvSpPr txBox="1"/>
          <p:nvPr/>
        </p:nvSpPr>
        <p:spPr>
          <a:xfrm>
            <a:off x="8409688" y="3705323"/>
            <a:ext cx="1016000" cy="2759858"/>
          </a:xfrm>
          <a:prstGeom prst="rect">
            <a:avLst/>
          </a:prstGeom>
        </p:spPr>
        <p:txBody>
          <a:bodyPr wrap="square" lIns="0" tIns="0" rIns="0" bIns="0" rtlCol="0" anchor="t">
            <a:spAutoFit/>
          </a:bodyPr>
          <a:lstStyle/>
          <a:p>
            <a:pPr defTabSz="609630"/>
            <a:r>
              <a:rPr lang="en-US" sz="17934">
                <a:solidFill>
                  <a:srgbClr val="F0F0F0"/>
                </a:solidFill>
                <a:latin typeface="Work Sans SemiBold" pitchFamily="2" charset="0"/>
              </a:rPr>
              <a:t>“</a:t>
            </a:r>
          </a:p>
        </p:txBody>
      </p:sp>
      <p:pic>
        <p:nvPicPr>
          <p:cNvPr id="30" name="Picture 16">
            <a:extLst>
              <a:ext uri="{FF2B5EF4-FFF2-40B4-BE49-F238E27FC236}">
                <a16:creationId xmlns:a16="http://schemas.microsoft.com/office/drawing/2014/main" id="{39AC5A5B-62FF-7916-0E4E-6C1E0828CA1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573312" y="1349620"/>
            <a:ext cx="3364193" cy="2747169"/>
          </a:xfrm>
          <a:custGeom>
            <a:avLst/>
            <a:gdLst>
              <a:gd name="connsiteX0" fmla="*/ -125 w 9470980"/>
              <a:gd name="connsiteY0" fmla="*/ -98 h 9436808"/>
              <a:gd name="connsiteX1" fmla="*/ 9470855 w 9470980"/>
              <a:gd name="connsiteY1" fmla="*/ -98 h 9436808"/>
              <a:gd name="connsiteX2" fmla="*/ 9470855 w 9470980"/>
              <a:gd name="connsiteY2" fmla="*/ 9436710 h 9436808"/>
              <a:gd name="connsiteX3" fmla="*/ -125 w 9470980"/>
              <a:gd name="connsiteY3" fmla="*/ 9436710 h 9436808"/>
            </a:gdLst>
            <a:ahLst/>
            <a:cxnLst>
              <a:cxn ang="0">
                <a:pos x="connsiteX0" y="connsiteY0"/>
              </a:cxn>
              <a:cxn ang="0">
                <a:pos x="connsiteX1" y="connsiteY1"/>
              </a:cxn>
              <a:cxn ang="0">
                <a:pos x="connsiteX2" y="connsiteY2"/>
              </a:cxn>
              <a:cxn ang="0">
                <a:pos x="connsiteX3" y="connsiteY3"/>
              </a:cxn>
            </a:cxnLst>
            <a:rect l="l" t="t" r="r" b="b"/>
            <a:pathLst>
              <a:path w="9470980" h="9436808">
                <a:moveTo>
                  <a:pt x="-125" y="-98"/>
                </a:moveTo>
                <a:lnTo>
                  <a:pt x="9470855" y="-98"/>
                </a:lnTo>
                <a:lnTo>
                  <a:pt x="9470855" y="9436710"/>
                </a:lnTo>
                <a:lnTo>
                  <a:pt x="-125" y="9436710"/>
                </a:lnTo>
                <a:close/>
              </a:path>
            </a:pathLst>
          </a:custGeom>
          <a:solidFill>
            <a:srgbClr val="0C2340"/>
          </a:solidFill>
        </p:spPr>
      </p:pic>
      <p:pic>
        <p:nvPicPr>
          <p:cNvPr id="6" name="Picture 16">
            <a:extLst>
              <a:ext uri="{FF2B5EF4-FFF2-40B4-BE49-F238E27FC236}">
                <a16:creationId xmlns:a16="http://schemas.microsoft.com/office/drawing/2014/main" id="{D353A42C-8823-A31D-D242-CF30948744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8947" y="1337059"/>
            <a:ext cx="3383216" cy="2759729"/>
          </a:xfrm>
          <a:prstGeom prst="rect">
            <a:avLst/>
          </a:prstGeom>
        </p:spPr>
      </p:pic>
      <p:sp>
        <p:nvSpPr>
          <p:cNvPr id="10" name="Rectangle 9">
            <a:extLst>
              <a:ext uri="{FF2B5EF4-FFF2-40B4-BE49-F238E27FC236}">
                <a16:creationId xmlns:a16="http://schemas.microsoft.com/office/drawing/2014/main" id="{9AE69BFF-767C-C9CE-6361-64EA1EF295D6}"/>
              </a:ext>
            </a:extLst>
          </p:cNvPr>
          <p:cNvSpPr/>
          <p:nvPr/>
        </p:nvSpPr>
        <p:spPr>
          <a:xfrm>
            <a:off x="280748" y="3137623"/>
            <a:ext cx="3378167" cy="959165"/>
          </a:xfrm>
          <a:prstGeom prst="rect">
            <a:avLst/>
          </a:prstGeom>
          <a:gradFill flip="none" rotWithShape="1">
            <a:gsLst>
              <a:gs pos="100000">
                <a:srgbClr val="0C2340"/>
              </a:gs>
              <a:gs pos="34000">
                <a:srgbClr val="0C2340">
                  <a:alpha val="23000"/>
                </a:srgbClr>
              </a:gs>
              <a:gs pos="0">
                <a:srgbClr val="0C2340">
                  <a:alpha val="0"/>
                </a:srgb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pt-BR" sz="1200">
              <a:solidFill>
                <a:prstClr val="white"/>
              </a:solidFill>
              <a:latin typeface="Calibri"/>
            </a:endParaRPr>
          </a:p>
        </p:txBody>
      </p:sp>
      <p:sp>
        <p:nvSpPr>
          <p:cNvPr id="11" name="TextBox 11"/>
          <p:cNvSpPr txBox="1"/>
          <p:nvPr/>
        </p:nvSpPr>
        <p:spPr>
          <a:xfrm>
            <a:off x="280748" y="4740088"/>
            <a:ext cx="3071495" cy="923330"/>
          </a:xfrm>
          <a:prstGeom prst="rect">
            <a:avLst/>
          </a:prstGeom>
        </p:spPr>
        <p:txBody>
          <a:bodyPr wrap="square" lIns="0" tIns="0" rIns="0" bIns="0" rtlCol="0" anchor="t">
            <a:spAutoFit/>
          </a:bodyPr>
          <a:lstStyle/>
          <a:p>
            <a:pPr defTabSz="609630">
              <a:spcAft>
                <a:spcPts val="1200"/>
              </a:spcAft>
            </a:pPr>
            <a:r>
              <a:rPr lang="en-US" sz="1200" spc="-2" dirty="0">
                <a:solidFill>
                  <a:srgbClr val="0C2340"/>
                </a:solidFill>
                <a:latin typeface="Work Sans" pitchFamily="2" charset="0"/>
              </a:rPr>
              <a:t>Lorem ipsum dolor sit </a:t>
            </a:r>
            <a:r>
              <a:rPr lang="en-US" sz="1200" spc="-2" dirty="0" err="1">
                <a:solidFill>
                  <a:srgbClr val="0C2340"/>
                </a:solidFill>
                <a:latin typeface="Work Sans" pitchFamily="2" charset="0"/>
              </a:rPr>
              <a:t>amet</a:t>
            </a:r>
            <a:r>
              <a:rPr lang="en-US" sz="1200" spc="-2" dirty="0">
                <a:solidFill>
                  <a:srgbClr val="0C2340"/>
                </a:solidFill>
                <a:latin typeface="Work Sans" pitchFamily="2" charset="0"/>
              </a:rPr>
              <a:t>, </a:t>
            </a:r>
            <a:r>
              <a:rPr lang="en-US" sz="1200" spc="-2" dirty="0" err="1">
                <a:solidFill>
                  <a:srgbClr val="0C2340"/>
                </a:solidFill>
                <a:latin typeface="Work Sans" pitchFamily="2" charset="0"/>
              </a:rPr>
              <a:t>consectetur</a:t>
            </a:r>
            <a:r>
              <a:rPr lang="en-US" sz="1200" spc="-2" dirty="0">
                <a:solidFill>
                  <a:srgbClr val="0C2340"/>
                </a:solidFill>
                <a:latin typeface="Work Sans" pitchFamily="2" charset="0"/>
              </a:rPr>
              <a:t> </a:t>
            </a:r>
            <a:r>
              <a:rPr lang="en-US" sz="1200" spc="-2" dirty="0" err="1">
                <a:solidFill>
                  <a:srgbClr val="0C2340"/>
                </a:solidFill>
                <a:latin typeface="Work Sans" pitchFamily="2" charset="0"/>
              </a:rPr>
              <a:t>adipiscing</a:t>
            </a:r>
            <a:r>
              <a:rPr lang="en-US" sz="1200" spc="-2" dirty="0">
                <a:solidFill>
                  <a:srgbClr val="0C2340"/>
                </a:solidFill>
                <a:latin typeface="Work Sans" pitchFamily="2" charset="0"/>
              </a:rPr>
              <a:t> </a:t>
            </a:r>
            <a:r>
              <a:rPr lang="en-US" sz="1200" spc="-2" dirty="0" err="1">
                <a:solidFill>
                  <a:srgbClr val="0C2340"/>
                </a:solidFill>
                <a:latin typeface="Work Sans" pitchFamily="2" charset="0"/>
              </a:rPr>
              <a:t>elit</a:t>
            </a:r>
            <a:r>
              <a:rPr lang="en-US" sz="1200" spc="-2" dirty="0">
                <a:solidFill>
                  <a:srgbClr val="0C2340"/>
                </a:solidFill>
                <a:latin typeface="Work Sans" pitchFamily="2" charset="0"/>
              </a:rPr>
              <a:t>, sed do </a:t>
            </a:r>
            <a:r>
              <a:rPr lang="en-US" sz="1200" spc="-2" dirty="0" err="1">
                <a:solidFill>
                  <a:srgbClr val="0C2340"/>
                </a:solidFill>
                <a:latin typeface="Work Sans" pitchFamily="2" charset="0"/>
              </a:rPr>
              <a:t>eiusmod</a:t>
            </a:r>
            <a:r>
              <a:rPr lang="en-US" sz="1200" spc="-2" dirty="0">
                <a:solidFill>
                  <a:srgbClr val="0C2340"/>
                </a:solidFill>
                <a:latin typeface="Work Sans" pitchFamily="2" charset="0"/>
              </a:rPr>
              <a:t> </a:t>
            </a:r>
            <a:r>
              <a:rPr lang="en-US" sz="1200" spc="-2" dirty="0" err="1">
                <a:solidFill>
                  <a:srgbClr val="0C2340"/>
                </a:solidFill>
                <a:latin typeface="Work Sans" pitchFamily="2" charset="0"/>
              </a:rPr>
              <a:t>tempor</a:t>
            </a:r>
            <a:r>
              <a:rPr lang="en-US" sz="1200" spc="-2" dirty="0">
                <a:solidFill>
                  <a:srgbClr val="0C2340"/>
                </a:solidFill>
                <a:latin typeface="Work Sans" pitchFamily="2" charset="0"/>
              </a:rPr>
              <a:t> </a:t>
            </a:r>
            <a:r>
              <a:rPr lang="en-US" sz="1200" spc="-2" dirty="0" err="1">
                <a:solidFill>
                  <a:srgbClr val="0C2340"/>
                </a:solidFill>
                <a:latin typeface="Work Sans" pitchFamily="2" charset="0"/>
              </a:rPr>
              <a:t>incididunt</a:t>
            </a:r>
            <a:r>
              <a:rPr lang="en-US" sz="1200" spc="-2" dirty="0">
                <a:solidFill>
                  <a:srgbClr val="0C2340"/>
                </a:solidFill>
                <a:latin typeface="Work Sans" pitchFamily="2" charset="0"/>
              </a:rPr>
              <a:t> </a:t>
            </a:r>
            <a:r>
              <a:rPr lang="en-US" sz="1200" spc="-2" dirty="0" err="1">
                <a:solidFill>
                  <a:srgbClr val="0C2340"/>
                </a:solidFill>
                <a:latin typeface="Work Sans" pitchFamily="2" charset="0"/>
              </a:rPr>
              <a:t>ut</a:t>
            </a:r>
            <a:r>
              <a:rPr lang="en-US" sz="1200" spc="-2" dirty="0">
                <a:solidFill>
                  <a:srgbClr val="0C2340"/>
                </a:solidFill>
                <a:latin typeface="Work Sans" pitchFamily="2" charset="0"/>
              </a:rPr>
              <a:t> labore et dolore magna </a:t>
            </a:r>
            <a:r>
              <a:rPr lang="en-US" sz="1200" spc="-2" dirty="0" err="1">
                <a:solidFill>
                  <a:srgbClr val="0C2340"/>
                </a:solidFill>
                <a:latin typeface="Work Sans" pitchFamily="2" charset="0"/>
              </a:rPr>
              <a:t>aliqua</a:t>
            </a:r>
            <a:r>
              <a:rPr lang="en-US" sz="1200" spc="-2" dirty="0">
                <a:solidFill>
                  <a:srgbClr val="0C2340"/>
                </a:solidFill>
                <a:latin typeface="Work Sans" pitchFamily="2" charset="0"/>
              </a:rPr>
              <a:t>. Ut </a:t>
            </a:r>
            <a:r>
              <a:rPr lang="en-US" sz="1200" spc="-2" dirty="0" err="1">
                <a:solidFill>
                  <a:srgbClr val="0C2340"/>
                </a:solidFill>
                <a:latin typeface="Work Sans" pitchFamily="2" charset="0"/>
              </a:rPr>
              <a:t>enim</a:t>
            </a:r>
            <a:r>
              <a:rPr lang="en-US" sz="1200" spc="-2" dirty="0">
                <a:solidFill>
                  <a:srgbClr val="0C2340"/>
                </a:solidFill>
                <a:latin typeface="Work Sans" pitchFamily="2" charset="0"/>
              </a:rPr>
              <a:t> ad minim </a:t>
            </a:r>
            <a:r>
              <a:rPr lang="en-US" sz="1200" spc="-2" dirty="0" err="1">
                <a:solidFill>
                  <a:srgbClr val="0C2340"/>
                </a:solidFill>
                <a:latin typeface="Work Sans" pitchFamily="2" charset="0"/>
              </a:rPr>
              <a:t>veniam</a:t>
            </a:r>
            <a:r>
              <a:rPr lang="en-US" sz="1200" spc="-2" dirty="0">
                <a:solidFill>
                  <a:srgbClr val="0C2340"/>
                </a:solidFill>
                <a:latin typeface="Work Sans" pitchFamily="2" charset="0"/>
              </a:rPr>
              <a:t>, </a:t>
            </a:r>
            <a:r>
              <a:rPr lang="en-US" sz="1200" spc="-2" dirty="0" err="1">
                <a:solidFill>
                  <a:srgbClr val="0C2340"/>
                </a:solidFill>
                <a:latin typeface="Work Sans" pitchFamily="2" charset="0"/>
              </a:rPr>
              <a:t>quis</a:t>
            </a:r>
            <a:r>
              <a:rPr lang="en-US" sz="1200" spc="-2" dirty="0">
                <a:solidFill>
                  <a:srgbClr val="0C2340"/>
                </a:solidFill>
                <a:latin typeface="Work Sans" pitchFamily="2" charset="0"/>
              </a:rPr>
              <a:t> </a:t>
            </a:r>
            <a:r>
              <a:rPr lang="en-US" sz="1200" spc="-2" dirty="0" err="1">
                <a:solidFill>
                  <a:srgbClr val="0C2340"/>
                </a:solidFill>
                <a:latin typeface="Work Sans" pitchFamily="2" charset="0"/>
              </a:rPr>
              <a:t>nostrud</a:t>
            </a:r>
            <a:r>
              <a:rPr lang="en-US" sz="1200" spc="-2" dirty="0">
                <a:solidFill>
                  <a:srgbClr val="0C2340"/>
                </a:solidFill>
                <a:latin typeface="Work Sans" pitchFamily="2" charset="0"/>
              </a:rPr>
              <a:t> exercitation.</a:t>
            </a:r>
          </a:p>
        </p:txBody>
      </p:sp>
      <p:sp>
        <p:nvSpPr>
          <p:cNvPr id="12" name="TextBox 12"/>
          <p:cNvSpPr txBox="1"/>
          <p:nvPr/>
        </p:nvSpPr>
        <p:spPr>
          <a:xfrm>
            <a:off x="421768" y="3626218"/>
            <a:ext cx="1881975" cy="181716"/>
          </a:xfrm>
          <a:prstGeom prst="rect">
            <a:avLst/>
          </a:prstGeom>
        </p:spPr>
        <p:txBody>
          <a:bodyPr lIns="0" tIns="0" rIns="0" bIns="0" rtlCol="0" anchor="t">
            <a:spAutoFit/>
          </a:bodyPr>
          <a:lstStyle/>
          <a:p>
            <a:pPr defTabSz="609630">
              <a:lnSpc>
                <a:spcPts val="1275"/>
              </a:lnSpc>
              <a:spcBef>
                <a:spcPct val="0"/>
              </a:spcBef>
            </a:pPr>
            <a:r>
              <a:rPr lang="en-US" sz="1600" spc="9">
                <a:solidFill>
                  <a:prstClr val="white"/>
                </a:solidFill>
                <a:latin typeface="Work Sans" pitchFamily="2" charset="0"/>
              </a:rPr>
              <a:t>Estelle Darcy</a:t>
            </a:r>
          </a:p>
        </p:txBody>
      </p:sp>
      <p:sp>
        <p:nvSpPr>
          <p:cNvPr id="13" name="TextBox 13"/>
          <p:cNvSpPr txBox="1"/>
          <p:nvPr/>
        </p:nvSpPr>
        <p:spPr>
          <a:xfrm>
            <a:off x="421768" y="3812084"/>
            <a:ext cx="1881975" cy="162224"/>
          </a:xfrm>
          <a:prstGeom prst="rect">
            <a:avLst/>
          </a:prstGeom>
        </p:spPr>
        <p:txBody>
          <a:bodyPr lIns="0" tIns="0" rIns="0" bIns="0" rtlCol="0" anchor="t">
            <a:spAutoFit/>
          </a:bodyPr>
          <a:lstStyle/>
          <a:p>
            <a:pPr defTabSz="609630">
              <a:lnSpc>
                <a:spcPts val="1275"/>
              </a:lnSpc>
              <a:spcBef>
                <a:spcPct val="0"/>
              </a:spcBef>
            </a:pPr>
            <a:r>
              <a:rPr lang="en-US" sz="1000" spc="18" dirty="0">
                <a:solidFill>
                  <a:prstClr val="white"/>
                </a:solidFill>
                <a:latin typeface="Work Sans SemiBold" pitchFamily="2" charset="0"/>
              </a:rPr>
              <a:t>Job Title, Company Name</a:t>
            </a:r>
          </a:p>
        </p:txBody>
      </p:sp>
      <p:pic>
        <p:nvPicPr>
          <p:cNvPr id="15" name="Picture 16">
            <a:extLst>
              <a:ext uri="{FF2B5EF4-FFF2-40B4-BE49-F238E27FC236}">
                <a16:creationId xmlns:a16="http://schemas.microsoft.com/office/drawing/2014/main" id="{A5F2BF44-C9A1-D4C4-8419-0F6400848719}"/>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contrast="-29000"/>
                    </a14:imgEffect>
                  </a14:imgLayer>
                </a14:imgProps>
              </a:ext>
              <a:ext uri="{28A0092B-C50C-407E-A947-70E740481C1C}">
                <a14:useLocalDpi xmlns:a14="http://schemas.microsoft.com/office/drawing/2010/main"/>
              </a:ext>
            </a:extLst>
          </a:blip>
          <a:srcRect/>
          <a:stretch/>
        </p:blipFill>
        <p:spPr>
          <a:xfrm>
            <a:off x="4401659" y="1337059"/>
            <a:ext cx="3383216" cy="2759729"/>
          </a:xfrm>
          <a:prstGeom prst="rect">
            <a:avLst/>
          </a:prstGeom>
        </p:spPr>
      </p:pic>
      <p:sp>
        <p:nvSpPr>
          <p:cNvPr id="16" name="Rectangle 15">
            <a:extLst>
              <a:ext uri="{FF2B5EF4-FFF2-40B4-BE49-F238E27FC236}">
                <a16:creationId xmlns:a16="http://schemas.microsoft.com/office/drawing/2014/main" id="{A5E05A96-BA71-1C07-4BCD-5E42E5F2EF12}"/>
              </a:ext>
            </a:extLst>
          </p:cNvPr>
          <p:cNvSpPr/>
          <p:nvPr/>
        </p:nvSpPr>
        <p:spPr>
          <a:xfrm>
            <a:off x="4401219" y="3137623"/>
            <a:ext cx="3383864" cy="959165"/>
          </a:xfrm>
          <a:prstGeom prst="rect">
            <a:avLst/>
          </a:prstGeom>
          <a:gradFill flip="none" rotWithShape="1">
            <a:gsLst>
              <a:gs pos="100000">
                <a:srgbClr val="0C2340"/>
              </a:gs>
              <a:gs pos="34000">
                <a:srgbClr val="0C2340">
                  <a:alpha val="23000"/>
                </a:srgbClr>
              </a:gs>
              <a:gs pos="0">
                <a:srgbClr val="0C2340">
                  <a:alpha val="0"/>
                </a:srgb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pt-BR" sz="1200">
              <a:solidFill>
                <a:prstClr val="white"/>
              </a:solidFill>
              <a:latin typeface="Calibri"/>
            </a:endParaRPr>
          </a:p>
        </p:txBody>
      </p:sp>
      <p:sp>
        <p:nvSpPr>
          <p:cNvPr id="17" name="TextBox 11">
            <a:extLst>
              <a:ext uri="{FF2B5EF4-FFF2-40B4-BE49-F238E27FC236}">
                <a16:creationId xmlns:a16="http://schemas.microsoft.com/office/drawing/2014/main" id="{7B00239B-365E-C08D-66C3-A9E4CBBBC26C}"/>
              </a:ext>
            </a:extLst>
          </p:cNvPr>
          <p:cNvSpPr txBox="1"/>
          <p:nvPr/>
        </p:nvSpPr>
        <p:spPr>
          <a:xfrm>
            <a:off x="4407649" y="4740087"/>
            <a:ext cx="3071495" cy="923330"/>
          </a:xfrm>
          <a:prstGeom prst="rect">
            <a:avLst/>
          </a:prstGeom>
        </p:spPr>
        <p:txBody>
          <a:bodyPr wrap="square" lIns="0" tIns="0" rIns="0" bIns="0" rtlCol="0" anchor="t">
            <a:spAutoFit/>
          </a:bodyPr>
          <a:lstStyle/>
          <a:p>
            <a:pPr defTabSz="609630">
              <a:spcAft>
                <a:spcPts val="1200"/>
              </a:spcAft>
            </a:pPr>
            <a:r>
              <a:rPr lang="en-US" sz="1200" spc="-2">
                <a:solidFill>
                  <a:srgbClr val="0C2340"/>
                </a:solidFill>
                <a:latin typeface="Work Sans" pitchFamily="2" charset="0"/>
              </a:rPr>
              <a:t>Lorem ipsum dolor sit </a:t>
            </a:r>
            <a:r>
              <a:rPr lang="en-US" sz="1200" spc="-2" err="1">
                <a:solidFill>
                  <a:srgbClr val="0C2340"/>
                </a:solidFill>
                <a:latin typeface="Work Sans" pitchFamily="2" charset="0"/>
              </a:rPr>
              <a:t>amet</a:t>
            </a:r>
            <a:r>
              <a:rPr lang="en-US" sz="1200" spc="-2">
                <a:solidFill>
                  <a:srgbClr val="0C2340"/>
                </a:solidFill>
                <a:latin typeface="Work Sans" pitchFamily="2" charset="0"/>
              </a:rPr>
              <a:t>, </a:t>
            </a:r>
            <a:r>
              <a:rPr lang="en-US" sz="1200" spc="-2" err="1">
                <a:solidFill>
                  <a:srgbClr val="0C2340"/>
                </a:solidFill>
                <a:latin typeface="Work Sans" pitchFamily="2" charset="0"/>
              </a:rPr>
              <a:t>consectetur</a:t>
            </a:r>
            <a:r>
              <a:rPr lang="en-US" sz="1200" spc="-2">
                <a:solidFill>
                  <a:srgbClr val="0C2340"/>
                </a:solidFill>
                <a:latin typeface="Work Sans" pitchFamily="2" charset="0"/>
              </a:rPr>
              <a:t> </a:t>
            </a:r>
            <a:r>
              <a:rPr lang="en-US" sz="1200" spc="-2" err="1">
                <a:solidFill>
                  <a:srgbClr val="0C2340"/>
                </a:solidFill>
                <a:latin typeface="Work Sans" pitchFamily="2" charset="0"/>
              </a:rPr>
              <a:t>adipiscing</a:t>
            </a:r>
            <a:r>
              <a:rPr lang="en-US" sz="1200" spc="-2">
                <a:solidFill>
                  <a:srgbClr val="0C2340"/>
                </a:solidFill>
                <a:latin typeface="Work Sans" pitchFamily="2" charset="0"/>
              </a:rPr>
              <a:t> </a:t>
            </a:r>
            <a:r>
              <a:rPr lang="en-US" sz="1200" spc="-2" err="1">
                <a:solidFill>
                  <a:srgbClr val="0C2340"/>
                </a:solidFill>
                <a:latin typeface="Work Sans" pitchFamily="2" charset="0"/>
              </a:rPr>
              <a:t>elit</a:t>
            </a:r>
            <a:r>
              <a:rPr lang="en-US" sz="1200" spc="-2">
                <a:solidFill>
                  <a:srgbClr val="0C2340"/>
                </a:solidFill>
                <a:latin typeface="Work Sans" pitchFamily="2" charset="0"/>
              </a:rPr>
              <a:t>, sed do </a:t>
            </a:r>
            <a:r>
              <a:rPr lang="en-US" sz="1200" spc="-2" err="1">
                <a:solidFill>
                  <a:srgbClr val="0C2340"/>
                </a:solidFill>
                <a:latin typeface="Work Sans" pitchFamily="2" charset="0"/>
              </a:rPr>
              <a:t>eiusmod</a:t>
            </a:r>
            <a:r>
              <a:rPr lang="en-US" sz="1200" spc="-2">
                <a:solidFill>
                  <a:srgbClr val="0C2340"/>
                </a:solidFill>
                <a:latin typeface="Work Sans" pitchFamily="2" charset="0"/>
              </a:rPr>
              <a:t> </a:t>
            </a:r>
            <a:r>
              <a:rPr lang="en-US" sz="1200" spc="-2" err="1">
                <a:solidFill>
                  <a:srgbClr val="0C2340"/>
                </a:solidFill>
                <a:latin typeface="Work Sans" pitchFamily="2" charset="0"/>
              </a:rPr>
              <a:t>tempor</a:t>
            </a:r>
            <a:r>
              <a:rPr lang="en-US" sz="1200" spc="-2">
                <a:solidFill>
                  <a:srgbClr val="0C2340"/>
                </a:solidFill>
                <a:latin typeface="Work Sans" pitchFamily="2" charset="0"/>
              </a:rPr>
              <a:t> </a:t>
            </a:r>
            <a:r>
              <a:rPr lang="en-US" sz="1200" spc="-2" err="1">
                <a:solidFill>
                  <a:srgbClr val="0C2340"/>
                </a:solidFill>
                <a:latin typeface="Work Sans" pitchFamily="2" charset="0"/>
              </a:rPr>
              <a:t>incididunt</a:t>
            </a:r>
            <a:r>
              <a:rPr lang="en-US" sz="1200" spc="-2">
                <a:solidFill>
                  <a:srgbClr val="0C2340"/>
                </a:solidFill>
                <a:latin typeface="Work Sans" pitchFamily="2" charset="0"/>
              </a:rPr>
              <a:t> </a:t>
            </a:r>
            <a:r>
              <a:rPr lang="en-US" sz="1200" spc="-2" err="1">
                <a:solidFill>
                  <a:srgbClr val="0C2340"/>
                </a:solidFill>
                <a:latin typeface="Work Sans" pitchFamily="2" charset="0"/>
              </a:rPr>
              <a:t>ut</a:t>
            </a:r>
            <a:r>
              <a:rPr lang="en-US" sz="1200" spc="-2">
                <a:solidFill>
                  <a:srgbClr val="0C2340"/>
                </a:solidFill>
                <a:latin typeface="Work Sans" pitchFamily="2" charset="0"/>
              </a:rPr>
              <a:t> labore et dolore magna </a:t>
            </a:r>
            <a:r>
              <a:rPr lang="en-US" sz="1200" spc="-2" err="1">
                <a:solidFill>
                  <a:srgbClr val="0C2340"/>
                </a:solidFill>
                <a:latin typeface="Work Sans" pitchFamily="2" charset="0"/>
              </a:rPr>
              <a:t>aliqua</a:t>
            </a:r>
            <a:r>
              <a:rPr lang="en-US" sz="1200" spc="-2">
                <a:solidFill>
                  <a:srgbClr val="0C2340"/>
                </a:solidFill>
                <a:latin typeface="Work Sans" pitchFamily="2" charset="0"/>
              </a:rPr>
              <a:t>. Ut </a:t>
            </a:r>
            <a:r>
              <a:rPr lang="en-US" sz="1200" spc="-2" err="1">
                <a:solidFill>
                  <a:srgbClr val="0C2340"/>
                </a:solidFill>
                <a:latin typeface="Work Sans" pitchFamily="2" charset="0"/>
              </a:rPr>
              <a:t>enim</a:t>
            </a:r>
            <a:r>
              <a:rPr lang="en-US" sz="1200" spc="-2">
                <a:solidFill>
                  <a:srgbClr val="0C2340"/>
                </a:solidFill>
                <a:latin typeface="Work Sans" pitchFamily="2" charset="0"/>
              </a:rPr>
              <a:t> ad minim </a:t>
            </a:r>
            <a:r>
              <a:rPr lang="en-US" sz="1200" spc="-2" err="1">
                <a:solidFill>
                  <a:srgbClr val="0C2340"/>
                </a:solidFill>
                <a:latin typeface="Work Sans" pitchFamily="2" charset="0"/>
              </a:rPr>
              <a:t>veniam</a:t>
            </a:r>
            <a:r>
              <a:rPr lang="en-US" sz="1200" spc="-2">
                <a:solidFill>
                  <a:srgbClr val="0C2340"/>
                </a:solidFill>
                <a:latin typeface="Work Sans" pitchFamily="2" charset="0"/>
              </a:rPr>
              <a:t>, </a:t>
            </a:r>
            <a:r>
              <a:rPr lang="en-US" sz="1200" spc="-2" err="1">
                <a:solidFill>
                  <a:srgbClr val="0C2340"/>
                </a:solidFill>
                <a:latin typeface="Work Sans" pitchFamily="2" charset="0"/>
              </a:rPr>
              <a:t>quis</a:t>
            </a:r>
            <a:r>
              <a:rPr lang="en-US" sz="1200" spc="-2">
                <a:solidFill>
                  <a:srgbClr val="0C2340"/>
                </a:solidFill>
                <a:latin typeface="Work Sans" pitchFamily="2" charset="0"/>
              </a:rPr>
              <a:t> </a:t>
            </a:r>
            <a:r>
              <a:rPr lang="en-US" sz="1200" spc="-2" err="1">
                <a:solidFill>
                  <a:srgbClr val="0C2340"/>
                </a:solidFill>
                <a:latin typeface="Work Sans" pitchFamily="2" charset="0"/>
              </a:rPr>
              <a:t>nostrud</a:t>
            </a:r>
            <a:r>
              <a:rPr lang="en-US" sz="1200" spc="-2">
                <a:solidFill>
                  <a:srgbClr val="0C2340"/>
                </a:solidFill>
                <a:latin typeface="Work Sans" pitchFamily="2" charset="0"/>
              </a:rPr>
              <a:t> exercitation.</a:t>
            </a:r>
          </a:p>
        </p:txBody>
      </p:sp>
      <p:sp>
        <p:nvSpPr>
          <p:cNvPr id="18" name="TextBox 12">
            <a:extLst>
              <a:ext uri="{FF2B5EF4-FFF2-40B4-BE49-F238E27FC236}">
                <a16:creationId xmlns:a16="http://schemas.microsoft.com/office/drawing/2014/main" id="{39AAC0F8-F6A8-233E-D59D-8A921AB39C79}"/>
              </a:ext>
            </a:extLst>
          </p:cNvPr>
          <p:cNvSpPr txBox="1"/>
          <p:nvPr/>
        </p:nvSpPr>
        <p:spPr>
          <a:xfrm>
            <a:off x="4548669" y="3626218"/>
            <a:ext cx="1881975" cy="181716"/>
          </a:xfrm>
          <a:prstGeom prst="rect">
            <a:avLst/>
          </a:prstGeom>
        </p:spPr>
        <p:txBody>
          <a:bodyPr lIns="0" tIns="0" rIns="0" bIns="0" rtlCol="0" anchor="t">
            <a:spAutoFit/>
          </a:bodyPr>
          <a:lstStyle/>
          <a:p>
            <a:pPr defTabSz="609630">
              <a:lnSpc>
                <a:spcPts val="1275"/>
              </a:lnSpc>
              <a:spcBef>
                <a:spcPct val="0"/>
              </a:spcBef>
            </a:pPr>
            <a:r>
              <a:rPr lang="en-US" sz="1600" spc="9" dirty="0">
                <a:solidFill>
                  <a:prstClr val="white"/>
                </a:solidFill>
                <a:latin typeface="Work Sans" pitchFamily="2" charset="0"/>
              </a:rPr>
              <a:t>Marc Jacob</a:t>
            </a:r>
          </a:p>
        </p:txBody>
      </p:sp>
      <p:sp>
        <p:nvSpPr>
          <p:cNvPr id="19" name="TextBox 13">
            <a:extLst>
              <a:ext uri="{FF2B5EF4-FFF2-40B4-BE49-F238E27FC236}">
                <a16:creationId xmlns:a16="http://schemas.microsoft.com/office/drawing/2014/main" id="{3EA62308-2C30-E01C-D319-2E3BF6BED992}"/>
              </a:ext>
            </a:extLst>
          </p:cNvPr>
          <p:cNvSpPr txBox="1"/>
          <p:nvPr/>
        </p:nvSpPr>
        <p:spPr>
          <a:xfrm>
            <a:off x="4548669" y="3812084"/>
            <a:ext cx="1881975" cy="162224"/>
          </a:xfrm>
          <a:prstGeom prst="rect">
            <a:avLst/>
          </a:prstGeom>
        </p:spPr>
        <p:txBody>
          <a:bodyPr lIns="0" tIns="0" rIns="0" bIns="0" rtlCol="0" anchor="t">
            <a:spAutoFit/>
          </a:bodyPr>
          <a:lstStyle/>
          <a:p>
            <a:pPr defTabSz="609630">
              <a:lnSpc>
                <a:spcPts val="1275"/>
              </a:lnSpc>
              <a:spcBef>
                <a:spcPct val="0"/>
              </a:spcBef>
            </a:pPr>
            <a:r>
              <a:rPr lang="en-US" sz="1000" spc="18" dirty="0">
                <a:solidFill>
                  <a:prstClr val="white"/>
                </a:solidFill>
                <a:latin typeface="Work Sans SemiBold" pitchFamily="2" charset="0"/>
              </a:rPr>
              <a:t>Job Title, Company Name</a:t>
            </a:r>
          </a:p>
        </p:txBody>
      </p:sp>
      <p:sp>
        <p:nvSpPr>
          <p:cNvPr id="23" name="Rectangle 22">
            <a:extLst>
              <a:ext uri="{FF2B5EF4-FFF2-40B4-BE49-F238E27FC236}">
                <a16:creationId xmlns:a16="http://schemas.microsoft.com/office/drawing/2014/main" id="{AFEA632C-F90D-A31E-FF1B-84F64236A8E1}"/>
              </a:ext>
            </a:extLst>
          </p:cNvPr>
          <p:cNvSpPr/>
          <p:nvPr/>
        </p:nvSpPr>
        <p:spPr>
          <a:xfrm>
            <a:off x="8572729" y="3137623"/>
            <a:ext cx="3364337" cy="959165"/>
          </a:xfrm>
          <a:prstGeom prst="rect">
            <a:avLst/>
          </a:prstGeom>
          <a:gradFill flip="none" rotWithShape="1">
            <a:gsLst>
              <a:gs pos="100000">
                <a:srgbClr val="0C2340"/>
              </a:gs>
              <a:gs pos="34000">
                <a:srgbClr val="0C2340">
                  <a:alpha val="23000"/>
                </a:srgbClr>
              </a:gs>
              <a:gs pos="0">
                <a:srgbClr val="0C2340">
                  <a:alpha val="0"/>
                </a:srgb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pt-BR" sz="1200">
              <a:solidFill>
                <a:prstClr val="white"/>
              </a:solidFill>
              <a:latin typeface="Calibri"/>
            </a:endParaRPr>
          </a:p>
        </p:txBody>
      </p:sp>
      <p:sp>
        <p:nvSpPr>
          <p:cNvPr id="25" name="TextBox 11">
            <a:extLst>
              <a:ext uri="{FF2B5EF4-FFF2-40B4-BE49-F238E27FC236}">
                <a16:creationId xmlns:a16="http://schemas.microsoft.com/office/drawing/2014/main" id="{083F1D7F-AF22-971D-CECC-EB803DBF7682}"/>
              </a:ext>
            </a:extLst>
          </p:cNvPr>
          <p:cNvSpPr txBox="1"/>
          <p:nvPr/>
        </p:nvSpPr>
        <p:spPr>
          <a:xfrm>
            <a:off x="8555348" y="4740087"/>
            <a:ext cx="3071495" cy="923330"/>
          </a:xfrm>
          <a:prstGeom prst="rect">
            <a:avLst/>
          </a:prstGeom>
        </p:spPr>
        <p:txBody>
          <a:bodyPr wrap="square" lIns="0" tIns="0" rIns="0" bIns="0" rtlCol="0" anchor="t">
            <a:spAutoFit/>
          </a:bodyPr>
          <a:lstStyle/>
          <a:p>
            <a:pPr defTabSz="609630">
              <a:spcAft>
                <a:spcPts val="1200"/>
              </a:spcAft>
            </a:pPr>
            <a:r>
              <a:rPr lang="en-US" sz="1200" spc="-2">
                <a:solidFill>
                  <a:srgbClr val="0C2340"/>
                </a:solidFill>
                <a:latin typeface="Work Sans" pitchFamily="2" charset="0"/>
              </a:rPr>
              <a:t>Lorem ipsum dolor sit </a:t>
            </a:r>
            <a:r>
              <a:rPr lang="en-US" sz="1200" spc="-2" err="1">
                <a:solidFill>
                  <a:srgbClr val="0C2340"/>
                </a:solidFill>
                <a:latin typeface="Work Sans" pitchFamily="2" charset="0"/>
              </a:rPr>
              <a:t>amet</a:t>
            </a:r>
            <a:r>
              <a:rPr lang="en-US" sz="1200" spc="-2">
                <a:solidFill>
                  <a:srgbClr val="0C2340"/>
                </a:solidFill>
                <a:latin typeface="Work Sans" pitchFamily="2" charset="0"/>
              </a:rPr>
              <a:t>, </a:t>
            </a:r>
            <a:r>
              <a:rPr lang="en-US" sz="1200" spc="-2" err="1">
                <a:solidFill>
                  <a:srgbClr val="0C2340"/>
                </a:solidFill>
                <a:latin typeface="Work Sans" pitchFamily="2" charset="0"/>
              </a:rPr>
              <a:t>consectetur</a:t>
            </a:r>
            <a:r>
              <a:rPr lang="en-US" sz="1200" spc="-2">
                <a:solidFill>
                  <a:srgbClr val="0C2340"/>
                </a:solidFill>
                <a:latin typeface="Work Sans" pitchFamily="2" charset="0"/>
              </a:rPr>
              <a:t> </a:t>
            </a:r>
            <a:r>
              <a:rPr lang="en-US" sz="1200" spc="-2" err="1">
                <a:solidFill>
                  <a:srgbClr val="0C2340"/>
                </a:solidFill>
                <a:latin typeface="Work Sans" pitchFamily="2" charset="0"/>
              </a:rPr>
              <a:t>adipiscing</a:t>
            </a:r>
            <a:r>
              <a:rPr lang="en-US" sz="1200" spc="-2">
                <a:solidFill>
                  <a:srgbClr val="0C2340"/>
                </a:solidFill>
                <a:latin typeface="Work Sans" pitchFamily="2" charset="0"/>
              </a:rPr>
              <a:t> </a:t>
            </a:r>
            <a:r>
              <a:rPr lang="en-US" sz="1200" spc="-2" err="1">
                <a:solidFill>
                  <a:srgbClr val="0C2340"/>
                </a:solidFill>
                <a:latin typeface="Work Sans" pitchFamily="2" charset="0"/>
              </a:rPr>
              <a:t>elit</a:t>
            </a:r>
            <a:r>
              <a:rPr lang="en-US" sz="1200" spc="-2">
                <a:solidFill>
                  <a:srgbClr val="0C2340"/>
                </a:solidFill>
                <a:latin typeface="Work Sans" pitchFamily="2" charset="0"/>
              </a:rPr>
              <a:t>, sed do </a:t>
            </a:r>
            <a:r>
              <a:rPr lang="en-US" sz="1200" spc="-2" err="1">
                <a:solidFill>
                  <a:srgbClr val="0C2340"/>
                </a:solidFill>
                <a:latin typeface="Work Sans" pitchFamily="2" charset="0"/>
              </a:rPr>
              <a:t>eiusmod</a:t>
            </a:r>
            <a:r>
              <a:rPr lang="en-US" sz="1200" spc="-2">
                <a:solidFill>
                  <a:srgbClr val="0C2340"/>
                </a:solidFill>
                <a:latin typeface="Work Sans" pitchFamily="2" charset="0"/>
              </a:rPr>
              <a:t> </a:t>
            </a:r>
            <a:r>
              <a:rPr lang="en-US" sz="1200" spc="-2" err="1">
                <a:solidFill>
                  <a:srgbClr val="0C2340"/>
                </a:solidFill>
                <a:latin typeface="Work Sans" pitchFamily="2" charset="0"/>
              </a:rPr>
              <a:t>tempor</a:t>
            </a:r>
            <a:r>
              <a:rPr lang="en-US" sz="1200" spc="-2">
                <a:solidFill>
                  <a:srgbClr val="0C2340"/>
                </a:solidFill>
                <a:latin typeface="Work Sans" pitchFamily="2" charset="0"/>
              </a:rPr>
              <a:t> </a:t>
            </a:r>
            <a:r>
              <a:rPr lang="en-US" sz="1200" spc="-2" err="1">
                <a:solidFill>
                  <a:srgbClr val="0C2340"/>
                </a:solidFill>
                <a:latin typeface="Work Sans" pitchFamily="2" charset="0"/>
              </a:rPr>
              <a:t>incididunt</a:t>
            </a:r>
            <a:r>
              <a:rPr lang="en-US" sz="1200" spc="-2">
                <a:solidFill>
                  <a:srgbClr val="0C2340"/>
                </a:solidFill>
                <a:latin typeface="Work Sans" pitchFamily="2" charset="0"/>
              </a:rPr>
              <a:t> </a:t>
            </a:r>
            <a:r>
              <a:rPr lang="en-US" sz="1200" spc="-2" err="1">
                <a:solidFill>
                  <a:srgbClr val="0C2340"/>
                </a:solidFill>
                <a:latin typeface="Work Sans" pitchFamily="2" charset="0"/>
              </a:rPr>
              <a:t>ut</a:t>
            </a:r>
            <a:r>
              <a:rPr lang="en-US" sz="1200" spc="-2">
                <a:solidFill>
                  <a:srgbClr val="0C2340"/>
                </a:solidFill>
                <a:latin typeface="Work Sans" pitchFamily="2" charset="0"/>
              </a:rPr>
              <a:t> labore et dolore magna </a:t>
            </a:r>
            <a:r>
              <a:rPr lang="en-US" sz="1200" spc="-2" err="1">
                <a:solidFill>
                  <a:srgbClr val="0C2340"/>
                </a:solidFill>
                <a:latin typeface="Work Sans" pitchFamily="2" charset="0"/>
              </a:rPr>
              <a:t>aliqua</a:t>
            </a:r>
            <a:r>
              <a:rPr lang="en-US" sz="1200" spc="-2">
                <a:solidFill>
                  <a:srgbClr val="0C2340"/>
                </a:solidFill>
                <a:latin typeface="Work Sans" pitchFamily="2" charset="0"/>
              </a:rPr>
              <a:t>. Ut </a:t>
            </a:r>
            <a:r>
              <a:rPr lang="en-US" sz="1200" spc="-2" err="1">
                <a:solidFill>
                  <a:srgbClr val="0C2340"/>
                </a:solidFill>
                <a:latin typeface="Work Sans" pitchFamily="2" charset="0"/>
              </a:rPr>
              <a:t>enim</a:t>
            </a:r>
            <a:r>
              <a:rPr lang="en-US" sz="1200" spc="-2">
                <a:solidFill>
                  <a:srgbClr val="0C2340"/>
                </a:solidFill>
                <a:latin typeface="Work Sans" pitchFamily="2" charset="0"/>
              </a:rPr>
              <a:t> ad minim </a:t>
            </a:r>
            <a:r>
              <a:rPr lang="en-US" sz="1200" spc="-2" err="1">
                <a:solidFill>
                  <a:srgbClr val="0C2340"/>
                </a:solidFill>
                <a:latin typeface="Work Sans" pitchFamily="2" charset="0"/>
              </a:rPr>
              <a:t>veniam</a:t>
            </a:r>
            <a:r>
              <a:rPr lang="en-US" sz="1200" spc="-2">
                <a:solidFill>
                  <a:srgbClr val="0C2340"/>
                </a:solidFill>
                <a:latin typeface="Work Sans" pitchFamily="2" charset="0"/>
              </a:rPr>
              <a:t>, </a:t>
            </a:r>
            <a:r>
              <a:rPr lang="en-US" sz="1200" spc="-2" err="1">
                <a:solidFill>
                  <a:srgbClr val="0C2340"/>
                </a:solidFill>
                <a:latin typeface="Work Sans" pitchFamily="2" charset="0"/>
              </a:rPr>
              <a:t>quis</a:t>
            </a:r>
            <a:r>
              <a:rPr lang="en-US" sz="1200" spc="-2">
                <a:solidFill>
                  <a:srgbClr val="0C2340"/>
                </a:solidFill>
                <a:latin typeface="Work Sans" pitchFamily="2" charset="0"/>
              </a:rPr>
              <a:t> </a:t>
            </a:r>
            <a:r>
              <a:rPr lang="en-US" sz="1200" spc="-2" err="1">
                <a:solidFill>
                  <a:srgbClr val="0C2340"/>
                </a:solidFill>
                <a:latin typeface="Work Sans" pitchFamily="2" charset="0"/>
              </a:rPr>
              <a:t>nostrud</a:t>
            </a:r>
            <a:r>
              <a:rPr lang="en-US" sz="1200" spc="-2">
                <a:solidFill>
                  <a:srgbClr val="0C2340"/>
                </a:solidFill>
                <a:latin typeface="Work Sans" pitchFamily="2" charset="0"/>
              </a:rPr>
              <a:t> exercitation.</a:t>
            </a:r>
          </a:p>
        </p:txBody>
      </p:sp>
      <p:sp>
        <p:nvSpPr>
          <p:cNvPr id="26" name="TextBox 12">
            <a:extLst>
              <a:ext uri="{FF2B5EF4-FFF2-40B4-BE49-F238E27FC236}">
                <a16:creationId xmlns:a16="http://schemas.microsoft.com/office/drawing/2014/main" id="{00EF4914-46CB-1A09-326F-6A749D7179A5}"/>
              </a:ext>
            </a:extLst>
          </p:cNvPr>
          <p:cNvSpPr txBox="1"/>
          <p:nvPr/>
        </p:nvSpPr>
        <p:spPr>
          <a:xfrm>
            <a:off x="8700651" y="3626218"/>
            <a:ext cx="1881975" cy="181716"/>
          </a:xfrm>
          <a:prstGeom prst="rect">
            <a:avLst/>
          </a:prstGeom>
        </p:spPr>
        <p:txBody>
          <a:bodyPr lIns="0" tIns="0" rIns="0" bIns="0" rtlCol="0" anchor="t">
            <a:spAutoFit/>
          </a:bodyPr>
          <a:lstStyle/>
          <a:p>
            <a:pPr defTabSz="609630">
              <a:lnSpc>
                <a:spcPts val="1275"/>
              </a:lnSpc>
              <a:spcBef>
                <a:spcPct val="0"/>
              </a:spcBef>
            </a:pPr>
            <a:r>
              <a:rPr lang="en-US" sz="1600" spc="9" dirty="0">
                <a:solidFill>
                  <a:prstClr val="white"/>
                </a:solidFill>
                <a:latin typeface="Work Sans" pitchFamily="2" charset="0"/>
              </a:rPr>
              <a:t>Luca Mastroianni</a:t>
            </a:r>
          </a:p>
        </p:txBody>
      </p:sp>
      <p:sp>
        <p:nvSpPr>
          <p:cNvPr id="27" name="TextBox 13">
            <a:extLst>
              <a:ext uri="{FF2B5EF4-FFF2-40B4-BE49-F238E27FC236}">
                <a16:creationId xmlns:a16="http://schemas.microsoft.com/office/drawing/2014/main" id="{A50BE521-71FE-3092-D240-E56F41856705}"/>
              </a:ext>
            </a:extLst>
          </p:cNvPr>
          <p:cNvSpPr txBox="1"/>
          <p:nvPr/>
        </p:nvSpPr>
        <p:spPr>
          <a:xfrm>
            <a:off x="8700651" y="3812084"/>
            <a:ext cx="1881975" cy="162224"/>
          </a:xfrm>
          <a:prstGeom prst="rect">
            <a:avLst/>
          </a:prstGeom>
        </p:spPr>
        <p:txBody>
          <a:bodyPr lIns="0" tIns="0" rIns="0" bIns="0" rtlCol="0" anchor="t">
            <a:spAutoFit/>
          </a:bodyPr>
          <a:lstStyle/>
          <a:p>
            <a:pPr defTabSz="609630">
              <a:lnSpc>
                <a:spcPts val="1275"/>
              </a:lnSpc>
              <a:spcBef>
                <a:spcPct val="0"/>
              </a:spcBef>
            </a:pPr>
            <a:r>
              <a:rPr lang="en-US" sz="1000" spc="18" dirty="0">
                <a:solidFill>
                  <a:prstClr val="white"/>
                </a:solidFill>
                <a:latin typeface="Work Sans SemiBold" pitchFamily="2" charset="0"/>
              </a:rPr>
              <a:t>Job Title, Company Name</a:t>
            </a:r>
          </a:p>
        </p:txBody>
      </p:sp>
      <p:sp>
        <p:nvSpPr>
          <p:cNvPr id="8" name="TextBox 8">
            <a:extLst>
              <a:ext uri="{FF2B5EF4-FFF2-40B4-BE49-F238E27FC236}">
                <a16:creationId xmlns:a16="http://schemas.microsoft.com/office/drawing/2014/main" id="{88C88463-7B04-D457-9E80-4283B6E9F533}"/>
              </a:ext>
            </a:extLst>
          </p:cNvPr>
          <p:cNvSpPr txBox="1"/>
          <p:nvPr/>
        </p:nvSpPr>
        <p:spPr>
          <a:xfrm>
            <a:off x="257175" y="235177"/>
            <a:ext cx="2039291" cy="206018"/>
          </a:xfrm>
          <a:prstGeom prst="rect">
            <a:avLst/>
          </a:prstGeom>
        </p:spPr>
        <p:txBody>
          <a:bodyPr lIns="0" tIns="0" rIns="0" bIns="0" rtlCol="0" anchor="t">
            <a:spAutoFit/>
          </a:bodyPr>
          <a:lstStyle/>
          <a:p>
            <a:pPr>
              <a:lnSpc>
                <a:spcPts val="1680"/>
              </a:lnSpc>
            </a:pPr>
            <a:r>
              <a:rPr lang="en-US" sz="1200" b="1">
                <a:solidFill>
                  <a:srgbClr val="DA291C"/>
                </a:solidFill>
                <a:latin typeface="Work Sans SemiBold" pitchFamily="2" charset="0"/>
              </a:rPr>
              <a:t>LOREM IPSUM</a:t>
            </a:r>
          </a:p>
        </p:txBody>
      </p:sp>
      <p:pic>
        <p:nvPicPr>
          <p:cNvPr id="2" name="Immagine 32">
            <a:extLst>
              <a:ext uri="{FF2B5EF4-FFF2-40B4-BE49-F238E27FC236}">
                <a16:creationId xmlns:a16="http://schemas.microsoft.com/office/drawing/2014/main" id="{60711F50-F505-2F40-572D-7B251F1C840C}"/>
              </a:ext>
            </a:extLst>
          </p:cNvPr>
          <p:cNvPicPr>
            <a:picLocks noChangeAspect="1"/>
          </p:cNvPicPr>
          <p:nvPr/>
        </p:nvPicPr>
        <p:blipFill rotWithShape="1">
          <a:blip r:embed="rId6">
            <a:extLst>
              <a:ext uri="{28A0092B-C50C-407E-A947-70E740481C1C}">
                <a14:useLocalDpi xmlns:a14="http://schemas.microsoft.com/office/drawing/2010/main" val="0"/>
              </a:ext>
            </a:extLst>
          </a:blip>
          <a:srcRect l="205" r="205"/>
          <a:stretch/>
        </p:blipFill>
        <p:spPr>
          <a:xfrm>
            <a:off x="296590" y="975096"/>
            <a:ext cx="1152070" cy="274573"/>
          </a:xfrm>
          <a:prstGeom prst="rect">
            <a:avLst/>
          </a:prstGeom>
        </p:spPr>
      </p:pic>
      <p:pic>
        <p:nvPicPr>
          <p:cNvPr id="3" name="Immagine 32">
            <a:extLst>
              <a:ext uri="{FF2B5EF4-FFF2-40B4-BE49-F238E27FC236}">
                <a16:creationId xmlns:a16="http://schemas.microsoft.com/office/drawing/2014/main" id="{AA6BB73F-093F-1CCC-C174-8A627DF04F22}"/>
              </a:ext>
            </a:extLst>
          </p:cNvPr>
          <p:cNvPicPr>
            <a:picLocks noChangeAspect="1"/>
          </p:cNvPicPr>
          <p:nvPr/>
        </p:nvPicPr>
        <p:blipFill rotWithShape="1">
          <a:blip r:embed="rId6">
            <a:extLst>
              <a:ext uri="{28A0092B-C50C-407E-A947-70E740481C1C}">
                <a14:useLocalDpi xmlns:a14="http://schemas.microsoft.com/office/drawing/2010/main" val="0"/>
              </a:ext>
            </a:extLst>
          </a:blip>
          <a:srcRect l="205" r="205"/>
          <a:stretch/>
        </p:blipFill>
        <p:spPr>
          <a:xfrm>
            <a:off x="4359907" y="975096"/>
            <a:ext cx="1152070" cy="274573"/>
          </a:xfrm>
          <a:prstGeom prst="rect">
            <a:avLst/>
          </a:prstGeom>
        </p:spPr>
      </p:pic>
      <p:pic>
        <p:nvPicPr>
          <p:cNvPr id="4" name="Immagine 32">
            <a:extLst>
              <a:ext uri="{FF2B5EF4-FFF2-40B4-BE49-F238E27FC236}">
                <a16:creationId xmlns:a16="http://schemas.microsoft.com/office/drawing/2014/main" id="{68BF1928-06C6-3076-14CE-B0FF08FAD862}"/>
              </a:ext>
            </a:extLst>
          </p:cNvPr>
          <p:cNvPicPr>
            <a:picLocks noChangeAspect="1"/>
          </p:cNvPicPr>
          <p:nvPr/>
        </p:nvPicPr>
        <p:blipFill rotWithShape="1">
          <a:blip r:embed="rId6">
            <a:extLst>
              <a:ext uri="{28A0092B-C50C-407E-A947-70E740481C1C}">
                <a14:useLocalDpi xmlns:a14="http://schemas.microsoft.com/office/drawing/2010/main" val="0"/>
              </a:ext>
            </a:extLst>
          </a:blip>
          <a:srcRect l="205" r="205"/>
          <a:stretch/>
        </p:blipFill>
        <p:spPr>
          <a:xfrm>
            <a:off x="8555348" y="975096"/>
            <a:ext cx="1152070" cy="274573"/>
          </a:xfrm>
          <a:prstGeom prst="rect">
            <a:avLst/>
          </a:prstGeom>
        </p:spPr>
      </p:pic>
      <p:sp>
        <p:nvSpPr>
          <p:cNvPr id="5" name="Text Placeholder 4">
            <a:extLst>
              <a:ext uri="{FF2B5EF4-FFF2-40B4-BE49-F238E27FC236}">
                <a16:creationId xmlns:a16="http://schemas.microsoft.com/office/drawing/2014/main" id="{805EF3F0-990F-2BBE-D17C-A7B9B6F53B91}"/>
              </a:ext>
            </a:extLst>
          </p:cNvPr>
          <p:cNvSpPr>
            <a:spLocks noGrp="1"/>
          </p:cNvSpPr>
          <p:nvPr>
            <p:ph type="body" sz="quarter" idx="4294967295"/>
          </p:nvPr>
        </p:nvSpPr>
        <p:spPr>
          <a:xfrm>
            <a:off x="263526" y="296863"/>
            <a:ext cx="2484438" cy="175577"/>
          </a:xfrm>
        </p:spPr>
        <p:txBody>
          <a:bodyPr/>
          <a:lstStyle/>
          <a:p>
            <a:endParaRPr lang="en-GB"/>
          </a:p>
        </p:txBody>
      </p:sp>
    </p:spTree>
    <p:extLst>
      <p:ext uri="{BB962C8B-B14F-4D97-AF65-F5344CB8AC3E}">
        <p14:creationId xmlns:p14="http://schemas.microsoft.com/office/powerpoint/2010/main" val="2625145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F75DB09-A695-379A-B036-98D341FF040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04AB66-FE76-22BA-8064-6D7B421CF139}"/>
              </a:ext>
            </a:extLst>
          </p:cNvPr>
          <p:cNvSpPr txBox="1">
            <a:spLocks/>
          </p:cNvSpPr>
          <p:nvPr/>
        </p:nvSpPr>
        <p:spPr>
          <a:xfrm>
            <a:off x="190108" y="613997"/>
            <a:ext cx="5435991"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7200" b="0" dirty="0" err="1">
                <a:solidFill>
                  <a:srgbClr val="0C2340"/>
                </a:solidFill>
                <a:latin typeface="Work Sans Thin" pitchFamily="2" charset="0"/>
              </a:rPr>
              <a:t>Lorem</a:t>
            </a:r>
            <a:r>
              <a:rPr lang="pt-BR" sz="7200" b="0" dirty="0">
                <a:solidFill>
                  <a:srgbClr val="0C2340"/>
                </a:solidFill>
                <a:latin typeface="Work Sans Thin" pitchFamily="2" charset="0"/>
              </a:rPr>
              <a:t> ipsum </a:t>
            </a:r>
            <a:r>
              <a:rPr lang="pt-BR" sz="7200" b="0" dirty="0" err="1">
                <a:solidFill>
                  <a:srgbClr val="0C2340"/>
                </a:solidFill>
                <a:latin typeface="Work Sans Thin" pitchFamily="2" charset="0"/>
              </a:rPr>
              <a:t>sit</a:t>
            </a:r>
            <a:r>
              <a:rPr lang="pt-BR" sz="7200" b="0" dirty="0">
                <a:solidFill>
                  <a:srgbClr val="0C2340"/>
                </a:solidFill>
                <a:latin typeface="Work Sans Thin" pitchFamily="2" charset="0"/>
              </a:rPr>
              <a:t> </a:t>
            </a:r>
            <a:r>
              <a:rPr lang="pt-BR" sz="7200" b="0" dirty="0" err="1">
                <a:solidFill>
                  <a:srgbClr val="0C2340"/>
                </a:solidFill>
                <a:latin typeface="Work Sans Thin" pitchFamily="2" charset="0"/>
              </a:rPr>
              <a:t>amet</a:t>
            </a:r>
            <a:r>
              <a:rPr lang="pt-BR" sz="7200" b="0" dirty="0">
                <a:solidFill>
                  <a:srgbClr val="0C2340"/>
                </a:solidFill>
                <a:latin typeface="Work Sans Thin" pitchFamily="2" charset="0"/>
              </a:rPr>
              <a:t> </a:t>
            </a:r>
            <a:r>
              <a:rPr lang="pt-BR" sz="7200" b="0" dirty="0" err="1">
                <a:solidFill>
                  <a:srgbClr val="0C2340"/>
                </a:solidFill>
                <a:latin typeface="Work Sans Thin" pitchFamily="2" charset="0"/>
              </a:rPr>
              <a:t>sit</a:t>
            </a:r>
            <a:r>
              <a:rPr lang="pt-BR" sz="7200" b="0" dirty="0">
                <a:solidFill>
                  <a:srgbClr val="0C2340"/>
                </a:solidFill>
                <a:latin typeface="Work Sans Thin" pitchFamily="2" charset="0"/>
              </a:rPr>
              <a:t> </a:t>
            </a:r>
            <a:r>
              <a:rPr lang="pt-BR" sz="7200" b="0" dirty="0" err="1">
                <a:solidFill>
                  <a:srgbClr val="0C2340"/>
                </a:solidFill>
                <a:latin typeface="Work Sans Thin" pitchFamily="2" charset="0"/>
              </a:rPr>
              <a:t>lorem</a:t>
            </a:r>
            <a:endParaRPr lang="pt-BR" sz="7200" b="0" dirty="0">
              <a:solidFill>
                <a:srgbClr val="0C2340"/>
              </a:solidFill>
              <a:latin typeface="Work Sans Thin" pitchFamily="2" charset="0"/>
            </a:endParaRPr>
          </a:p>
        </p:txBody>
      </p:sp>
      <p:sp>
        <p:nvSpPr>
          <p:cNvPr id="5" name="TextBox 59">
            <a:extLst>
              <a:ext uri="{FF2B5EF4-FFF2-40B4-BE49-F238E27FC236}">
                <a16:creationId xmlns:a16="http://schemas.microsoft.com/office/drawing/2014/main" id="{F6193CB5-BE70-A5E7-1DB2-5CAB52A63FD2}"/>
              </a:ext>
            </a:extLst>
          </p:cNvPr>
          <p:cNvSpPr txBox="1"/>
          <p:nvPr/>
        </p:nvSpPr>
        <p:spPr>
          <a:xfrm>
            <a:off x="6167437" y="3159889"/>
            <a:ext cx="5400675" cy="3221861"/>
          </a:xfrm>
          <a:prstGeom prst="rect">
            <a:avLst/>
          </a:prstGeom>
        </p:spPr>
        <p:txBody>
          <a:bodyPr wrap="square" lIns="0" tIns="0" rIns="0" bIns="0" numCol="1" spcCol="540000" rtlCol="0" anchor="b">
            <a:noAutofit/>
          </a:bodyPr>
          <a:lstStyle/>
          <a:p>
            <a:pPr defTabSz="609630">
              <a:lnSpc>
                <a:spcPct val="120000"/>
              </a:lnSpc>
              <a:spcAft>
                <a:spcPts val="1200"/>
              </a:spcAft>
            </a:pPr>
            <a:r>
              <a:rPr lang="en-US" sz="1200" dirty="0">
                <a:solidFill>
                  <a:srgbClr val="0C2340"/>
                </a:solidFill>
                <a:latin typeface="Work Sans" pitchFamily="2" charset="0"/>
              </a:rPr>
              <a:t>Lorem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 </a:t>
            </a:r>
            <a:r>
              <a:rPr lang="en-US" sz="1200" dirty="0" err="1">
                <a:solidFill>
                  <a:srgbClr val="0C2340"/>
                </a:solidFill>
                <a:latin typeface="Work Sans" pitchFamily="2" charset="0"/>
              </a:rPr>
              <a:t>aliqua</a:t>
            </a:r>
            <a:r>
              <a:rPr lang="en-US" sz="1200" dirty="0">
                <a:solidFill>
                  <a:srgbClr val="0C2340"/>
                </a:solidFill>
                <a:latin typeface="Work Sans" pitchFamily="2" charset="0"/>
              </a:rPr>
              <a:t>. Ut </a:t>
            </a:r>
            <a:r>
              <a:rPr lang="en-US" sz="1200" dirty="0" err="1">
                <a:solidFill>
                  <a:srgbClr val="0C2340"/>
                </a:solidFill>
                <a:latin typeface="Work Sans" pitchFamily="2" charset="0"/>
              </a:rPr>
              <a:t>enim</a:t>
            </a:r>
            <a:r>
              <a:rPr lang="en-US" sz="1200" dirty="0">
                <a:solidFill>
                  <a:srgbClr val="0C2340"/>
                </a:solidFill>
                <a:latin typeface="Work Sans" pitchFamily="2" charset="0"/>
              </a:rPr>
              <a:t> ad minim </a:t>
            </a:r>
            <a:r>
              <a:rPr lang="en-US" sz="1200" dirty="0" err="1">
                <a:solidFill>
                  <a:srgbClr val="0C2340"/>
                </a:solidFill>
                <a:latin typeface="Work Sans" pitchFamily="2" charset="0"/>
              </a:rPr>
              <a:t>veniam</a:t>
            </a:r>
            <a:r>
              <a:rPr lang="en-US" sz="1200" dirty="0">
                <a:solidFill>
                  <a:srgbClr val="0C2340"/>
                </a:solidFill>
                <a:latin typeface="Work Sans" pitchFamily="2" charset="0"/>
              </a:rPr>
              <a:t>, </a:t>
            </a:r>
            <a:r>
              <a:rPr lang="en-US" sz="1200" dirty="0" err="1">
                <a:solidFill>
                  <a:srgbClr val="0C2340"/>
                </a:solidFill>
                <a:latin typeface="Work Sans" pitchFamily="2" charset="0"/>
              </a:rPr>
              <a:t>quis</a:t>
            </a:r>
            <a:r>
              <a:rPr lang="en-US" sz="1200" dirty="0">
                <a:solidFill>
                  <a:srgbClr val="0C2340"/>
                </a:solidFill>
                <a:latin typeface="Work Sans" pitchFamily="2" charset="0"/>
              </a:rPr>
              <a:t> </a:t>
            </a:r>
            <a:r>
              <a:rPr lang="en-US" sz="1200" dirty="0" err="1">
                <a:solidFill>
                  <a:srgbClr val="0C2340"/>
                </a:solidFill>
                <a:latin typeface="Work Sans" pitchFamily="2" charset="0"/>
              </a:rPr>
              <a:t>nostrud</a:t>
            </a:r>
            <a:r>
              <a:rPr lang="en-US" sz="1200" dirty="0">
                <a:solidFill>
                  <a:srgbClr val="0C2340"/>
                </a:solidFill>
                <a:latin typeface="Work Sans" pitchFamily="2" charset="0"/>
              </a:rPr>
              <a:t> </a:t>
            </a:r>
            <a:r>
              <a:rPr lang="en-US" sz="1200" dirty="0" err="1">
                <a:solidFill>
                  <a:srgbClr val="0C2340"/>
                </a:solidFill>
                <a:latin typeface="Work Sans" pitchFamily="2" charset="0"/>
              </a:rPr>
              <a:t>exercitationLorem</a:t>
            </a:r>
            <a:r>
              <a:rPr lang="en-US" sz="1200" dirty="0">
                <a:solidFill>
                  <a:srgbClr val="0C2340"/>
                </a:solidFill>
                <a:latin typeface="Work Sans" pitchFamily="2" charset="0"/>
              </a:rPr>
              <a:t>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 </a:t>
            </a:r>
            <a:r>
              <a:rPr lang="en-US" sz="1200" dirty="0" err="1">
                <a:solidFill>
                  <a:srgbClr val="0C2340"/>
                </a:solidFill>
                <a:latin typeface="Work Sans" pitchFamily="2" charset="0"/>
              </a:rPr>
              <a:t>aliqua</a:t>
            </a:r>
            <a:r>
              <a:rPr lang="en-US" sz="1200" dirty="0">
                <a:solidFill>
                  <a:srgbClr val="0C2340"/>
                </a:solidFill>
                <a:latin typeface="Work Sans" pitchFamily="2" charset="0"/>
              </a:rPr>
              <a:t>. Ut </a:t>
            </a:r>
            <a:r>
              <a:rPr lang="en-US" sz="1200" dirty="0" err="1">
                <a:solidFill>
                  <a:srgbClr val="0C2340"/>
                </a:solidFill>
                <a:latin typeface="Work Sans" pitchFamily="2" charset="0"/>
              </a:rPr>
              <a:t>enim</a:t>
            </a:r>
            <a:r>
              <a:rPr lang="en-US" sz="1200" dirty="0">
                <a:solidFill>
                  <a:srgbClr val="0C2340"/>
                </a:solidFill>
                <a:latin typeface="Work Sans" pitchFamily="2" charset="0"/>
              </a:rPr>
              <a:t> ad minim </a:t>
            </a:r>
            <a:r>
              <a:rPr lang="en-US" sz="1200" dirty="0" err="1">
                <a:solidFill>
                  <a:srgbClr val="0C2340"/>
                </a:solidFill>
                <a:latin typeface="Work Sans" pitchFamily="2" charset="0"/>
              </a:rPr>
              <a:t>veniam</a:t>
            </a:r>
            <a:r>
              <a:rPr lang="en-US" sz="1200" dirty="0">
                <a:solidFill>
                  <a:srgbClr val="0C2340"/>
                </a:solidFill>
                <a:latin typeface="Work Sans" pitchFamily="2" charset="0"/>
              </a:rPr>
              <a:t>, </a:t>
            </a:r>
            <a:r>
              <a:rPr lang="en-US" sz="1200" dirty="0" err="1">
                <a:solidFill>
                  <a:srgbClr val="0C2340"/>
                </a:solidFill>
                <a:latin typeface="Work Sans" pitchFamily="2" charset="0"/>
              </a:rPr>
              <a:t>quis</a:t>
            </a:r>
            <a:r>
              <a:rPr lang="en-US" sz="1200" dirty="0">
                <a:solidFill>
                  <a:srgbClr val="0C2340"/>
                </a:solidFill>
                <a:latin typeface="Work Sans" pitchFamily="2" charset="0"/>
              </a:rPr>
              <a:t> </a:t>
            </a:r>
            <a:r>
              <a:rPr lang="en-US" sz="1200" dirty="0" err="1">
                <a:solidFill>
                  <a:srgbClr val="0C2340"/>
                </a:solidFill>
                <a:latin typeface="Work Sans" pitchFamily="2" charset="0"/>
              </a:rPr>
              <a:t>nostrud</a:t>
            </a:r>
            <a:r>
              <a:rPr lang="en-US" sz="1200" dirty="0">
                <a:solidFill>
                  <a:srgbClr val="0C2340"/>
                </a:solidFill>
                <a:latin typeface="Work Sans" pitchFamily="2" charset="0"/>
              </a:rPr>
              <a:t> exercitation.</a:t>
            </a:r>
          </a:p>
          <a:p>
            <a:pPr defTabSz="609630">
              <a:lnSpc>
                <a:spcPct val="120000"/>
              </a:lnSpc>
              <a:spcAft>
                <a:spcPts val="1200"/>
              </a:spcAft>
            </a:pPr>
            <a:r>
              <a:rPr lang="en-US" sz="1200" dirty="0">
                <a:solidFill>
                  <a:srgbClr val="0C2340"/>
                </a:solidFill>
                <a:latin typeface="Work Sans" pitchFamily="2" charset="0"/>
              </a:rPr>
              <a:t>Lorem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 </a:t>
            </a:r>
            <a:r>
              <a:rPr lang="en-US" sz="1200" dirty="0" err="1">
                <a:solidFill>
                  <a:srgbClr val="0C2340"/>
                </a:solidFill>
                <a:latin typeface="Work Sans" pitchFamily="2" charset="0"/>
              </a:rPr>
              <a:t>aliqua</a:t>
            </a:r>
            <a:r>
              <a:rPr lang="en-US" sz="1200" dirty="0">
                <a:solidFill>
                  <a:srgbClr val="0C2340"/>
                </a:solidFill>
                <a:latin typeface="Work Sans" pitchFamily="2" charset="0"/>
              </a:rPr>
              <a:t>. Ut </a:t>
            </a:r>
            <a:r>
              <a:rPr lang="en-US" sz="1200" dirty="0" err="1">
                <a:solidFill>
                  <a:srgbClr val="0C2340"/>
                </a:solidFill>
                <a:latin typeface="Work Sans" pitchFamily="2" charset="0"/>
              </a:rPr>
              <a:t>enim</a:t>
            </a:r>
            <a:r>
              <a:rPr lang="en-US" sz="1200" dirty="0">
                <a:solidFill>
                  <a:srgbClr val="0C2340"/>
                </a:solidFill>
                <a:latin typeface="Work Sans" pitchFamily="2" charset="0"/>
              </a:rPr>
              <a:t> ad minim </a:t>
            </a:r>
            <a:r>
              <a:rPr lang="en-US" sz="1200" dirty="0" err="1">
                <a:solidFill>
                  <a:srgbClr val="0C2340"/>
                </a:solidFill>
                <a:latin typeface="Work Sans" pitchFamily="2" charset="0"/>
              </a:rPr>
              <a:t>veniam</a:t>
            </a:r>
            <a:r>
              <a:rPr lang="en-US" sz="1200" dirty="0">
                <a:solidFill>
                  <a:srgbClr val="0C2340"/>
                </a:solidFill>
                <a:latin typeface="Work Sans" pitchFamily="2" charset="0"/>
              </a:rPr>
              <a:t>, </a:t>
            </a:r>
            <a:r>
              <a:rPr lang="en-US" sz="1200" dirty="0" err="1">
                <a:solidFill>
                  <a:srgbClr val="0C2340"/>
                </a:solidFill>
                <a:latin typeface="Work Sans" pitchFamily="2" charset="0"/>
              </a:rPr>
              <a:t>quis</a:t>
            </a:r>
            <a:r>
              <a:rPr lang="en-US" sz="1200" dirty="0">
                <a:solidFill>
                  <a:srgbClr val="0C2340"/>
                </a:solidFill>
                <a:latin typeface="Work Sans" pitchFamily="2" charset="0"/>
              </a:rPr>
              <a:t> </a:t>
            </a:r>
            <a:r>
              <a:rPr lang="en-US" sz="1200" dirty="0" err="1">
                <a:solidFill>
                  <a:srgbClr val="0C2340"/>
                </a:solidFill>
                <a:latin typeface="Work Sans" pitchFamily="2" charset="0"/>
              </a:rPr>
              <a:t>nostrud</a:t>
            </a:r>
            <a:r>
              <a:rPr lang="en-US" sz="1200" dirty="0">
                <a:solidFill>
                  <a:srgbClr val="0C2340"/>
                </a:solidFill>
                <a:latin typeface="Work Sans" pitchFamily="2" charset="0"/>
              </a:rPr>
              <a:t> </a:t>
            </a:r>
            <a:r>
              <a:rPr lang="en-US" sz="1200" dirty="0" err="1">
                <a:solidFill>
                  <a:srgbClr val="0C2340"/>
                </a:solidFill>
                <a:latin typeface="Work Sans" pitchFamily="2" charset="0"/>
              </a:rPr>
              <a:t>exercitationLorem</a:t>
            </a:r>
            <a:r>
              <a:rPr lang="en-US" sz="1200" dirty="0">
                <a:solidFill>
                  <a:srgbClr val="0C2340"/>
                </a:solidFill>
                <a:latin typeface="Work Sans" pitchFamily="2" charset="0"/>
              </a:rPr>
              <a:t>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 </a:t>
            </a:r>
            <a:r>
              <a:rPr lang="en-US" sz="1200" dirty="0" err="1">
                <a:solidFill>
                  <a:srgbClr val="0C2340"/>
                </a:solidFill>
                <a:latin typeface="Work Sans" pitchFamily="2" charset="0"/>
              </a:rPr>
              <a:t>aliqua</a:t>
            </a:r>
            <a:r>
              <a:rPr lang="en-US" sz="1200" dirty="0">
                <a:solidFill>
                  <a:srgbClr val="0C2340"/>
                </a:solidFill>
                <a:latin typeface="Work Sans" pitchFamily="2" charset="0"/>
              </a:rPr>
              <a:t>. Ut </a:t>
            </a:r>
            <a:r>
              <a:rPr lang="en-US" sz="1200" dirty="0" err="1">
                <a:solidFill>
                  <a:srgbClr val="0C2340"/>
                </a:solidFill>
                <a:latin typeface="Work Sans" pitchFamily="2" charset="0"/>
              </a:rPr>
              <a:t>enim</a:t>
            </a:r>
            <a:r>
              <a:rPr lang="en-US" sz="1200" dirty="0">
                <a:solidFill>
                  <a:srgbClr val="0C2340"/>
                </a:solidFill>
                <a:latin typeface="Work Sans" pitchFamily="2" charset="0"/>
              </a:rPr>
              <a:t> ad minim </a:t>
            </a:r>
            <a:r>
              <a:rPr lang="en-US" sz="1200" dirty="0" err="1">
                <a:solidFill>
                  <a:srgbClr val="0C2340"/>
                </a:solidFill>
                <a:latin typeface="Work Sans" pitchFamily="2" charset="0"/>
              </a:rPr>
              <a:t>veniam</a:t>
            </a:r>
            <a:r>
              <a:rPr lang="en-US" sz="1200" dirty="0">
                <a:solidFill>
                  <a:srgbClr val="0C2340"/>
                </a:solidFill>
                <a:latin typeface="Work Sans" pitchFamily="2" charset="0"/>
              </a:rPr>
              <a:t>, </a:t>
            </a:r>
            <a:r>
              <a:rPr lang="en-US" sz="1200" dirty="0" err="1">
                <a:solidFill>
                  <a:srgbClr val="0C2340"/>
                </a:solidFill>
                <a:latin typeface="Work Sans" pitchFamily="2" charset="0"/>
              </a:rPr>
              <a:t>quis</a:t>
            </a:r>
            <a:r>
              <a:rPr lang="en-US" sz="1200" dirty="0">
                <a:solidFill>
                  <a:srgbClr val="0C2340"/>
                </a:solidFill>
                <a:latin typeface="Work Sans" pitchFamily="2" charset="0"/>
              </a:rPr>
              <a:t> </a:t>
            </a:r>
            <a:r>
              <a:rPr lang="en-US" sz="1200" dirty="0" err="1">
                <a:solidFill>
                  <a:srgbClr val="0C2340"/>
                </a:solidFill>
                <a:latin typeface="Work Sans" pitchFamily="2" charset="0"/>
              </a:rPr>
              <a:t>nostrud</a:t>
            </a:r>
            <a:r>
              <a:rPr lang="en-US" sz="1200" dirty="0">
                <a:solidFill>
                  <a:srgbClr val="0C2340"/>
                </a:solidFill>
                <a:latin typeface="Work Sans" pitchFamily="2" charset="0"/>
              </a:rPr>
              <a:t> exercitation.</a:t>
            </a:r>
          </a:p>
        </p:txBody>
      </p:sp>
      <p:pic>
        <p:nvPicPr>
          <p:cNvPr id="9" name="Picture 8" descr="A red white and blue square&#10;&#10;Description automatically generated">
            <a:extLst>
              <a:ext uri="{FF2B5EF4-FFF2-40B4-BE49-F238E27FC236}">
                <a16:creationId xmlns:a16="http://schemas.microsoft.com/office/drawing/2014/main" id="{AB5217A8-9461-F469-3CCB-A956ABEF3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865796" y="0"/>
            <a:ext cx="1326204" cy="1324259"/>
          </a:xfrm>
          <a:prstGeom prst="rect">
            <a:avLst/>
          </a:prstGeom>
        </p:spPr>
      </p:pic>
      <p:sp>
        <p:nvSpPr>
          <p:cNvPr id="3" name="Text Placeholder 17">
            <a:extLst>
              <a:ext uri="{FF2B5EF4-FFF2-40B4-BE49-F238E27FC236}">
                <a16:creationId xmlns:a16="http://schemas.microsoft.com/office/drawing/2014/main" id="{20602E56-A921-099C-B8B4-C45EDBAB9B3D}"/>
              </a:ext>
            </a:extLst>
          </p:cNvPr>
          <p:cNvSpPr>
            <a:spLocks noGrp="1"/>
          </p:cNvSpPr>
          <p:nvPr>
            <p:ph type="body" sz="quarter" idx="4294967295"/>
          </p:nvPr>
        </p:nvSpPr>
        <p:spPr>
          <a:xfrm>
            <a:off x="263526" y="296863"/>
            <a:ext cx="2484438" cy="175577"/>
          </a:xfrm>
        </p:spPr>
        <p:txBody>
          <a:bodyPr>
            <a:noAutofit/>
          </a:bodyPr>
          <a:lstStyle/>
          <a:p>
            <a:r>
              <a:rPr lang="pt-BR" sz="1200" dirty="0"/>
              <a:t>LOREM IPSUM</a:t>
            </a:r>
            <a:endParaRPr lang="en-GB" sz="1200" dirty="0"/>
          </a:p>
        </p:txBody>
      </p:sp>
    </p:spTree>
    <p:extLst>
      <p:ext uri="{BB962C8B-B14F-4D97-AF65-F5344CB8AC3E}">
        <p14:creationId xmlns:p14="http://schemas.microsoft.com/office/powerpoint/2010/main" val="1772299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78B360-6F75-0E6C-5A9B-B16C5FE56879}"/>
              </a:ext>
            </a:extLst>
          </p:cNvPr>
          <p:cNvSpPr txBox="1">
            <a:spLocks/>
          </p:cNvSpPr>
          <p:nvPr/>
        </p:nvSpPr>
        <p:spPr>
          <a:xfrm>
            <a:off x="2747963" y="1368618"/>
            <a:ext cx="2489965" cy="664797"/>
          </a:xfrm>
          <a:prstGeom prst="rect">
            <a:avLst/>
          </a:prstGeom>
          <a:noFill/>
        </p:spPr>
        <p:txBody>
          <a:bodyPr wrap="square" lIns="0" tIns="0" rIns="0" b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2400" b="0" i="0" u="none" strike="noStrike" kern="1200" cap="none" spc="0" normalizeH="0" baseline="0" noProof="0" dirty="0">
                <a:ln>
                  <a:noFill/>
                </a:ln>
                <a:solidFill>
                  <a:srgbClr val="DA291C"/>
                </a:solidFill>
                <a:effectLst/>
                <a:uLnTx/>
                <a:uFillTx/>
                <a:latin typeface="Work Sans Light" pitchFamily="2" charset="0"/>
                <a:ea typeface="+mj-ea"/>
                <a:cs typeface="+mj-cs"/>
              </a:rPr>
              <a:t>Lorem ipsum sit amet sit lorem</a:t>
            </a:r>
          </a:p>
        </p:txBody>
      </p:sp>
      <p:sp>
        <p:nvSpPr>
          <p:cNvPr id="6" name="TextBox 75">
            <a:extLst>
              <a:ext uri="{FF2B5EF4-FFF2-40B4-BE49-F238E27FC236}">
                <a16:creationId xmlns:a16="http://schemas.microsoft.com/office/drawing/2014/main" id="{A671BB2F-60B8-7DA3-5F10-E5EACBEA7655}"/>
              </a:ext>
            </a:extLst>
          </p:cNvPr>
          <p:cNvSpPr txBox="1"/>
          <p:nvPr/>
        </p:nvSpPr>
        <p:spPr>
          <a:xfrm>
            <a:off x="6203561" y="1301181"/>
            <a:ext cx="4013590" cy="861774"/>
          </a:xfrm>
          <a:prstGeom prst="rect">
            <a:avLst/>
          </a:prstGeom>
          <a:noFill/>
        </p:spPr>
        <p:txBody>
          <a:bodyPr wrap="square" lIns="0" tIns="0" rIns="0" bIns="0">
            <a:spAutoFit/>
          </a:bodyPr>
          <a:lstStyle/>
          <a:p>
            <a:pPr marL="0" marR="0" lvl="0" indent="0" algn="l" defTabSz="609630" rtl="0" eaLnBrk="1" fontAlgn="auto" latinLnBrk="0" hangingPunct="1">
              <a:lnSpc>
                <a:spcPct val="100000"/>
              </a:lnSpc>
              <a:spcBef>
                <a:spcPts val="0"/>
              </a:spcBef>
              <a:spcAft>
                <a:spcPts val="1200"/>
              </a:spcAft>
              <a:buClrTx/>
              <a:buSzTx/>
              <a:buFontTx/>
              <a:buNone/>
              <a:tabLst/>
              <a:defRPr/>
            </a:pPr>
            <a:r>
              <a:rPr lang="en-US" sz="1200" dirty="0">
                <a:solidFill>
                  <a:srgbClr val="0C2340"/>
                </a:solidFill>
                <a:latin typeface="Work Sans" pitchFamily="2" charset="0"/>
              </a:rPr>
              <a:t>Lorem Ipsum Dolor</a:t>
            </a:r>
          </a:p>
          <a:p>
            <a:pPr defTabSz="609630">
              <a:spcAft>
                <a:spcPts val="1200"/>
              </a:spcAft>
              <a:defRPr/>
            </a:pPr>
            <a:r>
              <a:rPr lang="en-US" sz="1200" dirty="0">
                <a:solidFill>
                  <a:srgbClr val="0C2340"/>
                </a:solidFill>
                <a:latin typeface="Work Sans" pitchFamily="2" charset="0"/>
              </a:rPr>
              <a:t>Lorem Ipsum Dolor</a:t>
            </a:r>
            <a:endParaRPr kumimoji="0" lang="en-US" sz="1200" b="0" i="0" u="none" strike="noStrike" kern="1200" cap="none" spc="0" normalizeH="0" baseline="0" noProof="0" dirty="0">
              <a:ln>
                <a:noFill/>
              </a:ln>
              <a:solidFill>
                <a:srgbClr val="0C2340"/>
              </a:solidFill>
              <a:effectLst/>
              <a:uLnTx/>
              <a:uFillTx/>
              <a:latin typeface="Work Sans" pitchFamily="2" charset="0"/>
              <a:ea typeface="+mn-ea"/>
              <a:cs typeface="+mn-cs"/>
            </a:endParaRPr>
          </a:p>
          <a:p>
            <a:pPr defTabSz="609630">
              <a:spcAft>
                <a:spcPts val="1200"/>
              </a:spcAft>
              <a:defRPr/>
            </a:pPr>
            <a:r>
              <a:rPr lang="en-US" sz="1200" dirty="0">
                <a:solidFill>
                  <a:srgbClr val="0C2340"/>
                </a:solidFill>
                <a:latin typeface="Work Sans" pitchFamily="2" charset="0"/>
              </a:rPr>
              <a:t>Lorem Ipsum Dolor</a:t>
            </a:r>
            <a:endParaRPr kumimoji="0" lang="en-US" sz="1200" b="0" i="0" u="none" strike="noStrike" kern="1200" cap="none" spc="0" normalizeH="0" baseline="0" noProof="0" dirty="0">
              <a:ln>
                <a:noFill/>
              </a:ln>
              <a:solidFill>
                <a:srgbClr val="0C2340"/>
              </a:solidFill>
              <a:effectLst/>
              <a:uLnTx/>
              <a:uFillTx/>
              <a:latin typeface="Work Sans" pitchFamily="2" charset="0"/>
              <a:ea typeface="+mn-ea"/>
              <a:cs typeface="+mn-cs"/>
            </a:endParaRPr>
          </a:p>
        </p:txBody>
      </p:sp>
      <p:cxnSp>
        <p:nvCxnSpPr>
          <p:cNvPr id="9" name="Connettore diritto 17">
            <a:extLst>
              <a:ext uri="{FF2B5EF4-FFF2-40B4-BE49-F238E27FC236}">
                <a16:creationId xmlns:a16="http://schemas.microsoft.com/office/drawing/2014/main" id="{FD49038E-A540-1A9B-D737-19B21F101024}"/>
              </a:ext>
            </a:extLst>
          </p:cNvPr>
          <p:cNvCxnSpPr>
            <a:cxnSpLocks/>
          </p:cNvCxnSpPr>
          <p:nvPr/>
        </p:nvCxnSpPr>
        <p:spPr>
          <a:xfrm>
            <a:off x="5655878" y="1293036"/>
            <a:ext cx="0" cy="869919"/>
          </a:xfrm>
          <a:prstGeom prst="line">
            <a:avLst/>
          </a:prstGeom>
          <a:ln>
            <a:solidFill>
              <a:srgbClr val="0C2340"/>
            </a:solidFill>
          </a:ln>
        </p:spPr>
        <p:style>
          <a:lnRef idx="1">
            <a:schemeClr val="accent6"/>
          </a:lnRef>
          <a:fillRef idx="0">
            <a:schemeClr val="accent6"/>
          </a:fillRef>
          <a:effectRef idx="0">
            <a:schemeClr val="accent6"/>
          </a:effectRef>
          <a:fontRef idx="minor">
            <a:schemeClr val="tx1"/>
          </a:fontRef>
        </p:style>
      </p:cxnSp>
      <p:sp>
        <p:nvSpPr>
          <p:cNvPr id="18" name="Text Placeholder 17">
            <a:extLst>
              <a:ext uri="{FF2B5EF4-FFF2-40B4-BE49-F238E27FC236}">
                <a16:creationId xmlns:a16="http://schemas.microsoft.com/office/drawing/2014/main" id="{4F240580-6EA2-1E65-8645-D9BB1B2E5362}"/>
              </a:ext>
            </a:extLst>
          </p:cNvPr>
          <p:cNvSpPr>
            <a:spLocks noGrp="1"/>
          </p:cNvSpPr>
          <p:nvPr>
            <p:ph type="body" sz="quarter" idx="4294967295"/>
          </p:nvPr>
        </p:nvSpPr>
        <p:spPr>
          <a:xfrm>
            <a:off x="263526" y="296863"/>
            <a:ext cx="2484438" cy="175577"/>
          </a:xfrm>
        </p:spPr>
        <p:txBody>
          <a:bodyPr>
            <a:noAutofit/>
          </a:bodyPr>
          <a:lstStyle/>
          <a:p>
            <a:r>
              <a:rPr lang="pt-BR" sz="1200" dirty="0"/>
              <a:t>LOREM IPSUM</a:t>
            </a:r>
            <a:endParaRPr lang="en-GB" sz="1200" dirty="0"/>
          </a:p>
        </p:txBody>
      </p:sp>
      <p:sp>
        <p:nvSpPr>
          <p:cNvPr id="20" name="Título 3">
            <a:extLst>
              <a:ext uri="{FF2B5EF4-FFF2-40B4-BE49-F238E27FC236}">
                <a16:creationId xmlns:a16="http://schemas.microsoft.com/office/drawing/2014/main" id="{E3517CA8-8AA0-124C-06C1-95A70FCF35B0}"/>
              </a:ext>
            </a:extLst>
          </p:cNvPr>
          <p:cNvSpPr txBox="1">
            <a:spLocks/>
          </p:cNvSpPr>
          <p:nvPr/>
        </p:nvSpPr>
        <p:spPr>
          <a:xfrm>
            <a:off x="2747963" y="3176204"/>
            <a:ext cx="2489965" cy="664797"/>
          </a:xfrm>
          <a:prstGeom prst="rect">
            <a:avLst/>
          </a:prstGeom>
          <a:noFill/>
        </p:spPr>
        <p:txBody>
          <a:bodyPr wrap="square" lIns="0" tIns="0" rIns="0" b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2400" b="0" i="0" u="none" strike="noStrike" kern="1200" cap="none" spc="0" normalizeH="0" baseline="0" noProof="0" dirty="0">
                <a:ln>
                  <a:noFill/>
                </a:ln>
                <a:solidFill>
                  <a:srgbClr val="DA291C"/>
                </a:solidFill>
                <a:effectLst/>
                <a:uLnTx/>
                <a:uFillTx/>
                <a:latin typeface="Work Sans Light" pitchFamily="2" charset="0"/>
                <a:ea typeface="+mj-ea"/>
                <a:cs typeface="+mj-cs"/>
              </a:rPr>
              <a:t>Lorem ipsum sit amet sit lorem</a:t>
            </a:r>
          </a:p>
        </p:txBody>
      </p:sp>
      <p:sp>
        <p:nvSpPr>
          <p:cNvPr id="21" name="TextBox 75">
            <a:extLst>
              <a:ext uri="{FF2B5EF4-FFF2-40B4-BE49-F238E27FC236}">
                <a16:creationId xmlns:a16="http://schemas.microsoft.com/office/drawing/2014/main" id="{24583C76-434B-29F0-E488-DB99E1AEB629}"/>
              </a:ext>
            </a:extLst>
          </p:cNvPr>
          <p:cNvSpPr txBox="1"/>
          <p:nvPr/>
        </p:nvSpPr>
        <p:spPr>
          <a:xfrm>
            <a:off x="6203561" y="3108767"/>
            <a:ext cx="4013590" cy="861774"/>
          </a:xfrm>
          <a:prstGeom prst="rect">
            <a:avLst/>
          </a:prstGeom>
          <a:noFill/>
        </p:spPr>
        <p:txBody>
          <a:bodyPr wrap="square" lIns="0" tIns="0" rIns="0" bIns="0">
            <a:spAutoFit/>
          </a:bodyPr>
          <a:lstStyle/>
          <a:p>
            <a:pPr marL="0" marR="0" lvl="0" indent="0" algn="l" defTabSz="609630" rtl="0" eaLnBrk="1" fontAlgn="auto" latinLnBrk="0" hangingPunct="1">
              <a:lnSpc>
                <a:spcPct val="100000"/>
              </a:lnSpc>
              <a:spcBef>
                <a:spcPts val="0"/>
              </a:spcBef>
              <a:spcAft>
                <a:spcPts val="1200"/>
              </a:spcAft>
              <a:buClrTx/>
              <a:buSzTx/>
              <a:buFontTx/>
              <a:buNone/>
              <a:tabLst/>
              <a:defRPr/>
            </a:pPr>
            <a:r>
              <a:rPr lang="en-US" sz="1200" dirty="0">
                <a:solidFill>
                  <a:srgbClr val="0C2340"/>
                </a:solidFill>
                <a:latin typeface="Work Sans" pitchFamily="2" charset="0"/>
              </a:rPr>
              <a:t>Lorem Ipsum Dolor</a:t>
            </a:r>
          </a:p>
          <a:p>
            <a:pPr defTabSz="609630">
              <a:spcAft>
                <a:spcPts val="1200"/>
              </a:spcAft>
              <a:defRPr/>
            </a:pPr>
            <a:r>
              <a:rPr lang="en-US" sz="1200" dirty="0">
                <a:solidFill>
                  <a:srgbClr val="0C2340"/>
                </a:solidFill>
                <a:latin typeface="Work Sans" pitchFamily="2" charset="0"/>
              </a:rPr>
              <a:t>Lorem Ipsum Dolor</a:t>
            </a:r>
            <a:endParaRPr kumimoji="0" lang="en-US" sz="1200" b="0" i="0" u="none" strike="noStrike" kern="1200" cap="none" spc="0" normalizeH="0" baseline="0" noProof="0" dirty="0">
              <a:ln>
                <a:noFill/>
              </a:ln>
              <a:solidFill>
                <a:srgbClr val="0C2340"/>
              </a:solidFill>
              <a:effectLst/>
              <a:uLnTx/>
              <a:uFillTx/>
              <a:latin typeface="Work Sans" pitchFamily="2" charset="0"/>
              <a:ea typeface="+mn-ea"/>
              <a:cs typeface="+mn-cs"/>
            </a:endParaRPr>
          </a:p>
          <a:p>
            <a:pPr defTabSz="609630">
              <a:spcAft>
                <a:spcPts val="1200"/>
              </a:spcAft>
              <a:defRPr/>
            </a:pPr>
            <a:r>
              <a:rPr lang="en-US" sz="1200" dirty="0">
                <a:solidFill>
                  <a:srgbClr val="0C2340"/>
                </a:solidFill>
                <a:latin typeface="Work Sans" pitchFamily="2" charset="0"/>
              </a:rPr>
              <a:t>Lorem Ipsum Dolor</a:t>
            </a:r>
            <a:endParaRPr kumimoji="0" lang="en-US" sz="1200" b="0" i="0" u="none" strike="noStrike" kern="1200" cap="none" spc="0" normalizeH="0" baseline="0" noProof="0" dirty="0">
              <a:ln>
                <a:noFill/>
              </a:ln>
              <a:solidFill>
                <a:srgbClr val="0C2340"/>
              </a:solidFill>
              <a:effectLst/>
              <a:uLnTx/>
              <a:uFillTx/>
              <a:latin typeface="Work Sans" pitchFamily="2" charset="0"/>
              <a:ea typeface="+mn-ea"/>
              <a:cs typeface="+mn-cs"/>
            </a:endParaRPr>
          </a:p>
        </p:txBody>
      </p:sp>
      <p:cxnSp>
        <p:nvCxnSpPr>
          <p:cNvPr id="22" name="Connettore diritto 17">
            <a:extLst>
              <a:ext uri="{FF2B5EF4-FFF2-40B4-BE49-F238E27FC236}">
                <a16:creationId xmlns:a16="http://schemas.microsoft.com/office/drawing/2014/main" id="{9A4C65DB-BF17-93A1-5862-90914B031A35}"/>
              </a:ext>
            </a:extLst>
          </p:cNvPr>
          <p:cNvCxnSpPr>
            <a:cxnSpLocks/>
          </p:cNvCxnSpPr>
          <p:nvPr/>
        </p:nvCxnSpPr>
        <p:spPr>
          <a:xfrm>
            <a:off x="5655878" y="3100622"/>
            <a:ext cx="0" cy="869919"/>
          </a:xfrm>
          <a:prstGeom prst="line">
            <a:avLst/>
          </a:prstGeom>
          <a:ln>
            <a:solidFill>
              <a:srgbClr val="0C2340"/>
            </a:solidFill>
          </a:ln>
        </p:spPr>
        <p:style>
          <a:lnRef idx="1">
            <a:schemeClr val="accent6"/>
          </a:lnRef>
          <a:fillRef idx="0">
            <a:schemeClr val="accent6"/>
          </a:fillRef>
          <a:effectRef idx="0">
            <a:schemeClr val="accent6"/>
          </a:effectRef>
          <a:fontRef idx="minor">
            <a:schemeClr val="tx1"/>
          </a:fontRef>
        </p:style>
      </p:cxnSp>
      <p:sp>
        <p:nvSpPr>
          <p:cNvPr id="23" name="Título 3">
            <a:extLst>
              <a:ext uri="{FF2B5EF4-FFF2-40B4-BE49-F238E27FC236}">
                <a16:creationId xmlns:a16="http://schemas.microsoft.com/office/drawing/2014/main" id="{4CC8FD69-FABA-6112-C451-BDAC4CA9B728}"/>
              </a:ext>
            </a:extLst>
          </p:cNvPr>
          <p:cNvSpPr txBox="1">
            <a:spLocks/>
          </p:cNvSpPr>
          <p:nvPr/>
        </p:nvSpPr>
        <p:spPr>
          <a:xfrm>
            <a:off x="2747963" y="5009015"/>
            <a:ext cx="2489965" cy="664797"/>
          </a:xfrm>
          <a:prstGeom prst="rect">
            <a:avLst/>
          </a:prstGeom>
          <a:noFill/>
        </p:spPr>
        <p:txBody>
          <a:bodyPr wrap="square" lIns="0" tIns="0" rIns="0" b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2400" b="0" i="0" u="none" strike="noStrike" kern="1200" cap="none" spc="0" normalizeH="0" baseline="0" noProof="0" dirty="0">
                <a:ln>
                  <a:noFill/>
                </a:ln>
                <a:solidFill>
                  <a:srgbClr val="DA291C"/>
                </a:solidFill>
                <a:effectLst/>
                <a:uLnTx/>
                <a:uFillTx/>
                <a:latin typeface="Work Sans Light" pitchFamily="2" charset="0"/>
                <a:ea typeface="+mj-ea"/>
                <a:cs typeface="+mj-cs"/>
              </a:rPr>
              <a:t>Lorem ipsum sit amet sit lorem</a:t>
            </a:r>
          </a:p>
        </p:txBody>
      </p:sp>
      <p:sp>
        <p:nvSpPr>
          <p:cNvPr id="24" name="TextBox 75">
            <a:extLst>
              <a:ext uri="{FF2B5EF4-FFF2-40B4-BE49-F238E27FC236}">
                <a16:creationId xmlns:a16="http://schemas.microsoft.com/office/drawing/2014/main" id="{C6717ED2-221F-799D-DC65-56C1A538A920}"/>
              </a:ext>
            </a:extLst>
          </p:cNvPr>
          <p:cNvSpPr txBox="1"/>
          <p:nvPr/>
        </p:nvSpPr>
        <p:spPr>
          <a:xfrm>
            <a:off x="6203561" y="4941578"/>
            <a:ext cx="4013590" cy="861774"/>
          </a:xfrm>
          <a:prstGeom prst="rect">
            <a:avLst/>
          </a:prstGeom>
          <a:noFill/>
        </p:spPr>
        <p:txBody>
          <a:bodyPr wrap="square" lIns="0" tIns="0" rIns="0" bIns="0">
            <a:spAutoFit/>
          </a:bodyPr>
          <a:lstStyle/>
          <a:p>
            <a:pPr marL="0" marR="0" lvl="0" indent="0" algn="l" defTabSz="609630" rtl="0" eaLnBrk="1" fontAlgn="auto" latinLnBrk="0" hangingPunct="1">
              <a:lnSpc>
                <a:spcPct val="100000"/>
              </a:lnSpc>
              <a:spcBef>
                <a:spcPts val="0"/>
              </a:spcBef>
              <a:spcAft>
                <a:spcPts val="1200"/>
              </a:spcAft>
              <a:buClrTx/>
              <a:buSzTx/>
              <a:buFontTx/>
              <a:buNone/>
              <a:tabLst/>
              <a:defRPr/>
            </a:pPr>
            <a:r>
              <a:rPr lang="en-US" sz="1200" dirty="0">
                <a:solidFill>
                  <a:srgbClr val="0C2340"/>
                </a:solidFill>
                <a:latin typeface="Work Sans" pitchFamily="2" charset="0"/>
              </a:rPr>
              <a:t>Lorem Ipsum Dolor</a:t>
            </a:r>
          </a:p>
          <a:p>
            <a:pPr defTabSz="609630">
              <a:spcAft>
                <a:spcPts val="1200"/>
              </a:spcAft>
              <a:defRPr/>
            </a:pPr>
            <a:r>
              <a:rPr lang="en-US" sz="1200" dirty="0">
                <a:solidFill>
                  <a:srgbClr val="0C2340"/>
                </a:solidFill>
                <a:latin typeface="Work Sans" pitchFamily="2" charset="0"/>
              </a:rPr>
              <a:t>Lorem Ipsum Dolor</a:t>
            </a:r>
            <a:endParaRPr kumimoji="0" lang="en-US" sz="1200" b="0" i="0" u="none" strike="noStrike" kern="1200" cap="none" spc="0" normalizeH="0" baseline="0" noProof="0" dirty="0">
              <a:ln>
                <a:noFill/>
              </a:ln>
              <a:solidFill>
                <a:srgbClr val="0C2340"/>
              </a:solidFill>
              <a:effectLst/>
              <a:uLnTx/>
              <a:uFillTx/>
              <a:latin typeface="Work Sans" pitchFamily="2" charset="0"/>
              <a:ea typeface="+mn-ea"/>
              <a:cs typeface="+mn-cs"/>
            </a:endParaRPr>
          </a:p>
          <a:p>
            <a:pPr defTabSz="609630">
              <a:spcAft>
                <a:spcPts val="1200"/>
              </a:spcAft>
              <a:defRPr/>
            </a:pPr>
            <a:r>
              <a:rPr lang="en-US" sz="1200" dirty="0">
                <a:solidFill>
                  <a:srgbClr val="0C2340"/>
                </a:solidFill>
                <a:latin typeface="Work Sans" pitchFamily="2" charset="0"/>
              </a:rPr>
              <a:t>Lorem Ipsum Dolor</a:t>
            </a:r>
            <a:endParaRPr kumimoji="0" lang="en-US" sz="1200" b="0" i="0" u="none" strike="noStrike" kern="1200" cap="none" spc="0" normalizeH="0" baseline="0" noProof="0" dirty="0">
              <a:ln>
                <a:noFill/>
              </a:ln>
              <a:solidFill>
                <a:srgbClr val="0C2340"/>
              </a:solidFill>
              <a:effectLst/>
              <a:uLnTx/>
              <a:uFillTx/>
              <a:latin typeface="Work Sans" pitchFamily="2" charset="0"/>
              <a:ea typeface="+mn-ea"/>
              <a:cs typeface="+mn-cs"/>
            </a:endParaRPr>
          </a:p>
        </p:txBody>
      </p:sp>
      <p:cxnSp>
        <p:nvCxnSpPr>
          <p:cNvPr id="25" name="Connettore diritto 17">
            <a:extLst>
              <a:ext uri="{FF2B5EF4-FFF2-40B4-BE49-F238E27FC236}">
                <a16:creationId xmlns:a16="http://schemas.microsoft.com/office/drawing/2014/main" id="{8EAED51A-169B-3174-7DC3-9CB9B899B538}"/>
              </a:ext>
            </a:extLst>
          </p:cNvPr>
          <p:cNvCxnSpPr>
            <a:cxnSpLocks/>
          </p:cNvCxnSpPr>
          <p:nvPr/>
        </p:nvCxnSpPr>
        <p:spPr>
          <a:xfrm>
            <a:off x="5655878" y="4933433"/>
            <a:ext cx="0" cy="869919"/>
          </a:xfrm>
          <a:prstGeom prst="line">
            <a:avLst/>
          </a:prstGeom>
          <a:ln>
            <a:solidFill>
              <a:srgbClr val="0C234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99553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pic>
        <p:nvPicPr>
          <p:cNvPr id="176" name="Google Shape;176;p23"/>
          <p:cNvPicPr preferRelativeResize="0"/>
          <p:nvPr/>
        </p:nvPicPr>
        <p:blipFill rotWithShape="1">
          <a:blip r:embed="rId3">
            <a:extLst>
              <a:ext uri="{28A0092B-C50C-407E-A947-70E740481C1C}">
                <a14:useLocalDpi xmlns:a14="http://schemas.microsoft.com/office/drawing/2010/main" val="0"/>
              </a:ext>
            </a:extLst>
          </a:blip>
          <a:srcRect l="55296" r="234"/>
          <a:stretch/>
        </p:blipFill>
        <p:spPr>
          <a:xfrm>
            <a:off x="0" y="0"/>
            <a:ext cx="5421799" cy="6858000"/>
          </a:xfrm>
          <a:prstGeom prst="roundRect">
            <a:avLst>
              <a:gd name="adj" fmla="val 0"/>
            </a:avLst>
          </a:prstGeom>
          <a:noFill/>
          <a:ln>
            <a:noFill/>
          </a:ln>
        </p:spPr>
      </p:pic>
      <p:sp>
        <p:nvSpPr>
          <p:cNvPr id="178" name="Google Shape;178;p23"/>
          <p:cNvSpPr txBox="1">
            <a:spLocks noGrp="1"/>
          </p:cNvSpPr>
          <p:nvPr>
            <p:ph type="title" idx="4294967295"/>
          </p:nvPr>
        </p:nvSpPr>
        <p:spPr>
          <a:xfrm>
            <a:off x="6167438" y="296863"/>
            <a:ext cx="5903912" cy="2568575"/>
          </a:xfrm>
          <a:prstGeom prst="rect">
            <a:avLst/>
          </a:prstGeom>
        </p:spPr>
        <p:txBody>
          <a:bodyPr spcFirstLastPara="1" vert="horz" wrap="square" lIns="0" tIns="0" rIns="0" bIns="0" rtlCol="0" anchor="t" anchorCtr="0">
            <a:noAutofit/>
          </a:bodyPr>
          <a:lstStyle/>
          <a:p>
            <a:pPr algn="l">
              <a:lnSpc>
                <a:spcPct val="80000"/>
              </a:lnSpc>
            </a:pPr>
            <a:r>
              <a:rPr lang="it-IT" sz="6600" b="0" dirty="0">
                <a:solidFill>
                  <a:srgbClr val="0C2340"/>
                </a:solidFill>
                <a:latin typeface="Work Sans Thin" pitchFamily="2" charset="0"/>
                <a:cs typeface="Arial" panose="020B0604020202020204" pitchFamily="34" charset="0"/>
              </a:rPr>
              <a:t>Lorem ipsum dolor sit amet, consectetur </a:t>
            </a:r>
            <a:endParaRPr sz="6600" b="0" dirty="0">
              <a:solidFill>
                <a:srgbClr val="0C2340"/>
              </a:solidFill>
              <a:latin typeface="Work Sans Thin" pitchFamily="2" charset="0"/>
              <a:cs typeface="Arial" panose="020B0604020202020204" pitchFamily="34" charset="0"/>
            </a:endParaRPr>
          </a:p>
        </p:txBody>
      </p:sp>
      <p:pic>
        <p:nvPicPr>
          <p:cNvPr id="5" name="Graphic 4">
            <a:extLst>
              <a:ext uri="{FF2B5EF4-FFF2-40B4-BE49-F238E27FC236}">
                <a16:creationId xmlns:a16="http://schemas.microsoft.com/office/drawing/2014/main" id="{98BCF4F7-ABBD-C6D1-83FA-51A471F3DD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3525" y="296863"/>
            <a:ext cx="546703" cy="546703"/>
          </a:xfrm>
          <a:prstGeom prst="rect">
            <a:avLst/>
          </a:prstGeom>
        </p:spPr>
      </p:pic>
      <p:sp>
        <p:nvSpPr>
          <p:cNvPr id="2" name="Google Shape;179;p23">
            <a:extLst>
              <a:ext uri="{FF2B5EF4-FFF2-40B4-BE49-F238E27FC236}">
                <a16:creationId xmlns:a16="http://schemas.microsoft.com/office/drawing/2014/main" id="{1ADFE6C6-AA9A-7FD9-5B37-B4F059DE6723}"/>
              </a:ext>
            </a:extLst>
          </p:cNvPr>
          <p:cNvSpPr txBox="1">
            <a:spLocks/>
          </p:cNvSpPr>
          <p:nvPr/>
        </p:nvSpPr>
        <p:spPr>
          <a:xfrm>
            <a:off x="6167438" y="4676775"/>
            <a:ext cx="5400675" cy="1889125"/>
          </a:xfrm>
          <a:prstGeom prst="rect">
            <a:avLst/>
          </a:prstGeom>
        </p:spPr>
        <p:txBody>
          <a:bodyPr spcFirstLastPara="1" vert="horz" wrap="square" lIns="0" tIns="0" rIns="0" bIns="0" numCol="1" spcCol="0" rtlCol="0" anchor="b" anchorCtr="0">
            <a:noAutofit/>
          </a:bodyPr>
          <a:lstStyle>
            <a:lvl1pPr marL="0" indent="0" algn="l" defTabSz="609585" rtl="0" eaLnBrk="1" latinLnBrk="0" hangingPunct="1">
              <a:lnSpc>
                <a:spcPct val="100000"/>
              </a:lnSpc>
              <a:spcBef>
                <a:spcPts val="0"/>
              </a:spcBef>
              <a:spcAft>
                <a:spcPts val="1200"/>
              </a:spcAft>
              <a:buFontTx/>
              <a:buNone/>
              <a:defRPr sz="1200" kern="1200" baseline="0">
                <a:solidFill>
                  <a:srgbClr val="0C2340"/>
                </a:solidFill>
                <a:latin typeface="+mn-lt"/>
                <a:ea typeface="+mn-ea"/>
                <a:cs typeface="+mn-cs"/>
              </a:defRPr>
            </a:lvl1pPr>
            <a:lvl2pPr marL="0" indent="0" algn="l" defTabSz="609585" rtl="0" eaLnBrk="1" latinLnBrk="0" hangingPunct="1">
              <a:lnSpc>
                <a:spcPct val="100000"/>
              </a:lnSpc>
              <a:spcBef>
                <a:spcPts val="0"/>
              </a:spcBef>
              <a:spcAft>
                <a:spcPts val="1200"/>
              </a:spcAft>
              <a:buFont typeface="Arial" panose="020B0604020202020204" pitchFamily="34" charset="0"/>
              <a:buNone/>
              <a:defRPr sz="1200" kern="1200" baseline="0">
                <a:solidFill>
                  <a:srgbClr val="0C2340"/>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mn-lt"/>
                <a:ea typeface="+mn-ea"/>
                <a:cs typeface="+mn-cs"/>
              </a:defRPr>
            </a:lvl4pPr>
            <a:lvl5pPr marL="1247775" indent="-171450" algn="l" defTabSz="609585" rtl="0" eaLnBrk="1" latinLnBrk="0" hangingPunct="1">
              <a:lnSpc>
                <a:spcPct val="100000"/>
              </a:lnSpc>
              <a:spcBef>
                <a:spcPts val="0"/>
              </a:spcBef>
              <a:spcAft>
                <a:spcPts val="1200"/>
              </a:spcAft>
              <a:buClr>
                <a:srgbClr val="DA291C"/>
              </a:buClr>
              <a:buFont typeface="Wingdings" panose="05000000000000000000" pitchFamily="2" charset="2"/>
              <a:buChar char="§"/>
              <a:defRPr sz="1200" b="0" kern="1200" baseline="0">
                <a:solidFill>
                  <a:srgbClr val="54657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en-US">
                <a:latin typeface="Work Sans" pitchFamily="2" charset="0"/>
              </a:rPr>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 Lorem ipsum dolor sit ame. </a:t>
            </a:r>
            <a:endParaRPr lang="en-US" dirty="0">
              <a:latin typeface="Work Sans" pitchFamily="2" charset="0"/>
            </a:endParaRPr>
          </a:p>
        </p:txBody>
      </p:sp>
    </p:spTree>
    <p:extLst>
      <p:ext uri="{BB962C8B-B14F-4D97-AF65-F5344CB8AC3E}">
        <p14:creationId xmlns:p14="http://schemas.microsoft.com/office/powerpoint/2010/main" val="817227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DF34826-C7D3-021B-56B8-5DC57991DCBB}"/>
              </a:ext>
            </a:extLst>
          </p:cNvPr>
          <p:cNvSpPr txBox="1">
            <a:spLocks/>
          </p:cNvSpPr>
          <p:nvPr/>
        </p:nvSpPr>
        <p:spPr>
          <a:xfrm>
            <a:off x="263525"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rgbClr val="0C2340"/>
                </a:solidFill>
                <a:latin typeface="Work Sans SemiBold" pitchFamily="2" charset="0"/>
              </a:rPr>
              <a:t>1</a:t>
            </a:r>
          </a:p>
        </p:txBody>
      </p:sp>
      <p:sp>
        <p:nvSpPr>
          <p:cNvPr id="14" name="Espaço Reservado para Texto 8">
            <a:extLst>
              <a:ext uri="{FF2B5EF4-FFF2-40B4-BE49-F238E27FC236}">
                <a16:creationId xmlns:a16="http://schemas.microsoft.com/office/drawing/2014/main" id="{EFC42151-E580-3799-68A5-B8A8A290EFBD}"/>
              </a:ext>
            </a:extLst>
          </p:cNvPr>
          <p:cNvSpPr txBox="1">
            <a:spLocks/>
          </p:cNvSpPr>
          <p:nvPr/>
        </p:nvSpPr>
        <p:spPr>
          <a:xfrm>
            <a:off x="263525" y="3729550"/>
            <a:ext cx="2063115" cy="2695353"/>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dirty="0">
                <a:solidFill>
                  <a:srgbClr val="0C2340"/>
                </a:solidFill>
                <a:latin typeface="Work Sans" pitchFamily="2" charset="0"/>
              </a:rPr>
              <a:t>Análise Descritiva</a:t>
            </a:r>
          </a:p>
          <a:p>
            <a:pPr>
              <a:lnSpc>
                <a:spcPct val="120000"/>
              </a:lnSpc>
            </a:pPr>
            <a:r>
              <a:rPr lang="pt-BR" sz="1200" dirty="0">
                <a:solidFill>
                  <a:srgbClr val="0C2340"/>
                </a:solidFill>
                <a:latin typeface="Work Sans" pitchFamily="2" charset="0"/>
              </a:rPr>
              <a:t>Distribuições e outliers</a:t>
            </a:r>
          </a:p>
          <a:p>
            <a:pPr>
              <a:lnSpc>
                <a:spcPct val="120000"/>
              </a:lnSpc>
            </a:pPr>
            <a:r>
              <a:rPr lang="pt-BR" sz="1200" dirty="0">
                <a:solidFill>
                  <a:srgbClr val="0C2340"/>
                </a:solidFill>
                <a:latin typeface="Work Sans" pitchFamily="2" charset="0"/>
              </a:rPr>
              <a:t>Correlação entre variáveis</a:t>
            </a:r>
          </a:p>
          <a:p>
            <a:pPr>
              <a:lnSpc>
                <a:spcPct val="120000"/>
              </a:lnSpc>
            </a:pPr>
            <a:r>
              <a:rPr lang="pt-BR" sz="1200" dirty="0">
                <a:solidFill>
                  <a:srgbClr val="0C2340"/>
                </a:solidFill>
                <a:latin typeface="Work Sans" pitchFamily="2" charset="0"/>
              </a:rPr>
              <a:t>Sazonalidade mensal</a:t>
            </a:r>
          </a:p>
          <a:p>
            <a:pPr>
              <a:lnSpc>
                <a:spcPct val="120000"/>
              </a:lnSpc>
            </a:pPr>
            <a:r>
              <a:rPr lang="pt-BR" sz="1200" dirty="0">
                <a:solidFill>
                  <a:srgbClr val="0C2340"/>
                </a:solidFill>
                <a:latin typeface="Work Sans" pitchFamily="2" charset="0"/>
              </a:rPr>
              <a:t>Diferenças por região</a:t>
            </a:r>
          </a:p>
          <a:p>
            <a:pPr>
              <a:lnSpc>
                <a:spcPct val="120000"/>
              </a:lnSpc>
            </a:pPr>
            <a:r>
              <a:rPr lang="pt-BR" sz="1200" dirty="0">
                <a:solidFill>
                  <a:srgbClr val="0C2340"/>
                </a:solidFill>
                <a:latin typeface="Work Sans" pitchFamily="2" charset="0"/>
              </a:rPr>
              <a:t>Relatório final da EDA</a:t>
            </a:r>
          </a:p>
          <a:p>
            <a:pPr>
              <a:lnSpc>
                <a:spcPct val="120000"/>
              </a:lnSpc>
            </a:pPr>
            <a:r>
              <a:rPr lang="pt-BR" sz="1200" b="1" dirty="0">
                <a:solidFill>
                  <a:srgbClr val="0C2340"/>
                </a:solidFill>
                <a:latin typeface="Work Sans" pitchFamily="2" charset="0"/>
              </a:rPr>
              <a:t>Entrega final da fase:</a:t>
            </a:r>
            <a:r>
              <a:rPr lang="pt-BR" sz="1200" dirty="0">
                <a:solidFill>
                  <a:srgbClr val="0C2340"/>
                </a:solidFill>
                <a:latin typeface="Work Sans" pitchFamily="2" charset="0"/>
              </a:rPr>
              <a:t> dataset pronto para ML</a:t>
            </a:r>
          </a:p>
          <a:p>
            <a:pPr>
              <a:lnSpc>
                <a:spcPct val="120000"/>
              </a:lnSpc>
            </a:pPr>
            <a:endParaRPr lang="pt-BR" sz="1200" dirty="0">
              <a:solidFill>
                <a:srgbClr val="0C2340"/>
              </a:solidFill>
              <a:latin typeface="Work Sans" pitchFamily="2" charset="0"/>
            </a:endParaRPr>
          </a:p>
        </p:txBody>
      </p:sp>
      <p:sp>
        <p:nvSpPr>
          <p:cNvPr id="71" name="Título 1">
            <a:extLst>
              <a:ext uri="{FF2B5EF4-FFF2-40B4-BE49-F238E27FC236}">
                <a16:creationId xmlns:a16="http://schemas.microsoft.com/office/drawing/2014/main" id="{8FF85D3F-C3BC-7CBC-CC3D-BB0CF45A4CE3}"/>
              </a:ext>
            </a:extLst>
          </p:cNvPr>
          <p:cNvSpPr txBox="1">
            <a:spLocks/>
          </p:cNvSpPr>
          <p:nvPr/>
        </p:nvSpPr>
        <p:spPr>
          <a:xfrm>
            <a:off x="-33306" y="152400"/>
            <a:ext cx="9450388" cy="918128"/>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800" b="0" dirty="0" err="1">
                <a:solidFill>
                  <a:srgbClr val="0C2340"/>
                </a:solidFill>
                <a:latin typeface="+mn-lt"/>
              </a:rPr>
              <a:t>Roadmap</a:t>
            </a:r>
            <a:r>
              <a:rPr lang="pt-BR" sz="4800" b="0" dirty="0">
                <a:solidFill>
                  <a:srgbClr val="0C2340"/>
                </a:solidFill>
                <a:latin typeface="+mn-lt"/>
              </a:rPr>
              <a:t> do Projeto</a:t>
            </a:r>
          </a:p>
        </p:txBody>
      </p:sp>
      <p:sp>
        <p:nvSpPr>
          <p:cNvPr id="2" name="Título 1">
            <a:extLst>
              <a:ext uri="{FF2B5EF4-FFF2-40B4-BE49-F238E27FC236}">
                <a16:creationId xmlns:a16="http://schemas.microsoft.com/office/drawing/2014/main" id="{461F5BD2-73A2-6CFE-5349-3FC13DF34CF3}"/>
              </a:ext>
            </a:extLst>
          </p:cNvPr>
          <p:cNvSpPr txBox="1">
            <a:spLocks/>
          </p:cNvSpPr>
          <p:nvPr/>
        </p:nvSpPr>
        <p:spPr>
          <a:xfrm>
            <a:off x="263525" y="2953745"/>
            <a:ext cx="1753870" cy="558380"/>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1800" dirty="0">
                <a:solidFill>
                  <a:srgbClr val="0C2340"/>
                </a:solidFill>
                <a:latin typeface="Work Sans" pitchFamily="2" charset="0"/>
              </a:rPr>
              <a:t>F1 - Análise Descritiva</a:t>
            </a:r>
          </a:p>
        </p:txBody>
      </p:sp>
      <p:sp>
        <p:nvSpPr>
          <p:cNvPr id="3" name="Título 1">
            <a:extLst>
              <a:ext uri="{FF2B5EF4-FFF2-40B4-BE49-F238E27FC236}">
                <a16:creationId xmlns:a16="http://schemas.microsoft.com/office/drawing/2014/main" id="{05FE6D18-A0EC-021F-353D-4E6EA3C4097E}"/>
              </a:ext>
            </a:extLst>
          </p:cNvPr>
          <p:cNvSpPr txBox="1">
            <a:spLocks/>
          </p:cNvSpPr>
          <p:nvPr/>
        </p:nvSpPr>
        <p:spPr>
          <a:xfrm>
            <a:off x="2640013"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rgbClr val="0C2340"/>
                </a:solidFill>
                <a:latin typeface="Work Sans SemiBold" pitchFamily="2" charset="0"/>
              </a:rPr>
              <a:t>2</a:t>
            </a:r>
          </a:p>
        </p:txBody>
      </p:sp>
      <p:sp>
        <p:nvSpPr>
          <p:cNvPr id="4" name="Espaço Reservado para Texto 8">
            <a:extLst>
              <a:ext uri="{FF2B5EF4-FFF2-40B4-BE49-F238E27FC236}">
                <a16:creationId xmlns:a16="http://schemas.microsoft.com/office/drawing/2014/main" id="{3DA52C3D-F7F0-F721-F308-C143F8C57BA8}"/>
              </a:ext>
            </a:extLst>
          </p:cNvPr>
          <p:cNvSpPr txBox="1">
            <a:spLocks/>
          </p:cNvSpPr>
          <p:nvPr/>
        </p:nvSpPr>
        <p:spPr>
          <a:xfrm>
            <a:off x="2640013" y="3729550"/>
            <a:ext cx="2063115" cy="226857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dirty="0">
                <a:solidFill>
                  <a:srgbClr val="0C2340"/>
                </a:solidFill>
                <a:latin typeface="Work Sans" pitchFamily="2" charset="0"/>
              </a:rPr>
              <a:t>Seleção de features</a:t>
            </a:r>
          </a:p>
          <a:p>
            <a:pPr>
              <a:lnSpc>
                <a:spcPct val="120000"/>
              </a:lnSpc>
            </a:pPr>
            <a:r>
              <a:rPr lang="pt-BR" sz="1200" dirty="0" err="1">
                <a:solidFill>
                  <a:srgbClr val="0C2340"/>
                </a:solidFill>
                <a:latin typeface="Work Sans" pitchFamily="2" charset="0"/>
              </a:rPr>
              <a:t>Train</a:t>
            </a:r>
            <a:r>
              <a:rPr lang="pt-BR" sz="1200" dirty="0">
                <a:solidFill>
                  <a:srgbClr val="0C2340"/>
                </a:solidFill>
                <a:latin typeface="Work Sans" pitchFamily="2" charset="0"/>
              </a:rPr>
              <a:t>/Test Split ***</a:t>
            </a:r>
          </a:p>
          <a:p>
            <a:pPr>
              <a:lnSpc>
                <a:spcPct val="120000"/>
              </a:lnSpc>
            </a:pPr>
            <a:r>
              <a:rPr lang="pt-BR" sz="1200" dirty="0">
                <a:solidFill>
                  <a:srgbClr val="0C2340"/>
                </a:solidFill>
                <a:latin typeface="Work Sans" pitchFamily="2" charset="0"/>
              </a:rPr>
              <a:t>Modelo base (pesquisa)</a:t>
            </a:r>
          </a:p>
          <a:p>
            <a:pPr>
              <a:lnSpc>
                <a:spcPct val="120000"/>
              </a:lnSpc>
            </a:pPr>
            <a:r>
              <a:rPr lang="pt-BR" sz="1200" dirty="0">
                <a:solidFill>
                  <a:srgbClr val="0C2340"/>
                </a:solidFill>
                <a:latin typeface="Work Sans" pitchFamily="2" charset="0"/>
              </a:rPr>
              <a:t>Modelo comparativo</a:t>
            </a:r>
          </a:p>
          <a:p>
            <a:pPr>
              <a:lnSpc>
                <a:spcPct val="120000"/>
              </a:lnSpc>
            </a:pPr>
            <a:r>
              <a:rPr lang="pt-BR" sz="1200" dirty="0">
                <a:solidFill>
                  <a:srgbClr val="0C2340"/>
                </a:solidFill>
                <a:latin typeface="Work Sans" pitchFamily="2" charset="0"/>
              </a:rPr>
              <a:t>Teste e ajuste de </a:t>
            </a:r>
            <a:r>
              <a:rPr lang="pt-BR" sz="1200" dirty="0" err="1">
                <a:solidFill>
                  <a:srgbClr val="0C2340"/>
                </a:solidFill>
                <a:latin typeface="Work Sans" pitchFamily="2" charset="0"/>
              </a:rPr>
              <a:t>hiperparâmetros</a:t>
            </a:r>
            <a:endParaRPr lang="pt-BR" sz="1200" dirty="0">
              <a:solidFill>
                <a:srgbClr val="0C2340"/>
              </a:solidFill>
              <a:latin typeface="Work Sans" pitchFamily="2" charset="0"/>
            </a:endParaRPr>
          </a:p>
          <a:p>
            <a:pPr>
              <a:lnSpc>
                <a:spcPct val="120000"/>
              </a:lnSpc>
            </a:pPr>
            <a:r>
              <a:rPr lang="pt-BR" sz="1200" dirty="0">
                <a:solidFill>
                  <a:srgbClr val="0C2340"/>
                </a:solidFill>
                <a:latin typeface="Work Sans" pitchFamily="2" charset="0"/>
              </a:rPr>
              <a:t>Exportação do modelo final</a:t>
            </a:r>
          </a:p>
        </p:txBody>
      </p:sp>
      <p:sp>
        <p:nvSpPr>
          <p:cNvPr id="5" name="Título 1">
            <a:extLst>
              <a:ext uri="{FF2B5EF4-FFF2-40B4-BE49-F238E27FC236}">
                <a16:creationId xmlns:a16="http://schemas.microsoft.com/office/drawing/2014/main" id="{759204F3-B582-9119-6284-7F1C258B99D7}"/>
              </a:ext>
            </a:extLst>
          </p:cNvPr>
          <p:cNvSpPr txBox="1">
            <a:spLocks/>
          </p:cNvSpPr>
          <p:nvPr/>
        </p:nvSpPr>
        <p:spPr>
          <a:xfrm>
            <a:off x="2640013" y="2953745"/>
            <a:ext cx="1753870" cy="47525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1800" dirty="0">
                <a:solidFill>
                  <a:srgbClr val="0C2340"/>
                </a:solidFill>
                <a:latin typeface="Work Sans" pitchFamily="2" charset="0"/>
              </a:rPr>
              <a:t>F2 – Machine Learning</a:t>
            </a:r>
          </a:p>
        </p:txBody>
      </p:sp>
      <p:sp>
        <p:nvSpPr>
          <p:cNvPr id="6" name="Título 1">
            <a:extLst>
              <a:ext uri="{FF2B5EF4-FFF2-40B4-BE49-F238E27FC236}">
                <a16:creationId xmlns:a16="http://schemas.microsoft.com/office/drawing/2014/main" id="{61AC207C-4BD5-F721-6FAC-84259333A5E8}"/>
              </a:ext>
            </a:extLst>
          </p:cNvPr>
          <p:cNvSpPr txBox="1">
            <a:spLocks/>
          </p:cNvSpPr>
          <p:nvPr/>
        </p:nvSpPr>
        <p:spPr>
          <a:xfrm>
            <a:off x="5016501" y="2106819"/>
            <a:ext cx="1196971"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rgbClr val="0C2340"/>
                </a:solidFill>
                <a:latin typeface="Work Sans SemiBold" pitchFamily="2" charset="0"/>
              </a:rPr>
              <a:t>3</a:t>
            </a:r>
          </a:p>
        </p:txBody>
      </p:sp>
      <p:sp>
        <p:nvSpPr>
          <p:cNvPr id="7" name="Espaço Reservado para Texto 8">
            <a:extLst>
              <a:ext uri="{FF2B5EF4-FFF2-40B4-BE49-F238E27FC236}">
                <a16:creationId xmlns:a16="http://schemas.microsoft.com/office/drawing/2014/main" id="{06B3A7E9-6D4D-56B2-D7B4-A9FC53DB00BA}"/>
              </a:ext>
            </a:extLst>
          </p:cNvPr>
          <p:cNvSpPr txBox="1">
            <a:spLocks/>
          </p:cNvSpPr>
          <p:nvPr/>
        </p:nvSpPr>
        <p:spPr>
          <a:xfrm>
            <a:off x="5016501" y="3729550"/>
            <a:ext cx="2063115" cy="226857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dirty="0">
                <a:solidFill>
                  <a:srgbClr val="0C2340"/>
                </a:solidFill>
                <a:latin typeface="Work Sans" pitchFamily="2" charset="0"/>
              </a:rPr>
              <a:t>Visão Geral</a:t>
            </a:r>
          </a:p>
          <a:p>
            <a:pPr>
              <a:lnSpc>
                <a:spcPct val="120000"/>
              </a:lnSpc>
            </a:pPr>
            <a:r>
              <a:rPr lang="pt-BR" sz="1200" dirty="0">
                <a:solidFill>
                  <a:srgbClr val="0C2340"/>
                </a:solidFill>
                <a:latin typeface="Work Sans" pitchFamily="2" charset="0"/>
              </a:rPr>
              <a:t>Análise Descritiva</a:t>
            </a:r>
          </a:p>
          <a:p>
            <a:pPr>
              <a:lnSpc>
                <a:spcPct val="120000"/>
              </a:lnSpc>
            </a:pPr>
            <a:r>
              <a:rPr lang="pt-BR" sz="1200" dirty="0">
                <a:solidFill>
                  <a:srgbClr val="0C2340"/>
                </a:solidFill>
                <a:latin typeface="Work Sans" pitchFamily="2" charset="0"/>
              </a:rPr>
              <a:t>Modelo Preditivo</a:t>
            </a:r>
          </a:p>
          <a:p>
            <a:pPr>
              <a:lnSpc>
                <a:spcPct val="120000"/>
              </a:lnSpc>
            </a:pPr>
            <a:r>
              <a:rPr lang="pt-BR" sz="1200" dirty="0">
                <a:solidFill>
                  <a:srgbClr val="0C2340"/>
                </a:solidFill>
                <a:latin typeface="Work Sans" pitchFamily="2" charset="0"/>
              </a:rPr>
              <a:t>Apresentação</a:t>
            </a:r>
          </a:p>
          <a:p>
            <a:pPr>
              <a:lnSpc>
                <a:spcPct val="120000"/>
              </a:lnSpc>
            </a:pPr>
            <a:r>
              <a:rPr lang="pt-BR" sz="1200" dirty="0">
                <a:solidFill>
                  <a:srgbClr val="0C2340"/>
                </a:solidFill>
                <a:latin typeface="Work Sans" pitchFamily="2" charset="0"/>
              </a:rPr>
              <a:t>Publicação do dashboard no Power BI Service</a:t>
            </a:r>
          </a:p>
          <a:p>
            <a:pPr>
              <a:lnSpc>
                <a:spcPct val="120000"/>
              </a:lnSpc>
            </a:pPr>
            <a:r>
              <a:rPr lang="pt-BR" sz="1200" dirty="0">
                <a:solidFill>
                  <a:srgbClr val="0C2340"/>
                </a:solidFill>
                <a:latin typeface="Work Sans" pitchFamily="2" charset="0"/>
              </a:rPr>
              <a:t>Ajustes finais de layout e narrativa</a:t>
            </a:r>
          </a:p>
        </p:txBody>
      </p:sp>
      <p:sp>
        <p:nvSpPr>
          <p:cNvPr id="8" name="Título 1">
            <a:extLst>
              <a:ext uri="{FF2B5EF4-FFF2-40B4-BE49-F238E27FC236}">
                <a16:creationId xmlns:a16="http://schemas.microsoft.com/office/drawing/2014/main" id="{557811B2-3B1A-9242-757C-22E9474B5E6B}"/>
              </a:ext>
            </a:extLst>
          </p:cNvPr>
          <p:cNvSpPr txBox="1">
            <a:spLocks/>
          </p:cNvSpPr>
          <p:nvPr/>
        </p:nvSpPr>
        <p:spPr>
          <a:xfrm>
            <a:off x="5016501" y="2953745"/>
            <a:ext cx="1696489" cy="47525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1800" dirty="0">
                <a:solidFill>
                  <a:srgbClr val="0C2340"/>
                </a:solidFill>
                <a:latin typeface="Work Sans" pitchFamily="2" charset="0"/>
              </a:rPr>
              <a:t>F3 – </a:t>
            </a:r>
            <a:r>
              <a:rPr lang="pt-BR" sz="1800" dirty="0" err="1">
                <a:solidFill>
                  <a:srgbClr val="0C2340"/>
                </a:solidFill>
                <a:latin typeface="Work Sans" pitchFamily="2" charset="0"/>
              </a:rPr>
              <a:t>Dashs</a:t>
            </a:r>
            <a:r>
              <a:rPr lang="pt-BR" sz="1800" dirty="0">
                <a:solidFill>
                  <a:srgbClr val="0C2340"/>
                </a:solidFill>
                <a:latin typeface="Work Sans" pitchFamily="2" charset="0"/>
              </a:rPr>
              <a:t> e Power BI</a:t>
            </a:r>
          </a:p>
        </p:txBody>
      </p:sp>
      <p:sp>
        <p:nvSpPr>
          <p:cNvPr id="9" name="Título 1">
            <a:extLst>
              <a:ext uri="{FF2B5EF4-FFF2-40B4-BE49-F238E27FC236}">
                <a16:creationId xmlns:a16="http://schemas.microsoft.com/office/drawing/2014/main" id="{76F2A5FF-F6AA-2A1F-7579-30AC430DD233}"/>
              </a:ext>
            </a:extLst>
          </p:cNvPr>
          <p:cNvSpPr txBox="1">
            <a:spLocks/>
          </p:cNvSpPr>
          <p:nvPr/>
        </p:nvSpPr>
        <p:spPr>
          <a:xfrm>
            <a:off x="7319964"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rgbClr val="0C2340"/>
                </a:solidFill>
                <a:latin typeface="Work Sans SemiBold" pitchFamily="2" charset="0"/>
              </a:rPr>
              <a:t>4</a:t>
            </a:r>
          </a:p>
        </p:txBody>
      </p:sp>
      <p:sp>
        <p:nvSpPr>
          <p:cNvPr id="10" name="Espaço Reservado para Texto 8">
            <a:extLst>
              <a:ext uri="{FF2B5EF4-FFF2-40B4-BE49-F238E27FC236}">
                <a16:creationId xmlns:a16="http://schemas.microsoft.com/office/drawing/2014/main" id="{C141BEAC-AA9C-937C-38D8-2DD74585B17C}"/>
              </a:ext>
            </a:extLst>
          </p:cNvPr>
          <p:cNvSpPr txBox="1">
            <a:spLocks/>
          </p:cNvSpPr>
          <p:nvPr/>
        </p:nvSpPr>
        <p:spPr>
          <a:xfrm>
            <a:off x="7319964" y="3729550"/>
            <a:ext cx="2063115" cy="2609176"/>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dirty="0">
                <a:solidFill>
                  <a:srgbClr val="0C2340"/>
                </a:solidFill>
                <a:latin typeface="Work Sans" pitchFamily="2" charset="0"/>
              </a:rPr>
              <a:t>Arquitetura da integração LLM</a:t>
            </a:r>
          </a:p>
          <a:p>
            <a:pPr>
              <a:lnSpc>
                <a:spcPct val="120000"/>
              </a:lnSpc>
            </a:pPr>
            <a:r>
              <a:rPr lang="pt-BR" sz="1200" dirty="0">
                <a:solidFill>
                  <a:srgbClr val="0C2340"/>
                </a:solidFill>
                <a:latin typeface="Work Sans" pitchFamily="2" charset="0"/>
              </a:rPr>
              <a:t>Prompt </a:t>
            </a:r>
            <a:r>
              <a:rPr lang="pt-BR" sz="1200" dirty="0" err="1">
                <a:solidFill>
                  <a:srgbClr val="0C2340"/>
                </a:solidFill>
                <a:latin typeface="Work Sans" pitchFamily="2" charset="0"/>
              </a:rPr>
              <a:t>Engineering</a:t>
            </a:r>
            <a:r>
              <a:rPr lang="pt-BR" sz="1200" dirty="0">
                <a:solidFill>
                  <a:srgbClr val="0C2340"/>
                </a:solidFill>
                <a:latin typeface="Work Sans" pitchFamily="2" charset="0"/>
              </a:rPr>
              <a:t> técnico + executivo</a:t>
            </a:r>
          </a:p>
          <a:p>
            <a:pPr>
              <a:lnSpc>
                <a:spcPct val="120000"/>
              </a:lnSpc>
            </a:pPr>
            <a:r>
              <a:rPr lang="pt-BR" sz="1200" dirty="0">
                <a:solidFill>
                  <a:srgbClr val="0C2340"/>
                </a:solidFill>
                <a:latin typeface="Work Sans" pitchFamily="2" charset="0"/>
              </a:rPr>
              <a:t>Geração automatizada de insights</a:t>
            </a:r>
          </a:p>
          <a:p>
            <a:pPr>
              <a:lnSpc>
                <a:spcPct val="120000"/>
              </a:lnSpc>
            </a:pPr>
            <a:r>
              <a:rPr lang="pt-BR" sz="1200" dirty="0">
                <a:solidFill>
                  <a:srgbClr val="0C2340"/>
                </a:solidFill>
                <a:latin typeface="Work Sans" pitchFamily="2" charset="0"/>
              </a:rPr>
              <a:t>Inserção dos insights no Power BI ou relatório</a:t>
            </a:r>
          </a:p>
          <a:p>
            <a:pPr>
              <a:lnSpc>
                <a:spcPct val="120000"/>
              </a:lnSpc>
            </a:pPr>
            <a:r>
              <a:rPr lang="pt-BR" sz="1200" dirty="0">
                <a:solidFill>
                  <a:srgbClr val="0C2340"/>
                </a:solidFill>
                <a:latin typeface="Work Sans" pitchFamily="2" charset="0"/>
              </a:rPr>
              <a:t>Documentação da integração</a:t>
            </a:r>
          </a:p>
        </p:txBody>
      </p:sp>
      <p:sp>
        <p:nvSpPr>
          <p:cNvPr id="11" name="Título 1">
            <a:extLst>
              <a:ext uri="{FF2B5EF4-FFF2-40B4-BE49-F238E27FC236}">
                <a16:creationId xmlns:a16="http://schemas.microsoft.com/office/drawing/2014/main" id="{567F6A49-1898-53F3-B651-B60A0F79D064}"/>
              </a:ext>
            </a:extLst>
          </p:cNvPr>
          <p:cNvSpPr txBox="1">
            <a:spLocks/>
          </p:cNvSpPr>
          <p:nvPr/>
        </p:nvSpPr>
        <p:spPr>
          <a:xfrm>
            <a:off x="7319964" y="2953746"/>
            <a:ext cx="1753870" cy="410450"/>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1800" dirty="0">
                <a:solidFill>
                  <a:srgbClr val="0C2340"/>
                </a:solidFill>
                <a:latin typeface="Work Sans" pitchFamily="2" charset="0"/>
              </a:rPr>
              <a:t>F4 – Geração de Insights - LLM</a:t>
            </a:r>
          </a:p>
        </p:txBody>
      </p:sp>
      <p:sp>
        <p:nvSpPr>
          <p:cNvPr id="15" name="Título 1">
            <a:extLst>
              <a:ext uri="{FF2B5EF4-FFF2-40B4-BE49-F238E27FC236}">
                <a16:creationId xmlns:a16="http://schemas.microsoft.com/office/drawing/2014/main" id="{57508F47-CE77-2BE6-B079-6B1D87489A12}"/>
              </a:ext>
            </a:extLst>
          </p:cNvPr>
          <p:cNvSpPr txBox="1">
            <a:spLocks/>
          </p:cNvSpPr>
          <p:nvPr/>
        </p:nvSpPr>
        <p:spPr>
          <a:xfrm>
            <a:off x="9696451"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rgbClr val="0C2340"/>
                </a:solidFill>
                <a:latin typeface="Work Sans SemiBold" pitchFamily="2" charset="0"/>
              </a:rPr>
              <a:t>5</a:t>
            </a:r>
          </a:p>
        </p:txBody>
      </p:sp>
      <p:sp>
        <p:nvSpPr>
          <p:cNvPr id="16" name="Espaço Reservado para Texto 8">
            <a:extLst>
              <a:ext uri="{FF2B5EF4-FFF2-40B4-BE49-F238E27FC236}">
                <a16:creationId xmlns:a16="http://schemas.microsoft.com/office/drawing/2014/main" id="{EB022FF5-58B6-1DAE-33AB-FAE5A73E8DEB}"/>
              </a:ext>
            </a:extLst>
          </p:cNvPr>
          <p:cNvSpPr txBox="1">
            <a:spLocks/>
          </p:cNvSpPr>
          <p:nvPr/>
        </p:nvSpPr>
        <p:spPr>
          <a:xfrm>
            <a:off x="9696451" y="3729550"/>
            <a:ext cx="2063115" cy="2387577"/>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dirty="0">
                <a:solidFill>
                  <a:srgbClr val="0C2340"/>
                </a:solidFill>
                <a:latin typeface="Work Sans" pitchFamily="2" charset="0"/>
              </a:rPr>
              <a:t>Refinamento final do Power BI</a:t>
            </a:r>
          </a:p>
          <a:p>
            <a:pPr>
              <a:lnSpc>
                <a:spcPct val="120000"/>
              </a:lnSpc>
            </a:pPr>
            <a:r>
              <a:rPr lang="pt-BR" sz="1200" dirty="0">
                <a:solidFill>
                  <a:srgbClr val="0C2340"/>
                </a:solidFill>
                <a:latin typeface="Work Sans" pitchFamily="2" charset="0"/>
              </a:rPr>
              <a:t>Publicação final</a:t>
            </a:r>
          </a:p>
          <a:p>
            <a:pPr>
              <a:lnSpc>
                <a:spcPct val="120000"/>
              </a:lnSpc>
            </a:pPr>
            <a:r>
              <a:rPr lang="pt-BR" sz="1200" dirty="0">
                <a:solidFill>
                  <a:srgbClr val="0C2340"/>
                </a:solidFill>
                <a:latin typeface="Work Sans" pitchFamily="2" charset="0"/>
              </a:rPr>
              <a:t>Documentação geral (README + Relatório)</a:t>
            </a:r>
          </a:p>
          <a:p>
            <a:pPr>
              <a:lnSpc>
                <a:spcPct val="120000"/>
              </a:lnSpc>
            </a:pPr>
            <a:r>
              <a:rPr lang="pt-BR" sz="1200" dirty="0">
                <a:solidFill>
                  <a:srgbClr val="0C2340"/>
                </a:solidFill>
                <a:latin typeface="Work Sans" pitchFamily="2" charset="0"/>
              </a:rPr>
              <a:t>Preparação dos slides finais</a:t>
            </a:r>
          </a:p>
          <a:p>
            <a:pPr>
              <a:lnSpc>
                <a:spcPct val="120000"/>
              </a:lnSpc>
            </a:pPr>
            <a:r>
              <a:rPr lang="pt-BR" sz="1200" dirty="0">
                <a:solidFill>
                  <a:srgbClr val="0C2340"/>
                </a:solidFill>
                <a:latin typeface="Work Sans" pitchFamily="2" charset="0"/>
              </a:rPr>
              <a:t>Apresentação da entrega final</a:t>
            </a:r>
          </a:p>
        </p:txBody>
      </p:sp>
      <p:sp>
        <p:nvSpPr>
          <p:cNvPr id="17" name="Título 1">
            <a:extLst>
              <a:ext uri="{FF2B5EF4-FFF2-40B4-BE49-F238E27FC236}">
                <a16:creationId xmlns:a16="http://schemas.microsoft.com/office/drawing/2014/main" id="{E226C4C8-EEA4-137A-7779-9A24CC716907}"/>
              </a:ext>
            </a:extLst>
          </p:cNvPr>
          <p:cNvSpPr txBox="1">
            <a:spLocks/>
          </p:cNvSpPr>
          <p:nvPr/>
        </p:nvSpPr>
        <p:spPr>
          <a:xfrm>
            <a:off x="9696451" y="2953746"/>
            <a:ext cx="1753870" cy="410450"/>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1800" dirty="0">
                <a:solidFill>
                  <a:srgbClr val="0C2340"/>
                </a:solidFill>
                <a:latin typeface="Work Sans" pitchFamily="2" charset="0"/>
              </a:rPr>
              <a:t>F5 - </a:t>
            </a:r>
            <a:r>
              <a:rPr lang="pt-BR" sz="1800" dirty="0" err="1">
                <a:solidFill>
                  <a:srgbClr val="0C2340"/>
                </a:solidFill>
                <a:latin typeface="Work Sans" pitchFamily="2" charset="0"/>
              </a:rPr>
              <a:t>Deploy</a:t>
            </a:r>
            <a:endParaRPr lang="pt-BR" sz="1800" dirty="0">
              <a:solidFill>
                <a:srgbClr val="0C2340"/>
              </a:solidFill>
              <a:latin typeface="Work Sans" pitchFamily="2" charset="0"/>
            </a:endParaRPr>
          </a:p>
        </p:txBody>
      </p:sp>
      <p:cxnSp>
        <p:nvCxnSpPr>
          <p:cNvPr id="51" name="Straight Connector 50">
            <a:extLst>
              <a:ext uri="{FF2B5EF4-FFF2-40B4-BE49-F238E27FC236}">
                <a16:creationId xmlns:a16="http://schemas.microsoft.com/office/drawing/2014/main" id="{8DDF1626-D3DD-C3ED-E3DF-0F69FEF85F6F}"/>
              </a:ext>
            </a:extLst>
          </p:cNvPr>
          <p:cNvCxnSpPr>
            <a:cxnSpLocks/>
          </p:cNvCxnSpPr>
          <p:nvPr/>
        </p:nvCxnSpPr>
        <p:spPr>
          <a:xfrm flipV="1">
            <a:off x="342773" y="2372998"/>
            <a:ext cx="0" cy="432816"/>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887EA8D7-3E95-EC2D-6166-DCD0B4D3428F}"/>
              </a:ext>
            </a:extLst>
          </p:cNvPr>
          <p:cNvCxnSpPr>
            <a:cxnSpLocks/>
          </p:cNvCxnSpPr>
          <p:nvPr/>
        </p:nvCxnSpPr>
        <p:spPr>
          <a:xfrm flipV="1">
            <a:off x="2708021" y="2372998"/>
            <a:ext cx="0" cy="432816"/>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3C58A55-FEF7-AF47-4AB6-18B05197B30E}"/>
              </a:ext>
            </a:extLst>
          </p:cNvPr>
          <p:cNvCxnSpPr>
            <a:cxnSpLocks/>
          </p:cNvCxnSpPr>
          <p:nvPr/>
        </p:nvCxnSpPr>
        <p:spPr>
          <a:xfrm flipV="1">
            <a:off x="5091557" y="2372998"/>
            <a:ext cx="0" cy="432816"/>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8194E096-B54D-4BDE-A4DF-7313FFE5B66B}"/>
              </a:ext>
            </a:extLst>
          </p:cNvPr>
          <p:cNvCxnSpPr>
            <a:cxnSpLocks/>
          </p:cNvCxnSpPr>
          <p:nvPr/>
        </p:nvCxnSpPr>
        <p:spPr>
          <a:xfrm flipV="1">
            <a:off x="7383653" y="2372998"/>
            <a:ext cx="0" cy="432816"/>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6D45582-7BEA-ECB0-66A6-F8B88557055E}"/>
              </a:ext>
            </a:extLst>
          </p:cNvPr>
          <p:cNvCxnSpPr>
            <a:cxnSpLocks/>
          </p:cNvCxnSpPr>
          <p:nvPr/>
        </p:nvCxnSpPr>
        <p:spPr>
          <a:xfrm flipV="1">
            <a:off x="9761093" y="2372998"/>
            <a:ext cx="0" cy="432816"/>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ABD78F9-E2E9-41E7-9CBB-1BB98AC0992F}"/>
              </a:ext>
            </a:extLst>
          </p:cNvPr>
          <p:cNvCxnSpPr/>
          <p:nvPr/>
        </p:nvCxnSpPr>
        <p:spPr>
          <a:xfrm>
            <a:off x="342773" y="2588390"/>
            <a:ext cx="1983867"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33D4FCB-78F7-95A5-AF78-78D536D143B5}"/>
              </a:ext>
            </a:extLst>
          </p:cNvPr>
          <p:cNvCxnSpPr/>
          <p:nvPr/>
        </p:nvCxnSpPr>
        <p:spPr>
          <a:xfrm>
            <a:off x="2708021" y="2588390"/>
            <a:ext cx="1983867"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25703DC-02A5-9886-BBFB-F297479CC1CB}"/>
              </a:ext>
            </a:extLst>
          </p:cNvPr>
          <p:cNvCxnSpPr>
            <a:cxnSpLocks/>
          </p:cNvCxnSpPr>
          <p:nvPr/>
        </p:nvCxnSpPr>
        <p:spPr>
          <a:xfrm>
            <a:off x="5096446" y="2588390"/>
            <a:ext cx="1875854"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4F863F53-A64C-2352-74FA-D89523AE8DE3}"/>
              </a:ext>
            </a:extLst>
          </p:cNvPr>
          <p:cNvCxnSpPr/>
          <p:nvPr/>
        </p:nvCxnSpPr>
        <p:spPr>
          <a:xfrm>
            <a:off x="7383653" y="2588390"/>
            <a:ext cx="1983867"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96D81C9E-D3EA-2DE8-A52D-3C6F9E361F6E}"/>
              </a:ext>
            </a:extLst>
          </p:cNvPr>
          <p:cNvCxnSpPr>
            <a:cxnSpLocks/>
          </p:cNvCxnSpPr>
          <p:nvPr/>
        </p:nvCxnSpPr>
        <p:spPr>
          <a:xfrm>
            <a:off x="9761093" y="2588390"/>
            <a:ext cx="2430907"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sp>
        <p:nvSpPr>
          <p:cNvPr id="24" name="Free-form: Shape 84">
            <a:extLst>
              <a:ext uri="{FF2B5EF4-FFF2-40B4-BE49-F238E27FC236}">
                <a16:creationId xmlns:a16="http://schemas.microsoft.com/office/drawing/2014/main" id="{2409F114-7D66-666B-6FE0-02728074A4E3}"/>
              </a:ext>
            </a:extLst>
          </p:cNvPr>
          <p:cNvSpPr/>
          <p:nvPr/>
        </p:nvSpPr>
        <p:spPr>
          <a:xfrm>
            <a:off x="185143" y="6338726"/>
            <a:ext cx="315260" cy="315260"/>
          </a:xfrm>
          <a:custGeom>
            <a:avLst/>
            <a:gdLst>
              <a:gd name="connsiteX0" fmla="*/ 300137 w 315260"/>
              <a:gd name="connsiteY0" fmla="*/ 283572 h 315260"/>
              <a:gd name="connsiteX1" fmla="*/ 284293 w 315260"/>
              <a:gd name="connsiteY1" fmla="*/ 283572 h 315260"/>
              <a:gd name="connsiteX2" fmla="*/ 284293 w 315260"/>
              <a:gd name="connsiteY2" fmla="*/ 47352 h 315260"/>
              <a:gd name="connsiteX3" fmla="*/ 268449 w 315260"/>
              <a:gd name="connsiteY3" fmla="*/ 31508 h 315260"/>
              <a:gd name="connsiteX4" fmla="*/ 252605 w 315260"/>
              <a:gd name="connsiteY4" fmla="*/ 47352 h 315260"/>
              <a:gd name="connsiteX5" fmla="*/ 252605 w 315260"/>
              <a:gd name="connsiteY5" fmla="*/ 283572 h 315260"/>
              <a:gd name="connsiteX6" fmla="*/ 221097 w 315260"/>
              <a:gd name="connsiteY6" fmla="*/ 283572 h 315260"/>
              <a:gd name="connsiteX7" fmla="*/ 221097 w 315260"/>
              <a:gd name="connsiteY7" fmla="*/ 110368 h 315260"/>
              <a:gd name="connsiteX8" fmla="*/ 205253 w 315260"/>
              <a:gd name="connsiteY8" fmla="*/ 94524 h 315260"/>
              <a:gd name="connsiteX9" fmla="*/ 189408 w 315260"/>
              <a:gd name="connsiteY9" fmla="*/ 110368 h 315260"/>
              <a:gd name="connsiteX10" fmla="*/ 189408 w 315260"/>
              <a:gd name="connsiteY10" fmla="*/ 283572 h 315260"/>
              <a:gd name="connsiteX11" fmla="*/ 157900 w 315260"/>
              <a:gd name="connsiteY11" fmla="*/ 283572 h 315260"/>
              <a:gd name="connsiteX12" fmla="*/ 157900 w 315260"/>
              <a:gd name="connsiteY12" fmla="*/ 173384 h 315260"/>
              <a:gd name="connsiteX13" fmla="*/ 142056 w 315260"/>
              <a:gd name="connsiteY13" fmla="*/ 157720 h 315260"/>
              <a:gd name="connsiteX14" fmla="*/ 126392 w 315260"/>
              <a:gd name="connsiteY14" fmla="*/ 173384 h 315260"/>
              <a:gd name="connsiteX15" fmla="*/ 126392 w 315260"/>
              <a:gd name="connsiteY15" fmla="*/ 283572 h 315260"/>
              <a:gd name="connsiteX16" fmla="*/ 94884 w 315260"/>
              <a:gd name="connsiteY16" fmla="*/ 283572 h 315260"/>
              <a:gd name="connsiteX17" fmla="*/ 94884 w 315260"/>
              <a:gd name="connsiteY17" fmla="*/ 236400 h 315260"/>
              <a:gd name="connsiteX18" fmla="*/ 79040 w 315260"/>
              <a:gd name="connsiteY18" fmla="*/ 220556 h 315260"/>
              <a:gd name="connsiteX19" fmla="*/ 63196 w 315260"/>
              <a:gd name="connsiteY19" fmla="*/ 236400 h 315260"/>
              <a:gd name="connsiteX20" fmla="*/ 63196 w 315260"/>
              <a:gd name="connsiteY20" fmla="*/ 283572 h 315260"/>
              <a:gd name="connsiteX21" fmla="*/ 31688 w 315260"/>
              <a:gd name="connsiteY21" fmla="*/ 283572 h 315260"/>
              <a:gd name="connsiteX22" fmla="*/ 31688 w 315260"/>
              <a:gd name="connsiteY22" fmla="*/ 15844 h 315260"/>
              <a:gd name="connsiteX23" fmla="*/ 15844 w 315260"/>
              <a:gd name="connsiteY23" fmla="*/ 0 h 315260"/>
              <a:gd name="connsiteX24" fmla="*/ 0 w 315260"/>
              <a:gd name="connsiteY24" fmla="*/ 15844 h 315260"/>
              <a:gd name="connsiteX25" fmla="*/ 0 w 315260"/>
              <a:gd name="connsiteY25" fmla="*/ 299416 h 315260"/>
              <a:gd name="connsiteX26" fmla="*/ 15844 w 315260"/>
              <a:gd name="connsiteY26" fmla="*/ 315260 h 315260"/>
              <a:gd name="connsiteX27" fmla="*/ 299416 w 315260"/>
              <a:gd name="connsiteY27" fmla="*/ 315260 h 315260"/>
              <a:gd name="connsiteX28" fmla="*/ 315260 w 315260"/>
              <a:gd name="connsiteY28" fmla="*/ 299416 h 315260"/>
              <a:gd name="connsiteX29" fmla="*/ 299416 w 315260"/>
              <a:gd name="connsiteY29" fmla="*/ 283572 h 31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5260" h="315260">
                <a:moveTo>
                  <a:pt x="300137" y="283572"/>
                </a:moveTo>
                <a:lnTo>
                  <a:pt x="284293" y="283572"/>
                </a:lnTo>
                <a:lnTo>
                  <a:pt x="284293" y="47352"/>
                </a:lnTo>
                <a:cubicBezTo>
                  <a:pt x="284293" y="38710"/>
                  <a:pt x="277271" y="31508"/>
                  <a:pt x="268449" y="31508"/>
                </a:cubicBezTo>
                <a:cubicBezTo>
                  <a:pt x="259627" y="31508"/>
                  <a:pt x="252605" y="38530"/>
                  <a:pt x="252605" y="47352"/>
                </a:cubicBezTo>
                <a:lnTo>
                  <a:pt x="252605" y="283572"/>
                </a:lnTo>
                <a:lnTo>
                  <a:pt x="221097" y="283572"/>
                </a:lnTo>
                <a:lnTo>
                  <a:pt x="221097" y="110368"/>
                </a:lnTo>
                <a:cubicBezTo>
                  <a:pt x="221097" y="101726"/>
                  <a:pt x="214075" y="94524"/>
                  <a:pt x="205253" y="94524"/>
                </a:cubicBezTo>
                <a:cubicBezTo>
                  <a:pt x="196431" y="94524"/>
                  <a:pt x="189408" y="101546"/>
                  <a:pt x="189408" y="110368"/>
                </a:cubicBezTo>
                <a:lnTo>
                  <a:pt x="189408" y="283572"/>
                </a:lnTo>
                <a:lnTo>
                  <a:pt x="157900" y="283572"/>
                </a:lnTo>
                <a:lnTo>
                  <a:pt x="157900" y="173384"/>
                </a:lnTo>
                <a:cubicBezTo>
                  <a:pt x="157900" y="164742"/>
                  <a:pt x="150878" y="157720"/>
                  <a:pt x="142056" y="157720"/>
                </a:cubicBezTo>
                <a:cubicBezTo>
                  <a:pt x="133234" y="157720"/>
                  <a:pt x="126392" y="164742"/>
                  <a:pt x="126392" y="173384"/>
                </a:cubicBezTo>
                <a:lnTo>
                  <a:pt x="126392" y="283572"/>
                </a:lnTo>
                <a:lnTo>
                  <a:pt x="94884" y="283572"/>
                </a:lnTo>
                <a:lnTo>
                  <a:pt x="94884" y="236400"/>
                </a:lnTo>
                <a:cubicBezTo>
                  <a:pt x="94884" y="227758"/>
                  <a:pt x="87862" y="220556"/>
                  <a:pt x="79040" y="220556"/>
                </a:cubicBezTo>
                <a:cubicBezTo>
                  <a:pt x="70218" y="220556"/>
                  <a:pt x="63196" y="227578"/>
                  <a:pt x="63196" y="236400"/>
                </a:cubicBezTo>
                <a:lnTo>
                  <a:pt x="63196" y="283572"/>
                </a:lnTo>
                <a:lnTo>
                  <a:pt x="31688" y="283572"/>
                </a:lnTo>
                <a:lnTo>
                  <a:pt x="31688" y="15844"/>
                </a:lnTo>
                <a:cubicBezTo>
                  <a:pt x="31688" y="7202"/>
                  <a:pt x="24666" y="0"/>
                  <a:pt x="15844" y="0"/>
                </a:cubicBezTo>
                <a:cubicBezTo>
                  <a:pt x="7022" y="0"/>
                  <a:pt x="0" y="7022"/>
                  <a:pt x="0" y="15844"/>
                </a:cubicBezTo>
                <a:lnTo>
                  <a:pt x="0" y="299416"/>
                </a:lnTo>
                <a:cubicBezTo>
                  <a:pt x="0" y="308058"/>
                  <a:pt x="7022" y="315260"/>
                  <a:pt x="15844" y="315260"/>
                </a:cubicBezTo>
                <a:lnTo>
                  <a:pt x="299416" y="315260"/>
                </a:lnTo>
                <a:cubicBezTo>
                  <a:pt x="308059" y="315260"/>
                  <a:pt x="315260" y="308238"/>
                  <a:pt x="315260" y="299416"/>
                </a:cubicBezTo>
                <a:cubicBezTo>
                  <a:pt x="315260" y="290594"/>
                  <a:pt x="308238" y="283572"/>
                  <a:pt x="299416" y="283572"/>
                </a:cubicBezTo>
              </a:path>
            </a:pathLst>
          </a:custGeom>
          <a:solidFill>
            <a:srgbClr val="D9291C"/>
          </a:solidFill>
          <a:ln w="17992" cap="flat">
            <a:noFill/>
            <a:prstDash val="solid"/>
            <a:miter/>
          </a:ln>
        </p:spPr>
        <p:txBody>
          <a:bodyPr rtlCol="0" anchor="ctr"/>
          <a:lstStyle/>
          <a:p>
            <a:endParaRPr lang="en-GB"/>
          </a:p>
        </p:txBody>
      </p:sp>
    </p:spTree>
    <p:extLst>
      <p:ext uri="{BB962C8B-B14F-4D97-AF65-F5344CB8AC3E}">
        <p14:creationId xmlns:p14="http://schemas.microsoft.com/office/powerpoint/2010/main" val="267336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F0ABC9-59F1-F811-D090-7E7F9C80D538}"/>
            </a:ext>
          </a:extLst>
        </p:cNvPr>
        <p:cNvGrpSpPr/>
        <p:nvPr/>
      </p:nvGrpSpPr>
      <p:grpSpPr>
        <a:xfrm>
          <a:off x="0" y="0"/>
          <a:ext cx="0" cy="0"/>
          <a:chOff x="0" y="0"/>
          <a:chExt cx="0" cy="0"/>
        </a:xfrm>
      </p:grpSpPr>
      <p:sp>
        <p:nvSpPr>
          <p:cNvPr id="13" name="TextBox 59">
            <a:extLst>
              <a:ext uri="{FF2B5EF4-FFF2-40B4-BE49-F238E27FC236}">
                <a16:creationId xmlns:a16="http://schemas.microsoft.com/office/drawing/2014/main" id="{06DB2762-4C4F-0C6D-F219-9B466F196B4D}"/>
              </a:ext>
            </a:extLst>
          </p:cNvPr>
          <p:cNvSpPr txBox="1"/>
          <p:nvPr/>
        </p:nvSpPr>
        <p:spPr>
          <a:xfrm>
            <a:off x="3235325" y="4439745"/>
            <a:ext cx="2428875" cy="1977208"/>
          </a:xfrm>
          <a:prstGeom prst="rect">
            <a:avLst/>
          </a:prstGeom>
        </p:spPr>
        <p:txBody>
          <a:bodyPr wrap="square" lIns="0" tIns="0" rIns="0" bIns="0" rtlCol="0" anchor="b">
            <a:spAutoFit/>
          </a:bodyPr>
          <a:lstStyle/>
          <a:p>
            <a:pPr defTabSz="609630">
              <a:lnSpc>
                <a:spcPct val="120000"/>
              </a:lnSpc>
              <a:spcAft>
                <a:spcPts val="1200"/>
              </a:spcAft>
            </a:pPr>
            <a:r>
              <a:rPr lang="en-US" sz="1200" dirty="0">
                <a:solidFill>
                  <a:srgbClr val="0C2340"/>
                </a:solidFill>
                <a:latin typeface="Work Sans" pitchFamily="2" charset="0"/>
              </a:rPr>
              <a:t>Lorem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 </a:t>
            </a:r>
            <a:r>
              <a:rPr lang="en-US" sz="1200" dirty="0" err="1">
                <a:solidFill>
                  <a:srgbClr val="0C2340"/>
                </a:solidFill>
                <a:latin typeface="Work Sans" pitchFamily="2" charset="0"/>
              </a:rPr>
              <a:t>aliqua</a:t>
            </a:r>
            <a:r>
              <a:rPr lang="en-US" sz="1200" dirty="0">
                <a:solidFill>
                  <a:srgbClr val="0C2340"/>
                </a:solidFill>
                <a:latin typeface="Work Sans" pitchFamily="2" charset="0"/>
              </a:rPr>
              <a:t>. Ut </a:t>
            </a:r>
            <a:r>
              <a:rPr lang="en-US" sz="1200" dirty="0" err="1">
                <a:solidFill>
                  <a:srgbClr val="0C2340"/>
                </a:solidFill>
                <a:latin typeface="Work Sans" pitchFamily="2" charset="0"/>
              </a:rPr>
              <a:t>enim</a:t>
            </a:r>
            <a:r>
              <a:rPr lang="en-US" sz="1200" dirty="0">
                <a:solidFill>
                  <a:srgbClr val="0C2340"/>
                </a:solidFill>
                <a:latin typeface="Work Sans" pitchFamily="2" charset="0"/>
              </a:rPr>
              <a:t> ad minim </a:t>
            </a:r>
            <a:r>
              <a:rPr lang="en-US" sz="1200" dirty="0" err="1">
                <a:solidFill>
                  <a:srgbClr val="0C2340"/>
                </a:solidFill>
                <a:latin typeface="Work Sans" pitchFamily="2" charset="0"/>
              </a:rPr>
              <a:t>veniam</a:t>
            </a:r>
            <a:r>
              <a:rPr lang="en-US" sz="1200" dirty="0">
                <a:solidFill>
                  <a:srgbClr val="0C2340"/>
                </a:solidFill>
                <a:latin typeface="Work Sans" pitchFamily="2" charset="0"/>
              </a:rPr>
              <a:t>, </a:t>
            </a:r>
            <a:r>
              <a:rPr lang="en-US" sz="1200" dirty="0" err="1">
                <a:solidFill>
                  <a:srgbClr val="0C2340"/>
                </a:solidFill>
                <a:latin typeface="Work Sans" pitchFamily="2" charset="0"/>
              </a:rPr>
              <a:t>quis</a:t>
            </a:r>
            <a:r>
              <a:rPr lang="en-US" sz="1200" dirty="0">
                <a:solidFill>
                  <a:srgbClr val="0C2340"/>
                </a:solidFill>
                <a:latin typeface="Work Sans" pitchFamily="2" charset="0"/>
              </a:rPr>
              <a:t> </a:t>
            </a:r>
            <a:r>
              <a:rPr lang="en-US" sz="1200" dirty="0" err="1">
                <a:solidFill>
                  <a:srgbClr val="0C2340"/>
                </a:solidFill>
                <a:latin typeface="Work Sans" pitchFamily="2" charset="0"/>
              </a:rPr>
              <a:t>nostrud</a:t>
            </a:r>
            <a:r>
              <a:rPr lang="en-US" sz="1200" dirty="0">
                <a:solidFill>
                  <a:srgbClr val="0C2340"/>
                </a:solidFill>
                <a:latin typeface="Work Sans" pitchFamily="2" charset="0"/>
              </a:rPr>
              <a:t> exercitation </a:t>
            </a:r>
            <a:r>
              <a:rPr lang="en-US" sz="1200" dirty="0" err="1">
                <a:solidFill>
                  <a:srgbClr val="0C2340"/>
                </a:solidFill>
                <a:latin typeface="Work Sans" pitchFamily="2" charset="0"/>
              </a:rPr>
              <a:t>ullamco</a:t>
            </a:r>
            <a:r>
              <a:rPr lang="en-US" sz="1200" dirty="0">
                <a:solidFill>
                  <a:srgbClr val="0C2340"/>
                </a:solidFill>
                <a:latin typeface="Work Sans" pitchFamily="2" charset="0"/>
              </a:rPr>
              <a:t> </a:t>
            </a:r>
            <a:r>
              <a:rPr lang="en-US" sz="1200" dirty="0" err="1">
                <a:solidFill>
                  <a:srgbClr val="0C2340"/>
                </a:solidFill>
                <a:latin typeface="Work Sans" pitchFamily="2" charset="0"/>
              </a:rPr>
              <a:t>laboris</a:t>
            </a:r>
            <a:r>
              <a:rPr lang="en-US" sz="1200" dirty="0">
                <a:solidFill>
                  <a:srgbClr val="0C2340"/>
                </a:solidFill>
                <a:latin typeface="Work Sans" pitchFamily="2" charset="0"/>
              </a:rPr>
              <a:t> nisi </a:t>
            </a:r>
            <a:r>
              <a:rPr lang="en-US" sz="1200" dirty="0" err="1">
                <a:solidFill>
                  <a:srgbClr val="0C2340"/>
                </a:solidFill>
                <a:latin typeface="Work Sans" pitchFamily="2" charset="0"/>
              </a:rPr>
              <a:t>ut</a:t>
            </a:r>
            <a:r>
              <a:rPr lang="en-US" sz="1200" dirty="0">
                <a:solidFill>
                  <a:srgbClr val="0C2340"/>
                </a:solidFill>
                <a:latin typeface="Work Sans" pitchFamily="2" charset="0"/>
              </a:rPr>
              <a:t> </a:t>
            </a:r>
            <a:r>
              <a:rPr lang="en-US" sz="1200" dirty="0" err="1">
                <a:solidFill>
                  <a:srgbClr val="0C2340"/>
                </a:solidFill>
                <a:latin typeface="Work Sans" pitchFamily="2" charset="0"/>
              </a:rPr>
              <a:t>aliquip</a:t>
            </a:r>
            <a:r>
              <a:rPr lang="en-US" sz="1200" dirty="0">
                <a:solidFill>
                  <a:srgbClr val="0C2340"/>
                </a:solidFill>
                <a:latin typeface="Work Sans" pitchFamily="2" charset="0"/>
              </a:rPr>
              <a:t> ex </a:t>
            </a:r>
            <a:r>
              <a:rPr lang="en-US" sz="1200" dirty="0" err="1">
                <a:solidFill>
                  <a:srgbClr val="0C2340"/>
                </a:solidFill>
                <a:latin typeface="Work Sans" pitchFamily="2" charset="0"/>
              </a:rPr>
              <a:t>ea</a:t>
            </a:r>
            <a:r>
              <a:rPr lang="en-US" sz="1200" dirty="0">
                <a:solidFill>
                  <a:srgbClr val="0C2340"/>
                </a:solidFill>
                <a:latin typeface="Work Sans" pitchFamily="2" charset="0"/>
              </a:rPr>
              <a:t> </a:t>
            </a:r>
            <a:r>
              <a:rPr lang="en-US" sz="1200" dirty="0" err="1">
                <a:solidFill>
                  <a:srgbClr val="0C2340"/>
                </a:solidFill>
                <a:latin typeface="Work Sans" pitchFamily="2" charset="0"/>
              </a:rPr>
              <a:t>commodo</a:t>
            </a:r>
            <a:r>
              <a:rPr lang="en-US" sz="1200" dirty="0">
                <a:solidFill>
                  <a:srgbClr val="0C2340"/>
                </a:solidFill>
                <a:latin typeface="Work Sans" pitchFamily="2" charset="0"/>
              </a:rPr>
              <a:t> </a:t>
            </a:r>
            <a:r>
              <a:rPr lang="en-US" sz="1200" dirty="0" err="1">
                <a:solidFill>
                  <a:srgbClr val="0C2340"/>
                </a:solidFill>
                <a:latin typeface="Work Sans" pitchFamily="2" charset="0"/>
              </a:rPr>
              <a:t>consequat</a:t>
            </a:r>
            <a:r>
              <a:rPr lang="en-US" sz="1200" dirty="0">
                <a:solidFill>
                  <a:srgbClr val="0C2340"/>
                </a:solidFill>
                <a:latin typeface="Work Sans" pitchFamily="2" charset="0"/>
              </a:rPr>
              <a:t>.</a:t>
            </a:r>
          </a:p>
        </p:txBody>
      </p:sp>
      <p:sp>
        <p:nvSpPr>
          <p:cNvPr id="14" name="Título 1">
            <a:extLst>
              <a:ext uri="{FF2B5EF4-FFF2-40B4-BE49-F238E27FC236}">
                <a16:creationId xmlns:a16="http://schemas.microsoft.com/office/drawing/2014/main" id="{D00ED565-F5AF-AB2B-C4D6-710585EF3375}"/>
              </a:ext>
            </a:extLst>
          </p:cNvPr>
          <p:cNvSpPr txBox="1">
            <a:spLocks/>
          </p:cNvSpPr>
          <p:nvPr/>
        </p:nvSpPr>
        <p:spPr>
          <a:xfrm>
            <a:off x="228209" y="2294545"/>
            <a:ext cx="2915286" cy="4197736"/>
          </a:xfrm>
          <a:prstGeom prst="rect">
            <a:avLst/>
          </a:prstGeom>
        </p:spPr>
        <p:txBody>
          <a:bodyPr vert="horz" lIns="0" tIns="0" rIns="0" bIns="0" rtlCol="0" anchor="b"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4400" b="0" dirty="0">
                <a:solidFill>
                  <a:srgbClr val="0C2340"/>
                </a:solidFill>
                <a:latin typeface="Work Sans Light" pitchFamily="2" charset="0"/>
              </a:rPr>
              <a:t>Lorem ipsum dolor sit amet, consectet</a:t>
            </a:r>
          </a:p>
        </p:txBody>
      </p:sp>
      <p:pic>
        <p:nvPicPr>
          <p:cNvPr id="18" name="Picture 13">
            <a:extLst>
              <a:ext uri="{FF2B5EF4-FFF2-40B4-BE49-F238E27FC236}">
                <a16:creationId xmlns:a16="http://schemas.microsoft.com/office/drawing/2014/main" id="{0437CDDD-7141-6951-A5EC-E6C03A2AEC5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7438" y="597719"/>
            <a:ext cx="5759142" cy="5781519"/>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pic>
        <p:nvPicPr>
          <p:cNvPr id="4" name="Graphic 3">
            <a:extLst>
              <a:ext uri="{FF2B5EF4-FFF2-40B4-BE49-F238E27FC236}">
                <a16:creationId xmlns:a16="http://schemas.microsoft.com/office/drawing/2014/main" id="{7C978570-86E0-2858-004F-130E63818B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12984" y="597719"/>
            <a:ext cx="715491" cy="721795"/>
          </a:xfrm>
          <a:prstGeom prst="rect">
            <a:avLst/>
          </a:prstGeom>
        </p:spPr>
      </p:pic>
      <p:sp>
        <p:nvSpPr>
          <p:cNvPr id="2" name="Text Placeholder 1">
            <a:extLst>
              <a:ext uri="{FF2B5EF4-FFF2-40B4-BE49-F238E27FC236}">
                <a16:creationId xmlns:a16="http://schemas.microsoft.com/office/drawing/2014/main" id="{6C4CA9C8-9CD1-5098-DB5E-D2564ADDB7C8}"/>
              </a:ext>
            </a:extLst>
          </p:cNvPr>
          <p:cNvSpPr>
            <a:spLocks noGrp="1"/>
          </p:cNvSpPr>
          <p:nvPr>
            <p:ph type="body" sz="quarter" idx="4294967295"/>
          </p:nvPr>
        </p:nvSpPr>
        <p:spPr>
          <a:xfrm>
            <a:off x="263526" y="296863"/>
            <a:ext cx="2484438" cy="175577"/>
          </a:xfrm>
        </p:spPr>
        <p:txBody>
          <a:bodyPr/>
          <a:lstStyle/>
          <a:p>
            <a:r>
              <a:rPr lang="pt-BR" dirty="0"/>
              <a:t>LOREM IPSUM</a:t>
            </a:r>
            <a:endParaRPr lang="en-GB" dirty="0"/>
          </a:p>
        </p:txBody>
      </p:sp>
    </p:spTree>
    <p:extLst>
      <p:ext uri="{BB962C8B-B14F-4D97-AF65-F5344CB8AC3E}">
        <p14:creationId xmlns:p14="http://schemas.microsoft.com/office/powerpoint/2010/main" val="1762631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13">
            <a:extLst>
              <a:ext uri="{FF2B5EF4-FFF2-40B4-BE49-F238E27FC236}">
                <a16:creationId xmlns:a16="http://schemas.microsoft.com/office/drawing/2014/main" id="{A4610C9F-49F9-170C-0FEC-11A11F2FB82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0992" b="10992"/>
          <a:stretch/>
        </p:blipFill>
        <p:spPr>
          <a:xfrm>
            <a:off x="7308992" y="303884"/>
            <a:ext cx="4617587" cy="3948039"/>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22" name="TextBox 22"/>
          <p:cNvSpPr txBox="1"/>
          <p:nvPr/>
        </p:nvSpPr>
        <p:spPr>
          <a:xfrm>
            <a:off x="227479" y="668420"/>
            <a:ext cx="6908800" cy="1338315"/>
          </a:xfrm>
          <a:prstGeom prst="rect">
            <a:avLst/>
          </a:prstGeom>
        </p:spPr>
        <p:txBody>
          <a:bodyPr wrap="square" lIns="0" tIns="0" rIns="0" bIns="0" rtlCol="0" anchor="t">
            <a:spAutoFit/>
          </a:bodyPr>
          <a:lstStyle/>
          <a:p>
            <a:pPr>
              <a:lnSpc>
                <a:spcPct val="80000"/>
              </a:lnSpc>
            </a:pPr>
            <a:r>
              <a:rPr lang="en-US" sz="5334">
                <a:solidFill>
                  <a:srgbClr val="0C2340"/>
                </a:solidFill>
                <a:latin typeface="FS Elliot Pro Thin" panose="02000503030000020004" pitchFamily="50" charset="0"/>
              </a:rPr>
              <a:t>We are partners in your success journey</a:t>
            </a:r>
          </a:p>
        </p:txBody>
      </p:sp>
      <p:sp>
        <p:nvSpPr>
          <p:cNvPr id="6" name="TextBox 6"/>
          <p:cNvSpPr txBox="1"/>
          <p:nvPr/>
        </p:nvSpPr>
        <p:spPr>
          <a:xfrm>
            <a:off x="257960" y="2930866"/>
            <a:ext cx="2560184" cy="192104"/>
          </a:xfrm>
          <a:prstGeom prst="rect">
            <a:avLst/>
          </a:prstGeom>
        </p:spPr>
        <p:txBody>
          <a:bodyPr wrap="square" lIns="0" tIns="0" rIns="0" bIns="0" rtlCol="0" anchor="t">
            <a:spAutoFit/>
          </a:bodyPr>
          <a:lstStyle/>
          <a:p>
            <a:pPr>
              <a:lnSpc>
                <a:spcPts val="1560"/>
              </a:lnSpc>
            </a:pPr>
            <a:r>
              <a:rPr lang="en-US" sz="1200" b="1" dirty="0">
                <a:solidFill>
                  <a:srgbClr val="0C2340"/>
                </a:solidFill>
                <a:latin typeface="Work Sans SemiBold" pitchFamily="2" charset="0"/>
              </a:rPr>
              <a:t>LOREM IPSUM</a:t>
            </a:r>
            <a:endParaRPr lang="en-US" sz="1200" dirty="0">
              <a:solidFill>
                <a:srgbClr val="000000"/>
              </a:solidFill>
              <a:latin typeface="Work Sans SemiBold" pitchFamily="2" charset="0"/>
            </a:endParaRPr>
          </a:p>
        </p:txBody>
      </p:sp>
      <p:sp>
        <p:nvSpPr>
          <p:cNvPr id="11" name="TextBox 6">
            <a:extLst>
              <a:ext uri="{FF2B5EF4-FFF2-40B4-BE49-F238E27FC236}">
                <a16:creationId xmlns:a16="http://schemas.microsoft.com/office/drawing/2014/main" id="{142100E3-CED6-E5DF-3722-CACB0E7329F7}"/>
              </a:ext>
            </a:extLst>
          </p:cNvPr>
          <p:cNvSpPr txBox="1"/>
          <p:nvPr/>
        </p:nvSpPr>
        <p:spPr>
          <a:xfrm>
            <a:off x="257960" y="3196105"/>
            <a:ext cx="2490003" cy="1278363"/>
          </a:xfrm>
          <a:prstGeom prst="rect">
            <a:avLst/>
          </a:prstGeom>
        </p:spPr>
        <p:txBody>
          <a:bodyPr wrap="square" lIns="0" tIns="0" rIns="0" bIns="0" rtlCol="0" anchor="t">
            <a:spAutoFit/>
          </a:bodyPr>
          <a:lstStyle/>
          <a:p>
            <a:pPr defTabSz="609630">
              <a:lnSpc>
                <a:spcPct val="120000"/>
              </a:lnSpc>
              <a:spcAft>
                <a:spcPts val="1200"/>
              </a:spcAft>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 Ut </a:t>
            </a:r>
            <a:r>
              <a:rPr lang="en-US" sz="1000" err="1">
                <a:solidFill>
                  <a:srgbClr val="0C2340"/>
                </a:solidFill>
                <a:latin typeface="Work Sans" pitchFamily="2" charset="0"/>
              </a:rPr>
              <a:t>enim</a:t>
            </a:r>
            <a:r>
              <a:rPr lang="en-US" sz="1000">
                <a:solidFill>
                  <a:srgbClr val="0C2340"/>
                </a:solidFill>
                <a:latin typeface="Work Sans" pitchFamily="2" charset="0"/>
              </a:rPr>
              <a:t> ad minim </a:t>
            </a:r>
            <a:r>
              <a:rPr lang="en-US" sz="1000" err="1">
                <a:solidFill>
                  <a:srgbClr val="0C2340"/>
                </a:solidFill>
                <a:latin typeface="Work Sans" pitchFamily="2" charset="0"/>
              </a:rPr>
              <a:t>veniam</a:t>
            </a:r>
            <a:r>
              <a:rPr lang="en-US" sz="1000">
                <a:solidFill>
                  <a:srgbClr val="0C2340"/>
                </a:solidFill>
                <a:latin typeface="Work Sans" pitchFamily="2" charset="0"/>
              </a:rPr>
              <a:t>, </a:t>
            </a:r>
            <a:r>
              <a:rPr lang="en-US" sz="1000" err="1">
                <a:solidFill>
                  <a:srgbClr val="0C2340"/>
                </a:solidFill>
                <a:latin typeface="Work Sans" pitchFamily="2" charset="0"/>
              </a:rPr>
              <a:t>quis</a:t>
            </a:r>
            <a:r>
              <a:rPr lang="en-US" sz="1000">
                <a:solidFill>
                  <a:srgbClr val="0C2340"/>
                </a:solidFill>
                <a:latin typeface="Work Sans" pitchFamily="2" charset="0"/>
              </a:rPr>
              <a:t> </a:t>
            </a:r>
            <a:r>
              <a:rPr lang="en-US" sz="1000" err="1">
                <a:solidFill>
                  <a:srgbClr val="0C2340"/>
                </a:solidFill>
                <a:latin typeface="Work Sans" pitchFamily="2" charset="0"/>
              </a:rPr>
              <a:t>nostrud</a:t>
            </a:r>
            <a:r>
              <a:rPr lang="en-US" sz="1000">
                <a:solidFill>
                  <a:srgbClr val="0C2340"/>
                </a:solidFill>
                <a:latin typeface="Work Sans" pitchFamily="2" charset="0"/>
              </a:rPr>
              <a:t> exercitation </a:t>
            </a:r>
            <a:r>
              <a:rPr lang="en-US" sz="1000" err="1">
                <a:solidFill>
                  <a:srgbClr val="0C2340"/>
                </a:solidFill>
                <a:latin typeface="Work Sans" pitchFamily="2" charset="0"/>
              </a:rPr>
              <a:t>ullamco</a:t>
            </a:r>
            <a:r>
              <a:rPr lang="en-US" sz="1000">
                <a:solidFill>
                  <a:srgbClr val="0C2340"/>
                </a:solidFill>
                <a:latin typeface="Work Sans" pitchFamily="2" charset="0"/>
              </a:rPr>
              <a:t> </a:t>
            </a:r>
            <a:r>
              <a:rPr lang="en-US" sz="1000" err="1">
                <a:solidFill>
                  <a:srgbClr val="0C2340"/>
                </a:solidFill>
                <a:latin typeface="Work Sans" pitchFamily="2" charset="0"/>
              </a:rPr>
              <a:t>laboris</a:t>
            </a:r>
            <a:r>
              <a:rPr lang="en-US" sz="1000">
                <a:solidFill>
                  <a:srgbClr val="0C2340"/>
                </a:solidFill>
                <a:latin typeface="Work Sans" pitchFamily="2" charset="0"/>
              </a:rPr>
              <a:t> nisi </a:t>
            </a:r>
            <a:r>
              <a:rPr lang="en-US" sz="1000" err="1">
                <a:solidFill>
                  <a:srgbClr val="0C2340"/>
                </a:solidFill>
                <a:latin typeface="Work Sans" pitchFamily="2" charset="0"/>
              </a:rPr>
              <a:t>ut</a:t>
            </a:r>
            <a:r>
              <a:rPr lang="en-US" sz="1000">
                <a:solidFill>
                  <a:srgbClr val="0C2340"/>
                </a:solidFill>
                <a:latin typeface="Work Sans" pitchFamily="2" charset="0"/>
              </a:rPr>
              <a:t> </a:t>
            </a:r>
            <a:r>
              <a:rPr lang="en-US" sz="1000" err="1">
                <a:solidFill>
                  <a:srgbClr val="0C2340"/>
                </a:solidFill>
                <a:latin typeface="Work Sans" pitchFamily="2" charset="0"/>
              </a:rPr>
              <a:t>aliquip</a:t>
            </a:r>
            <a:r>
              <a:rPr lang="en-US" sz="1000">
                <a:solidFill>
                  <a:srgbClr val="0C2340"/>
                </a:solidFill>
                <a:latin typeface="Work Sans" pitchFamily="2" charset="0"/>
              </a:rPr>
              <a:t> ex </a:t>
            </a:r>
            <a:r>
              <a:rPr lang="en-US" sz="1000" err="1">
                <a:solidFill>
                  <a:srgbClr val="0C2340"/>
                </a:solidFill>
                <a:latin typeface="Work Sans" pitchFamily="2" charset="0"/>
              </a:rPr>
              <a:t>ea</a:t>
            </a:r>
            <a:r>
              <a:rPr lang="en-US" sz="1000">
                <a:solidFill>
                  <a:srgbClr val="0C2340"/>
                </a:solidFill>
                <a:latin typeface="Work Sans" pitchFamily="2" charset="0"/>
              </a:rPr>
              <a:t> </a:t>
            </a:r>
            <a:r>
              <a:rPr lang="en-US" sz="1000" err="1">
                <a:solidFill>
                  <a:srgbClr val="0C2340"/>
                </a:solidFill>
                <a:latin typeface="Work Sans" pitchFamily="2" charset="0"/>
              </a:rPr>
              <a:t>commodo</a:t>
            </a:r>
            <a:r>
              <a:rPr lang="en-US" sz="1000">
                <a:solidFill>
                  <a:srgbClr val="0C2340"/>
                </a:solidFill>
                <a:latin typeface="Work Sans" pitchFamily="2" charset="0"/>
              </a:rPr>
              <a:t> </a:t>
            </a:r>
            <a:r>
              <a:rPr lang="en-US" sz="1000" err="1">
                <a:solidFill>
                  <a:srgbClr val="0C2340"/>
                </a:solidFill>
                <a:latin typeface="Work Sans" pitchFamily="2" charset="0"/>
              </a:rPr>
              <a:t>consequat</a:t>
            </a:r>
            <a:r>
              <a:rPr lang="en-US" sz="1000">
                <a:solidFill>
                  <a:srgbClr val="0C2340"/>
                </a:solidFill>
                <a:latin typeface="Work Sans" pitchFamily="2" charset="0"/>
              </a:rPr>
              <a:t>. </a:t>
            </a:r>
          </a:p>
        </p:txBody>
      </p:sp>
      <p:sp>
        <p:nvSpPr>
          <p:cNvPr id="12" name="TextBox 6">
            <a:extLst>
              <a:ext uri="{FF2B5EF4-FFF2-40B4-BE49-F238E27FC236}">
                <a16:creationId xmlns:a16="http://schemas.microsoft.com/office/drawing/2014/main" id="{6047B21E-D25A-A257-BD48-E1314787AC13}"/>
              </a:ext>
            </a:extLst>
          </p:cNvPr>
          <p:cNvSpPr txBox="1"/>
          <p:nvPr/>
        </p:nvSpPr>
        <p:spPr>
          <a:xfrm>
            <a:off x="257175" y="5103387"/>
            <a:ext cx="2457403" cy="1278363"/>
          </a:xfrm>
          <a:prstGeom prst="rect">
            <a:avLst/>
          </a:prstGeom>
        </p:spPr>
        <p:txBody>
          <a:bodyPr wrap="square" lIns="0" tIns="0" rIns="0" bIns="0" rtlCol="0" anchor="t">
            <a:spAutoFit/>
          </a:bodyPr>
          <a:lstStyle/>
          <a:p>
            <a:pPr defTabSz="609630">
              <a:lnSpc>
                <a:spcPct val="120000"/>
              </a:lnSpc>
              <a:spcAft>
                <a:spcPts val="1200"/>
              </a:spcAft>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 Ut </a:t>
            </a:r>
            <a:r>
              <a:rPr lang="en-US" sz="1000" err="1">
                <a:solidFill>
                  <a:srgbClr val="0C2340"/>
                </a:solidFill>
                <a:latin typeface="Work Sans" pitchFamily="2" charset="0"/>
              </a:rPr>
              <a:t>enim</a:t>
            </a:r>
            <a:r>
              <a:rPr lang="en-US" sz="1000">
                <a:solidFill>
                  <a:srgbClr val="0C2340"/>
                </a:solidFill>
                <a:latin typeface="Work Sans" pitchFamily="2" charset="0"/>
              </a:rPr>
              <a:t> ad minim </a:t>
            </a:r>
            <a:r>
              <a:rPr lang="en-US" sz="1000" err="1">
                <a:solidFill>
                  <a:srgbClr val="0C2340"/>
                </a:solidFill>
                <a:latin typeface="Work Sans" pitchFamily="2" charset="0"/>
              </a:rPr>
              <a:t>veniam</a:t>
            </a:r>
            <a:r>
              <a:rPr lang="en-US" sz="1000">
                <a:solidFill>
                  <a:srgbClr val="0C2340"/>
                </a:solidFill>
                <a:latin typeface="Work Sans" pitchFamily="2" charset="0"/>
              </a:rPr>
              <a:t>, </a:t>
            </a:r>
            <a:r>
              <a:rPr lang="en-US" sz="1000" err="1">
                <a:solidFill>
                  <a:srgbClr val="0C2340"/>
                </a:solidFill>
                <a:latin typeface="Work Sans" pitchFamily="2" charset="0"/>
              </a:rPr>
              <a:t>quis</a:t>
            </a:r>
            <a:r>
              <a:rPr lang="en-US" sz="1000">
                <a:solidFill>
                  <a:srgbClr val="0C2340"/>
                </a:solidFill>
                <a:latin typeface="Work Sans" pitchFamily="2" charset="0"/>
              </a:rPr>
              <a:t> </a:t>
            </a:r>
            <a:r>
              <a:rPr lang="en-US" sz="1000" err="1">
                <a:solidFill>
                  <a:srgbClr val="0C2340"/>
                </a:solidFill>
                <a:latin typeface="Work Sans" pitchFamily="2" charset="0"/>
              </a:rPr>
              <a:t>nostrud</a:t>
            </a:r>
            <a:r>
              <a:rPr lang="en-US" sz="1000">
                <a:solidFill>
                  <a:srgbClr val="0C2340"/>
                </a:solidFill>
                <a:latin typeface="Work Sans" pitchFamily="2" charset="0"/>
              </a:rPr>
              <a:t> exercitation </a:t>
            </a:r>
            <a:r>
              <a:rPr lang="en-US" sz="1000" err="1">
                <a:solidFill>
                  <a:srgbClr val="0C2340"/>
                </a:solidFill>
                <a:latin typeface="Work Sans" pitchFamily="2" charset="0"/>
              </a:rPr>
              <a:t>ullamco</a:t>
            </a:r>
            <a:r>
              <a:rPr lang="en-US" sz="1000">
                <a:solidFill>
                  <a:srgbClr val="0C2340"/>
                </a:solidFill>
                <a:latin typeface="Work Sans" pitchFamily="2" charset="0"/>
              </a:rPr>
              <a:t> </a:t>
            </a:r>
            <a:r>
              <a:rPr lang="en-US" sz="1000" err="1">
                <a:solidFill>
                  <a:srgbClr val="0C2340"/>
                </a:solidFill>
                <a:latin typeface="Work Sans" pitchFamily="2" charset="0"/>
              </a:rPr>
              <a:t>laboris</a:t>
            </a:r>
            <a:r>
              <a:rPr lang="en-US" sz="1000">
                <a:solidFill>
                  <a:srgbClr val="0C2340"/>
                </a:solidFill>
                <a:latin typeface="Work Sans" pitchFamily="2" charset="0"/>
              </a:rPr>
              <a:t> nisi </a:t>
            </a:r>
            <a:r>
              <a:rPr lang="en-US" sz="1000" err="1">
                <a:solidFill>
                  <a:srgbClr val="0C2340"/>
                </a:solidFill>
                <a:latin typeface="Work Sans" pitchFamily="2" charset="0"/>
              </a:rPr>
              <a:t>ut</a:t>
            </a:r>
            <a:r>
              <a:rPr lang="en-US" sz="1000">
                <a:solidFill>
                  <a:srgbClr val="0C2340"/>
                </a:solidFill>
                <a:latin typeface="Work Sans" pitchFamily="2" charset="0"/>
              </a:rPr>
              <a:t> </a:t>
            </a:r>
            <a:r>
              <a:rPr lang="en-US" sz="1000" err="1">
                <a:solidFill>
                  <a:srgbClr val="0C2340"/>
                </a:solidFill>
                <a:latin typeface="Work Sans" pitchFamily="2" charset="0"/>
              </a:rPr>
              <a:t>aliquip</a:t>
            </a:r>
            <a:r>
              <a:rPr lang="en-US" sz="1000">
                <a:solidFill>
                  <a:srgbClr val="0C2340"/>
                </a:solidFill>
                <a:latin typeface="Work Sans" pitchFamily="2" charset="0"/>
              </a:rPr>
              <a:t> ex </a:t>
            </a:r>
            <a:r>
              <a:rPr lang="en-US" sz="1000" err="1">
                <a:solidFill>
                  <a:srgbClr val="0C2340"/>
                </a:solidFill>
                <a:latin typeface="Work Sans" pitchFamily="2" charset="0"/>
              </a:rPr>
              <a:t>ea</a:t>
            </a:r>
            <a:r>
              <a:rPr lang="en-US" sz="1000">
                <a:solidFill>
                  <a:srgbClr val="0C2340"/>
                </a:solidFill>
                <a:latin typeface="Work Sans" pitchFamily="2" charset="0"/>
              </a:rPr>
              <a:t> </a:t>
            </a:r>
            <a:r>
              <a:rPr lang="en-US" sz="1000" err="1">
                <a:solidFill>
                  <a:srgbClr val="0C2340"/>
                </a:solidFill>
                <a:latin typeface="Work Sans" pitchFamily="2" charset="0"/>
              </a:rPr>
              <a:t>commodo</a:t>
            </a:r>
            <a:r>
              <a:rPr lang="en-US" sz="1000">
                <a:solidFill>
                  <a:srgbClr val="0C2340"/>
                </a:solidFill>
                <a:latin typeface="Work Sans" pitchFamily="2" charset="0"/>
              </a:rPr>
              <a:t> </a:t>
            </a:r>
            <a:r>
              <a:rPr lang="en-US" sz="1000" err="1">
                <a:solidFill>
                  <a:srgbClr val="0C2340"/>
                </a:solidFill>
                <a:latin typeface="Work Sans" pitchFamily="2" charset="0"/>
              </a:rPr>
              <a:t>consequat</a:t>
            </a:r>
            <a:r>
              <a:rPr lang="en-US" sz="1000">
                <a:solidFill>
                  <a:srgbClr val="0C2340"/>
                </a:solidFill>
                <a:latin typeface="Work Sans" pitchFamily="2" charset="0"/>
              </a:rPr>
              <a:t>. </a:t>
            </a:r>
          </a:p>
        </p:txBody>
      </p:sp>
      <p:sp>
        <p:nvSpPr>
          <p:cNvPr id="13" name="TextBox 6">
            <a:extLst>
              <a:ext uri="{FF2B5EF4-FFF2-40B4-BE49-F238E27FC236}">
                <a16:creationId xmlns:a16="http://schemas.microsoft.com/office/drawing/2014/main" id="{D5C39262-F026-6BAA-1CEA-C75A0DECA554}"/>
              </a:ext>
            </a:extLst>
          </p:cNvPr>
          <p:cNvSpPr txBox="1"/>
          <p:nvPr/>
        </p:nvSpPr>
        <p:spPr>
          <a:xfrm>
            <a:off x="257175" y="4838148"/>
            <a:ext cx="2526665" cy="192104"/>
          </a:xfrm>
          <a:prstGeom prst="rect">
            <a:avLst/>
          </a:prstGeom>
        </p:spPr>
        <p:txBody>
          <a:bodyPr wrap="square" lIns="0" tIns="0" rIns="0" bIns="0" rtlCol="0" anchor="t">
            <a:spAutoFit/>
          </a:bodyPr>
          <a:lstStyle/>
          <a:p>
            <a:pPr>
              <a:lnSpc>
                <a:spcPts val="1560"/>
              </a:lnSpc>
            </a:pPr>
            <a:r>
              <a:rPr lang="en-US" sz="1200" b="1">
                <a:solidFill>
                  <a:srgbClr val="0C2340"/>
                </a:solidFill>
                <a:latin typeface="Work Sans SemiBold" pitchFamily="2" charset="0"/>
              </a:rPr>
              <a:t>LOREM IPSUM</a:t>
            </a:r>
            <a:endParaRPr lang="en-US" sz="1200">
              <a:solidFill>
                <a:srgbClr val="000000"/>
              </a:solidFill>
              <a:latin typeface="Work Sans SemiBold" pitchFamily="2" charset="0"/>
            </a:endParaRPr>
          </a:p>
        </p:txBody>
      </p:sp>
      <p:sp>
        <p:nvSpPr>
          <p:cNvPr id="4" name="TextBox 10">
            <a:extLst>
              <a:ext uri="{FF2B5EF4-FFF2-40B4-BE49-F238E27FC236}">
                <a16:creationId xmlns:a16="http://schemas.microsoft.com/office/drawing/2014/main" id="{BF2DA058-CB35-98C4-126B-BBAFC7CB18C0}"/>
              </a:ext>
            </a:extLst>
          </p:cNvPr>
          <p:cNvSpPr txBox="1"/>
          <p:nvPr/>
        </p:nvSpPr>
        <p:spPr>
          <a:xfrm>
            <a:off x="3264744" y="5639460"/>
            <a:ext cx="2481710" cy="724365"/>
          </a:xfrm>
          <a:prstGeom prst="rect">
            <a:avLst/>
          </a:prstGeom>
        </p:spPr>
        <p:txBody>
          <a:bodyPr wrap="square" lIns="0" tIns="0" rIns="0" bIns="0" rtlCol="0" anchor="b">
            <a:spAutoFit/>
          </a:bodyPr>
          <a:lstStyle/>
          <a:p>
            <a:pPr>
              <a:lnSpc>
                <a:spcPct val="120000"/>
              </a:lnSpc>
              <a:spcAft>
                <a:spcPts val="1200"/>
              </a:spcAft>
            </a:pPr>
            <a:r>
              <a:rPr lang="en-US" sz="1000">
                <a:solidFill>
                  <a:srgbClr val="546579"/>
                </a:solidFill>
                <a:latin typeface="Work Sans" pitchFamily="2" charset="0"/>
              </a:rPr>
              <a:t>Lorem ipsum dolor sit </a:t>
            </a:r>
            <a:r>
              <a:rPr lang="en-US" sz="1000" err="1">
                <a:solidFill>
                  <a:srgbClr val="546579"/>
                </a:solidFill>
                <a:latin typeface="Work Sans" pitchFamily="2" charset="0"/>
              </a:rPr>
              <a:t>amet</a:t>
            </a:r>
            <a:r>
              <a:rPr lang="en-US" sz="1000">
                <a:solidFill>
                  <a:srgbClr val="546579"/>
                </a:solidFill>
                <a:latin typeface="Work Sans" pitchFamily="2" charset="0"/>
              </a:rPr>
              <a:t>, </a:t>
            </a:r>
            <a:r>
              <a:rPr lang="en-US" sz="1000" err="1">
                <a:solidFill>
                  <a:srgbClr val="546579"/>
                </a:solidFill>
                <a:latin typeface="Work Sans" pitchFamily="2" charset="0"/>
              </a:rPr>
              <a:t>consectetur</a:t>
            </a:r>
            <a:r>
              <a:rPr lang="en-US" sz="1000">
                <a:solidFill>
                  <a:srgbClr val="546579"/>
                </a:solidFill>
                <a:latin typeface="Work Sans" pitchFamily="2" charset="0"/>
              </a:rPr>
              <a:t> </a:t>
            </a:r>
            <a:r>
              <a:rPr lang="en-US" sz="1000" err="1">
                <a:solidFill>
                  <a:srgbClr val="546579"/>
                </a:solidFill>
                <a:latin typeface="Work Sans" pitchFamily="2" charset="0"/>
              </a:rPr>
              <a:t>adipiscing</a:t>
            </a:r>
            <a:r>
              <a:rPr lang="en-US" sz="1000">
                <a:solidFill>
                  <a:srgbClr val="546579"/>
                </a:solidFill>
                <a:latin typeface="Work Sans" pitchFamily="2" charset="0"/>
              </a:rPr>
              <a:t> </a:t>
            </a:r>
            <a:r>
              <a:rPr lang="en-US" sz="1000" err="1">
                <a:solidFill>
                  <a:srgbClr val="546579"/>
                </a:solidFill>
                <a:latin typeface="Work Sans" pitchFamily="2" charset="0"/>
              </a:rPr>
              <a:t>elit</a:t>
            </a:r>
            <a:r>
              <a:rPr lang="en-US" sz="1000">
                <a:solidFill>
                  <a:srgbClr val="546579"/>
                </a:solidFill>
                <a:latin typeface="Work Sans" pitchFamily="2" charset="0"/>
              </a:rPr>
              <a:t>, sed do </a:t>
            </a:r>
            <a:r>
              <a:rPr lang="en-US" sz="1000" err="1">
                <a:solidFill>
                  <a:srgbClr val="546579"/>
                </a:solidFill>
                <a:latin typeface="Work Sans" pitchFamily="2" charset="0"/>
              </a:rPr>
              <a:t>eiusmod</a:t>
            </a:r>
            <a:r>
              <a:rPr lang="en-US" sz="1000">
                <a:solidFill>
                  <a:srgbClr val="546579"/>
                </a:solidFill>
                <a:latin typeface="Work Sans" pitchFamily="2" charset="0"/>
              </a:rPr>
              <a:t> </a:t>
            </a:r>
            <a:r>
              <a:rPr lang="en-US" sz="1000" err="1">
                <a:solidFill>
                  <a:srgbClr val="546579"/>
                </a:solidFill>
                <a:latin typeface="Work Sans" pitchFamily="2" charset="0"/>
              </a:rPr>
              <a:t>tempor</a:t>
            </a:r>
            <a:r>
              <a:rPr lang="en-US" sz="1000">
                <a:solidFill>
                  <a:srgbClr val="546579"/>
                </a:solidFill>
                <a:latin typeface="Work Sans" pitchFamily="2" charset="0"/>
              </a:rPr>
              <a:t> </a:t>
            </a:r>
            <a:r>
              <a:rPr lang="en-US" sz="1000" err="1">
                <a:solidFill>
                  <a:srgbClr val="546579"/>
                </a:solidFill>
                <a:latin typeface="Work Sans" pitchFamily="2" charset="0"/>
              </a:rPr>
              <a:t>incididunt</a:t>
            </a:r>
            <a:r>
              <a:rPr lang="en-US" sz="1000">
                <a:solidFill>
                  <a:srgbClr val="546579"/>
                </a:solidFill>
                <a:latin typeface="Work Sans" pitchFamily="2" charset="0"/>
              </a:rPr>
              <a:t> </a:t>
            </a:r>
            <a:r>
              <a:rPr lang="en-US" sz="1000" err="1">
                <a:solidFill>
                  <a:srgbClr val="546579"/>
                </a:solidFill>
                <a:latin typeface="Work Sans" pitchFamily="2" charset="0"/>
              </a:rPr>
              <a:t>ut</a:t>
            </a:r>
            <a:r>
              <a:rPr lang="en-US" sz="1000">
                <a:solidFill>
                  <a:srgbClr val="546579"/>
                </a:solidFill>
                <a:latin typeface="Work Sans" pitchFamily="2" charset="0"/>
              </a:rPr>
              <a:t> labore et dolore magna </a:t>
            </a:r>
            <a:r>
              <a:rPr lang="en-US" sz="1000" err="1">
                <a:solidFill>
                  <a:srgbClr val="546579"/>
                </a:solidFill>
                <a:latin typeface="Work Sans" pitchFamily="2" charset="0"/>
              </a:rPr>
              <a:t>aliqua</a:t>
            </a:r>
            <a:r>
              <a:rPr lang="en-US" sz="1000">
                <a:solidFill>
                  <a:srgbClr val="546579"/>
                </a:solidFill>
                <a:latin typeface="Work Sans" pitchFamily="2" charset="0"/>
              </a:rPr>
              <a:t>.</a:t>
            </a:r>
            <a:endParaRPr lang="it-IT" sz="1000">
              <a:solidFill>
                <a:srgbClr val="546579"/>
              </a:solidFill>
              <a:latin typeface="Work Sans" pitchFamily="2" charset="0"/>
            </a:endParaRPr>
          </a:p>
        </p:txBody>
      </p:sp>
      <p:sp>
        <p:nvSpPr>
          <p:cNvPr id="7" name="TextBox 11">
            <a:extLst>
              <a:ext uri="{FF2B5EF4-FFF2-40B4-BE49-F238E27FC236}">
                <a16:creationId xmlns:a16="http://schemas.microsoft.com/office/drawing/2014/main" id="{D9CB5E03-71E4-2A67-AF91-88B4A89D046B}"/>
              </a:ext>
            </a:extLst>
          </p:cNvPr>
          <p:cNvSpPr txBox="1"/>
          <p:nvPr/>
        </p:nvSpPr>
        <p:spPr>
          <a:xfrm>
            <a:off x="3218984" y="4909820"/>
            <a:ext cx="2797899" cy="408894"/>
          </a:xfrm>
          <a:prstGeom prst="rect">
            <a:avLst/>
          </a:prstGeom>
        </p:spPr>
        <p:txBody>
          <a:bodyPr wrap="square" lIns="0" tIns="0" rIns="0" bIns="0" rtlCol="0" anchor="t">
            <a:spAutoFit/>
          </a:bodyPr>
          <a:lstStyle/>
          <a:p>
            <a:pPr>
              <a:lnSpc>
                <a:spcPct val="80000"/>
              </a:lnSpc>
            </a:pPr>
            <a:r>
              <a:rPr lang="en-US" sz="3200">
                <a:solidFill>
                  <a:srgbClr val="DA291C"/>
                </a:solidFill>
                <a:latin typeface="Work Sans Light" pitchFamily="2" charset="0"/>
              </a:rPr>
              <a:t>20K</a:t>
            </a:r>
          </a:p>
        </p:txBody>
      </p:sp>
      <p:sp>
        <p:nvSpPr>
          <p:cNvPr id="8" name="TextBox 12">
            <a:extLst>
              <a:ext uri="{FF2B5EF4-FFF2-40B4-BE49-F238E27FC236}">
                <a16:creationId xmlns:a16="http://schemas.microsoft.com/office/drawing/2014/main" id="{BF18D2B0-5918-CBF9-4C93-C1C11509BE89}"/>
              </a:ext>
            </a:extLst>
          </p:cNvPr>
          <p:cNvSpPr txBox="1"/>
          <p:nvPr/>
        </p:nvSpPr>
        <p:spPr>
          <a:xfrm>
            <a:off x="3264744" y="5317392"/>
            <a:ext cx="2149734" cy="141257"/>
          </a:xfrm>
          <a:prstGeom prst="rect">
            <a:avLst/>
          </a:prstGeom>
        </p:spPr>
        <p:txBody>
          <a:bodyPr lIns="0" tIns="0" rIns="0" bIns="0" rtlCol="0" anchor="t">
            <a:spAutoFit/>
          </a:bodyPr>
          <a:lstStyle/>
          <a:p>
            <a:pPr>
              <a:lnSpc>
                <a:spcPts val="1126"/>
              </a:lnSpc>
              <a:spcBef>
                <a:spcPct val="0"/>
              </a:spcBef>
            </a:pPr>
            <a:r>
              <a:rPr lang="en-US" sz="1000" b="1">
                <a:solidFill>
                  <a:srgbClr val="0C2340"/>
                </a:solidFill>
                <a:latin typeface="Work Sans SemiBold" pitchFamily="2" charset="0"/>
              </a:rPr>
              <a:t>(+25% Lorem Ipsum)</a:t>
            </a:r>
          </a:p>
        </p:txBody>
      </p:sp>
      <p:sp>
        <p:nvSpPr>
          <p:cNvPr id="16" name="TextBox 17">
            <a:extLst>
              <a:ext uri="{FF2B5EF4-FFF2-40B4-BE49-F238E27FC236}">
                <a16:creationId xmlns:a16="http://schemas.microsoft.com/office/drawing/2014/main" id="{1F60C7EE-5EC3-2C72-EA4F-2B8A370FB072}"/>
              </a:ext>
            </a:extLst>
          </p:cNvPr>
          <p:cNvSpPr txBox="1"/>
          <p:nvPr/>
        </p:nvSpPr>
        <p:spPr>
          <a:xfrm>
            <a:off x="6250451" y="5645810"/>
            <a:ext cx="2420445" cy="724365"/>
          </a:xfrm>
          <a:prstGeom prst="rect">
            <a:avLst/>
          </a:prstGeom>
        </p:spPr>
        <p:txBody>
          <a:bodyPr wrap="square" lIns="0" tIns="0" rIns="0" bIns="0" rtlCol="0" anchor="b">
            <a:spAutoFit/>
          </a:bodyPr>
          <a:lstStyle/>
          <a:p>
            <a:pPr>
              <a:lnSpc>
                <a:spcPct val="120000"/>
              </a:lnSpc>
              <a:spcAft>
                <a:spcPts val="1200"/>
              </a:spcAft>
            </a:pPr>
            <a:r>
              <a:rPr lang="en-US" sz="1000">
                <a:solidFill>
                  <a:srgbClr val="546579"/>
                </a:solidFill>
                <a:latin typeface="Work Sans" pitchFamily="2" charset="0"/>
              </a:rPr>
              <a:t>Lorem ipsum dolor sit </a:t>
            </a:r>
            <a:r>
              <a:rPr lang="en-US" sz="1000" err="1">
                <a:solidFill>
                  <a:srgbClr val="546579"/>
                </a:solidFill>
                <a:latin typeface="Work Sans" pitchFamily="2" charset="0"/>
              </a:rPr>
              <a:t>amet</a:t>
            </a:r>
            <a:r>
              <a:rPr lang="en-US" sz="1000">
                <a:solidFill>
                  <a:srgbClr val="546579"/>
                </a:solidFill>
                <a:latin typeface="Work Sans" pitchFamily="2" charset="0"/>
              </a:rPr>
              <a:t>, </a:t>
            </a:r>
            <a:r>
              <a:rPr lang="en-US" sz="1000" err="1">
                <a:solidFill>
                  <a:srgbClr val="546579"/>
                </a:solidFill>
                <a:latin typeface="Work Sans" pitchFamily="2" charset="0"/>
              </a:rPr>
              <a:t>consectetur</a:t>
            </a:r>
            <a:r>
              <a:rPr lang="en-US" sz="1000">
                <a:solidFill>
                  <a:srgbClr val="546579"/>
                </a:solidFill>
                <a:latin typeface="Work Sans" pitchFamily="2" charset="0"/>
              </a:rPr>
              <a:t> </a:t>
            </a:r>
            <a:r>
              <a:rPr lang="en-US" sz="1000" err="1">
                <a:solidFill>
                  <a:srgbClr val="546579"/>
                </a:solidFill>
                <a:latin typeface="Work Sans" pitchFamily="2" charset="0"/>
              </a:rPr>
              <a:t>adipiscing</a:t>
            </a:r>
            <a:r>
              <a:rPr lang="en-US" sz="1000">
                <a:solidFill>
                  <a:srgbClr val="546579"/>
                </a:solidFill>
                <a:latin typeface="Work Sans" pitchFamily="2" charset="0"/>
              </a:rPr>
              <a:t> </a:t>
            </a:r>
            <a:r>
              <a:rPr lang="en-US" sz="1000" err="1">
                <a:solidFill>
                  <a:srgbClr val="546579"/>
                </a:solidFill>
                <a:latin typeface="Work Sans" pitchFamily="2" charset="0"/>
              </a:rPr>
              <a:t>elit</a:t>
            </a:r>
            <a:r>
              <a:rPr lang="en-US" sz="1000">
                <a:solidFill>
                  <a:srgbClr val="546579"/>
                </a:solidFill>
                <a:latin typeface="Work Sans" pitchFamily="2" charset="0"/>
              </a:rPr>
              <a:t>, sed do </a:t>
            </a:r>
            <a:r>
              <a:rPr lang="en-US" sz="1000" err="1">
                <a:solidFill>
                  <a:srgbClr val="546579"/>
                </a:solidFill>
                <a:latin typeface="Work Sans" pitchFamily="2" charset="0"/>
              </a:rPr>
              <a:t>eiusmod</a:t>
            </a:r>
            <a:r>
              <a:rPr lang="en-US" sz="1000">
                <a:solidFill>
                  <a:srgbClr val="546579"/>
                </a:solidFill>
                <a:latin typeface="Work Sans" pitchFamily="2" charset="0"/>
              </a:rPr>
              <a:t> </a:t>
            </a:r>
            <a:r>
              <a:rPr lang="en-US" sz="1000" err="1">
                <a:solidFill>
                  <a:srgbClr val="546579"/>
                </a:solidFill>
                <a:latin typeface="Work Sans" pitchFamily="2" charset="0"/>
              </a:rPr>
              <a:t>tempor</a:t>
            </a:r>
            <a:r>
              <a:rPr lang="en-US" sz="1000">
                <a:solidFill>
                  <a:srgbClr val="546579"/>
                </a:solidFill>
                <a:latin typeface="Work Sans" pitchFamily="2" charset="0"/>
              </a:rPr>
              <a:t> </a:t>
            </a:r>
            <a:r>
              <a:rPr lang="en-US" sz="1000" err="1">
                <a:solidFill>
                  <a:srgbClr val="546579"/>
                </a:solidFill>
                <a:latin typeface="Work Sans" pitchFamily="2" charset="0"/>
              </a:rPr>
              <a:t>incididunt</a:t>
            </a:r>
            <a:r>
              <a:rPr lang="en-US" sz="1000">
                <a:solidFill>
                  <a:srgbClr val="546579"/>
                </a:solidFill>
                <a:latin typeface="Work Sans" pitchFamily="2" charset="0"/>
              </a:rPr>
              <a:t> </a:t>
            </a:r>
            <a:r>
              <a:rPr lang="en-US" sz="1000" err="1">
                <a:solidFill>
                  <a:srgbClr val="546579"/>
                </a:solidFill>
                <a:latin typeface="Work Sans" pitchFamily="2" charset="0"/>
              </a:rPr>
              <a:t>ut</a:t>
            </a:r>
            <a:r>
              <a:rPr lang="en-US" sz="1000">
                <a:solidFill>
                  <a:srgbClr val="546579"/>
                </a:solidFill>
                <a:latin typeface="Work Sans" pitchFamily="2" charset="0"/>
              </a:rPr>
              <a:t> labore et dolore magna </a:t>
            </a:r>
            <a:r>
              <a:rPr lang="en-US" sz="1000" err="1">
                <a:solidFill>
                  <a:srgbClr val="546579"/>
                </a:solidFill>
                <a:latin typeface="Work Sans" pitchFamily="2" charset="0"/>
              </a:rPr>
              <a:t>aliqua</a:t>
            </a:r>
            <a:r>
              <a:rPr lang="en-US" sz="1000">
                <a:solidFill>
                  <a:srgbClr val="546579"/>
                </a:solidFill>
                <a:latin typeface="Work Sans" pitchFamily="2" charset="0"/>
              </a:rPr>
              <a:t>.</a:t>
            </a:r>
            <a:endParaRPr lang="it-IT" sz="1000">
              <a:solidFill>
                <a:srgbClr val="546579"/>
              </a:solidFill>
              <a:latin typeface="Work Sans" pitchFamily="2" charset="0"/>
            </a:endParaRPr>
          </a:p>
        </p:txBody>
      </p:sp>
      <p:sp>
        <p:nvSpPr>
          <p:cNvPr id="17" name="TextBox 18">
            <a:extLst>
              <a:ext uri="{FF2B5EF4-FFF2-40B4-BE49-F238E27FC236}">
                <a16:creationId xmlns:a16="http://schemas.microsoft.com/office/drawing/2014/main" id="{AABB8270-00C5-8A1C-79A6-1028729E418F}"/>
              </a:ext>
            </a:extLst>
          </p:cNvPr>
          <p:cNvSpPr txBox="1"/>
          <p:nvPr/>
        </p:nvSpPr>
        <p:spPr>
          <a:xfrm>
            <a:off x="6204691" y="4916170"/>
            <a:ext cx="2797899" cy="408894"/>
          </a:xfrm>
          <a:prstGeom prst="rect">
            <a:avLst/>
          </a:prstGeom>
        </p:spPr>
        <p:txBody>
          <a:bodyPr wrap="square" lIns="0" tIns="0" rIns="0" bIns="0" rtlCol="0" anchor="t">
            <a:spAutoFit/>
          </a:bodyPr>
          <a:lstStyle/>
          <a:p>
            <a:pPr>
              <a:lnSpc>
                <a:spcPct val="80000"/>
              </a:lnSpc>
            </a:pPr>
            <a:r>
              <a:rPr lang="en-US" sz="3200">
                <a:solidFill>
                  <a:srgbClr val="DA291C"/>
                </a:solidFill>
                <a:latin typeface="Work Sans Light" pitchFamily="2" charset="0"/>
              </a:rPr>
              <a:t>10K</a:t>
            </a:r>
          </a:p>
        </p:txBody>
      </p:sp>
      <p:sp>
        <p:nvSpPr>
          <p:cNvPr id="18" name="TextBox 19">
            <a:extLst>
              <a:ext uri="{FF2B5EF4-FFF2-40B4-BE49-F238E27FC236}">
                <a16:creationId xmlns:a16="http://schemas.microsoft.com/office/drawing/2014/main" id="{603B799A-4F16-ABC1-A87B-877C04CB3BB8}"/>
              </a:ext>
            </a:extLst>
          </p:cNvPr>
          <p:cNvSpPr txBox="1"/>
          <p:nvPr/>
        </p:nvSpPr>
        <p:spPr>
          <a:xfrm>
            <a:off x="6250451" y="5323742"/>
            <a:ext cx="2149734" cy="141257"/>
          </a:xfrm>
          <a:prstGeom prst="rect">
            <a:avLst/>
          </a:prstGeom>
        </p:spPr>
        <p:txBody>
          <a:bodyPr lIns="0" tIns="0" rIns="0" bIns="0" rtlCol="0" anchor="t">
            <a:spAutoFit/>
          </a:bodyPr>
          <a:lstStyle/>
          <a:p>
            <a:pPr>
              <a:lnSpc>
                <a:spcPts val="1126"/>
              </a:lnSpc>
              <a:spcBef>
                <a:spcPct val="0"/>
              </a:spcBef>
            </a:pPr>
            <a:r>
              <a:rPr lang="en-US" sz="1000" b="1">
                <a:solidFill>
                  <a:srgbClr val="0C2340"/>
                </a:solidFill>
                <a:latin typeface="Work Sans SemiBold" pitchFamily="2" charset="0"/>
              </a:rPr>
              <a:t>(+25% Lorem Ipsum)</a:t>
            </a:r>
          </a:p>
        </p:txBody>
      </p:sp>
      <p:sp>
        <p:nvSpPr>
          <p:cNvPr id="19" name="TextBox 23">
            <a:extLst>
              <a:ext uri="{FF2B5EF4-FFF2-40B4-BE49-F238E27FC236}">
                <a16:creationId xmlns:a16="http://schemas.microsoft.com/office/drawing/2014/main" id="{F31370E4-30FD-177A-FAEE-024E10F372E2}"/>
              </a:ext>
            </a:extLst>
          </p:cNvPr>
          <p:cNvSpPr txBox="1"/>
          <p:nvPr/>
        </p:nvSpPr>
        <p:spPr>
          <a:xfrm>
            <a:off x="9130576" y="4928870"/>
            <a:ext cx="2797899" cy="408894"/>
          </a:xfrm>
          <a:prstGeom prst="rect">
            <a:avLst/>
          </a:prstGeom>
        </p:spPr>
        <p:txBody>
          <a:bodyPr wrap="square" lIns="0" tIns="0" rIns="0" bIns="0" rtlCol="0" anchor="t">
            <a:spAutoFit/>
          </a:bodyPr>
          <a:lstStyle/>
          <a:p>
            <a:pPr>
              <a:lnSpc>
                <a:spcPct val="80000"/>
              </a:lnSpc>
            </a:pPr>
            <a:r>
              <a:rPr lang="en-US" sz="3200">
                <a:solidFill>
                  <a:srgbClr val="DA291C"/>
                </a:solidFill>
                <a:latin typeface="Work Sans Light" pitchFamily="2" charset="0"/>
              </a:rPr>
              <a:t>38MM</a:t>
            </a:r>
          </a:p>
        </p:txBody>
      </p:sp>
      <p:sp>
        <p:nvSpPr>
          <p:cNvPr id="20" name="TextBox 17">
            <a:extLst>
              <a:ext uri="{FF2B5EF4-FFF2-40B4-BE49-F238E27FC236}">
                <a16:creationId xmlns:a16="http://schemas.microsoft.com/office/drawing/2014/main" id="{B07AE44F-C4ED-7A73-4259-3427FA7B1996}"/>
              </a:ext>
            </a:extLst>
          </p:cNvPr>
          <p:cNvSpPr txBox="1"/>
          <p:nvPr/>
        </p:nvSpPr>
        <p:spPr>
          <a:xfrm>
            <a:off x="9167007" y="5657385"/>
            <a:ext cx="2412682" cy="724365"/>
          </a:xfrm>
          <a:prstGeom prst="rect">
            <a:avLst/>
          </a:prstGeom>
        </p:spPr>
        <p:txBody>
          <a:bodyPr wrap="square" lIns="0" tIns="0" rIns="0" bIns="0" rtlCol="0" anchor="b">
            <a:spAutoFit/>
          </a:bodyPr>
          <a:lstStyle/>
          <a:p>
            <a:pPr>
              <a:lnSpc>
                <a:spcPct val="120000"/>
              </a:lnSpc>
              <a:spcAft>
                <a:spcPts val="1200"/>
              </a:spcAft>
            </a:pPr>
            <a:r>
              <a:rPr lang="en-US" sz="1000">
                <a:solidFill>
                  <a:srgbClr val="546579"/>
                </a:solidFill>
                <a:latin typeface="Work Sans" pitchFamily="2" charset="0"/>
              </a:rPr>
              <a:t>Lorem ipsum dolor sit </a:t>
            </a:r>
            <a:r>
              <a:rPr lang="en-US" sz="1000" err="1">
                <a:solidFill>
                  <a:srgbClr val="546579"/>
                </a:solidFill>
                <a:latin typeface="Work Sans" pitchFamily="2" charset="0"/>
              </a:rPr>
              <a:t>amet</a:t>
            </a:r>
            <a:r>
              <a:rPr lang="en-US" sz="1000">
                <a:solidFill>
                  <a:srgbClr val="546579"/>
                </a:solidFill>
                <a:latin typeface="Work Sans" pitchFamily="2" charset="0"/>
              </a:rPr>
              <a:t>, </a:t>
            </a:r>
            <a:r>
              <a:rPr lang="en-US" sz="1000" err="1">
                <a:solidFill>
                  <a:srgbClr val="546579"/>
                </a:solidFill>
                <a:latin typeface="Work Sans" pitchFamily="2" charset="0"/>
              </a:rPr>
              <a:t>consectetur</a:t>
            </a:r>
            <a:r>
              <a:rPr lang="en-US" sz="1000">
                <a:solidFill>
                  <a:srgbClr val="546579"/>
                </a:solidFill>
                <a:latin typeface="Work Sans" pitchFamily="2" charset="0"/>
              </a:rPr>
              <a:t> </a:t>
            </a:r>
            <a:r>
              <a:rPr lang="en-US" sz="1000" err="1">
                <a:solidFill>
                  <a:srgbClr val="546579"/>
                </a:solidFill>
                <a:latin typeface="Work Sans" pitchFamily="2" charset="0"/>
              </a:rPr>
              <a:t>adipiscing</a:t>
            </a:r>
            <a:r>
              <a:rPr lang="en-US" sz="1000">
                <a:solidFill>
                  <a:srgbClr val="546579"/>
                </a:solidFill>
                <a:latin typeface="Work Sans" pitchFamily="2" charset="0"/>
              </a:rPr>
              <a:t> </a:t>
            </a:r>
            <a:r>
              <a:rPr lang="en-US" sz="1000" err="1">
                <a:solidFill>
                  <a:srgbClr val="546579"/>
                </a:solidFill>
                <a:latin typeface="Work Sans" pitchFamily="2" charset="0"/>
              </a:rPr>
              <a:t>elit</a:t>
            </a:r>
            <a:r>
              <a:rPr lang="en-US" sz="1000">
                <a:solidFill>
                  <a:srgbClr val="546579"/>
                </a:solidFill>
                <a:latin typeface="Work Sans" pitchFamily="2" charset="0"/>
              </a:rPr>
              <a:t>, sed do </a:t>
            </a:r>
            <a:r>
              <a:rPr lang="en-US" sz="1000" err="1">
                <a:solidFill>
                  <a:srgbClr val="546579"/>
                </a:solidFill>
                <a:latin typeface="Work Sans" pitchFamily="2" charset="0"/>
              </a:rPr>
              <a:t>eiusmod</a:t>
            </a:r>
            <a:r>
              <a:rPr lang="en-US" sz="1000">
                <a:solidFill>
                  <a:srgbClr val="546579"/>
                </a:solidFill>
                <a:latin typeface="Work Sans" pitchFamily="2" charset="0"/>
              </a:rPr>
              <a:t> </a:t>
            </a:r>
            <a:r>
              <a:rPr lang="en-US" sz="1000" err="1">
                <a:solidFill>
                  <a:srgbClr val="546579"/>
                </a:solidFill>
                <a:latin typeface="Work Sans" pitchFamily="2" charset="0"/>
              </a:rPr>
              <a:t>tempor</a:t>
            </a:r>
            <a:r>
              <a:rPr lang="en-US" sz="1000">
                <a:solidFill>
                  <a:srgbClr val="546579"/>
                </a:solidFill>
                <a:latin typeface="Work Sans" pitchFamily="2" charset="0"/>
              </a:rPr>
              <a:t> </a:t>
            </a:r>
            <a:r>
              <a:rPr lang="en-US" sz="1000" err="1">
                <a:solidFill>
                  <a:srgbClr val="546579"/>
                </a:solidFill>
                <a:latin typeface="Work Sans" pitchFamily="2" charset="0"/>
              </a:rPr>
              <a:t>incididunt</a:t>
            </a:r>
            <a:r>
              <a:rPr lang="en-US" sz="1000">
                <a:solidFill>
                  <a:srgbClr val="546579"/>
                </a:solidFill>
                <a:latin typeface="Work Sans" pitchFamily="2" charset="0"/>
              </a:rPr>
              <a:t> </a:t>
            </a:r>
            <a:r>
              <a:rPr lang="en-US" sz="1000" err="1">
                <a:solidFill>
                  <a:srgbClr val="546579"/>
                </a:solidFill>
                <a:latin typeface="Work Sans" pitchFamily="2" charset="0"/>
              </a:rPr>
              <a:t>ut</a:t>
            </a:r>
            <a:r>
              <a:rPr lang="en-US" sz="1000">
                <a:solidFill>
                  <a:srgbClr val="546579"/>
                </a:solidFill>
                <a:latin typeface="Work Sans" pitchFamily="2" charset="0"/>
              </a:rPr>
              <a:t> labore et dolore magna </a:t>
            </a:r>
            <a:r>
              <a:rPr lang="en-US" sz="1000" err="1">
                <a:solidFill>
                  <a:srgbClr val="546579"/>
                </a:solidFill>
                <a:latin typeface="Work Sans" pitchFamily="2" charset="0"/>
              </a:rPr>
              <a:t>aliqua</a:t>
            </a:r>
            <a:r>
              <a:rPr lang="en-US" sz="1000">
                <a:solidFill>
                  <a:srgbClr val="546579"/>
                </a:solidFill>
                <a:latin typeface="Work Sans" pitchFamily="2" charset="0"/>
              </a:rPr>
              <a:t>.</a:t>
            </a:r>
            <a:endParaRPr lang="it-IT" sz="1000">
              <a:solidFill>
                <a:srgbClr val="546579"/>
              </a:solidFill>
              <a:latin typeface="Work Sans" pitchFamily="2" charset="0"/>
            </a:endParaRPr>
          </a:p>
        </p:txBody>
      </p:sp>
      <p:sp>
        <p:nvSpPr>
          <p:cNvPr id="23" name="TextBox 19">
            <a:extLst>
              <a:ext uri="{FF2B5EF4-FFF2-40B4-BE49-F238E27FC236}">
                <a16:creationId xmlns:a16="http://schemas.microsoft.com/office/drawing/2014/main" id="{54F1A61B-D11F-8A60-B25E-493E34BBBDC3}"/>
              </a:ext>
            </a:extLst>
          </p:cNvPr>
          <p:cNvSpPr txBox="1"/>
          <p:nvPr/>
        </p:nvSpPr>
        <p:spPr>
          <a:xfrm>
            <a:off x="9167007" y="5335317"/>
            <a:ext cx="2149734" cy="141257"/>
          </a:xfrm>
          <a:prstGeom prst="rect">
            <a:avLst/>
          </a:prstGeom>
        </p:spPr>
        <p:txBody>
          <a:bodyPr lIns="0" tIns="0" rIns="0" bIns="0" rtlCol="0" anchor="t">
            <a:spAutoFit/>
          </a:bodyPr>
          <a:lstStyle/>
          <a:p>
            <a:pPr>
              <a:lnSpc>
                <a:spcPts val="1126"/>
              </a:lnSpc>
              <a:spcBef>
                <a:spcPct val="0"/>
              </a:spcBef>
            </a:pPr>
            <a:r>
              <a:rPr lang="en-US" sz="1000" b="1">
                <a:solidFill>
                  <a:srgbClr val="0C2340"/>
                </a:solidFill>
                <a:latin typeface="Work Sans SemiBold" pitchFamily="2" charset="0"/>
              </a:rPr>
              <a:t>(+25% Lorem Ipsum)</a:t>
            </a:r>
          </a:p>
        </p:txBody>
      </p:sp>
      <p:pic>
        <p:nvPicPr>
          <p:cNvPr id="5" name="Graphic 4">
            <a:extLst>
              <a:ext uri="{FF2B5EF4-FFF2-40B4-BE49-F238E27FC236}">
                <a16:creationId xmlns:a16="http://schemas.microsoft.com/office/drawing/2014/main" id="{57FC3C79-D357-459D-D269-5206CEC90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3985" y="302828"/>
            <a:ext cx="704169" cy="704169"/>
          </a:xfrm>
          <a:prstGeom prst="rect">
            <a:avLst/>
          </a:prstGeom>
        </p:spPr>
      </p:pic>
      <p:sp>
        <p:nvSpPr>
          <p:cNvPr id="3" name="Text Placeholder 2">
            <a:extLst>
              <a:ext uri="{FF2B5EF4-FFF2-40B4-BE49-F238E27FC236}">
                <a16:creationId xmlns:a16="http://schemas.microsoft.com/office/drawing/2014/main" id="{DB111C59-75EA-00F7-4DD9-F2D1E5170336}"/>
              </a:ext>
            </a:extLst>
          </p:cNvPr>
          <p:cNvSpPr>
            <a:spLocks noGrp="1"/>
          </p:cNvSpPr>
          <p:nvPr>
            <p:ph type="body" sz="quarter" idx="4294967295"/>
          </p:nvPr>
        </p:nvSpPr>
        <p:spPr>
          <a:xfrm>
            <a:off x="263526" y="296863"/>
            <a:ext cx="2484438" cy="175577"/>
          </a:xfrm>
        </p:spPr>
        <p:txBody>
          <a:bodyPr/>
          <a:lstStyle/>
          <a:p>
            <a:r>
              <a:rPr lang="pt-BR" dirty="0"/>
              <a:t>LOREM IPSUM</a:t>
            </a:r>
            <a:endParaRPr lang="en-GB" dirty="0"/>
          </a:p>
        </p:txBody>
      </p:sp>
    </p:spTree>
    <p:extLst>
      <p:ext uri="{BB962C8B-B14F-4D97-AF65-F5344CB8AC3E}">
        <p14:creationId xmlns:p14="http://schemas.microsoft.com/office/powerpoint/2010/main" val="3507819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1"/>
          <p:cNvSpPr txBox="1"/>
          <p:nvPr/>
        </p:nvSpPr>
        <p:spPr>
          <a:xfrm>
            <a:off x="6062133" y="2443236"/>
            <a:ext cx="5714136" cy="766620"/>
          </a:xfrm>
          <a:prstGeom prst="rect">
            <a:avLst/>
          </a:prstGeom>
        </p:spPr>
        <p:txBody>
          <a:bodyPr wrap="square" lIns="0" tIns="0" rIns="0" bIns="0" rtlCol="0" anchor="t">
            <a:spAutoFit/>
          </a:bodyPr>
          <a:lstStyle/>
          <a:p>
            <a:pPr algn="r">
              <a:lnSpc>
                <a:spcPct val="80000"/>
              </a:lnSpc>
            </a:pPr>
            <a:r>
              <a:rPr lang="en-US" sz="6000">
                <a:solidFill>
                  <a:srgbClr val="0C2340"/>
                </a:solidFill>
                <a:latin typeface="Work Sans Thin" pitchFamily="2" charset="0"/>
              </a:rPr>
              <a:t>US$123.456</a:t>
            </a:r>
          </a:p>
        </p:txBody>
      </p:sp>
      <p:sp>
        <p:nvSpPr>
          <p:cNvPr id="12" name="TextBox 12"/>
          <p:cNvSpPr txBox="1"/>
          <p:nvPr/>
        </p:nvSpPr>
        <p:spPr>
          <a:xfrm>
            <a:off x="263718" y="2085516"/>
            <a:ext cx="2149734" cy="144014"/>
          </a:xfrm>
          <a:prstGeom prst="rect">
            <a:avLst/>
          </a:prstGeom>
        </p:spPr>
        <p:txBody>
          <a:bodyPr lIns="0" tIns="0" rIns="0" bIns="0" rtlCol="0" anchor="t">
            <a:spAutoFit/>
          </a:bodyPr>
          <a:lstStyle/>
          <a:p>
            <a:pPr>
              <a:lnSpc>
                <a:spcPts val="1126"/>
              </a:lnSpc>
              <a:spcBef>
                <a:spcPct val="0"/>
              </a:spcBef>
            </a:pPr>
            <a:r>
              <a:rPr lang="en-US" sz="1200" b="1">
                <a:solidFill>
                  <a:srgbClr val="0C2340"/>
                </a:solidFill>
                <a:latin typeface="Work Sans SemiBold" pitchFamily="2" charset="0"/>
              </a:rPr>
              <a:t>Lorem Ipsum</a:t>
            </a:r>
          </a:p>
        </p:txBody>
      </p:sp>
      <p:sp>
        <p:nvSpPr>
          <p:cNvPr id="31" name="Título 1">
            <a:extLst>
              <a:ext uri="{FF2B5EF4-FFF2-40B4-BE49-F238E27FC236}">
                <a16:creationId xmlns:a16="http://schemas.microsoft.com/office/drawing/2014/main" id="{9BEE6DAA-EF9C-08D6-AC70-1174C3934D73}"/>
              </a:ext>
            </a:extLst>
          </p:cNvPr>
          <p:cNvSpPr txBox="1">
            <a:spLocks/>
          </p:cNvSpPr>
          <p:nvPr/>
        </p:nvSpPr>
        <p:spPr>
          <a:xfrm>
            <a:off x="237734" y="613997"/>
            <a:ext cx="5796354" cy="1307400"/>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3200" b="0" dirty="0">
                <a:solidFill>
                  <a:srgbClr val="0C2340"/>
                </a:solidFill>
                <a:latin typeface="Work Sans Light" pitchFamily="2" charset="0"/>
              </a:rPr>
              <a:t>Lorem ipsum dolor sit amet, consectetur ullamco laboris </a:t>
            </a:r>
            <a:br>
              <a:rPr lang="pt-BR" sz="3200" b="0" dirty="0">
                <a:solidFill>
                  <a:srgbClr val="0C2340"/>
                </a:solidFill>
                <a:latin typeface="Work Sans Light" pitchFamily="2" charset="0"/>
              </a:rPr>
            </a:br>
            <a:r>
              <a:rPr lang="pt-BR" sz="3200" b="0" dirty="0">
                <a:solidFill>
                  <a:srgbClr val="0C2340"/>
                </a:solidFill>
                <a:latin typeface="Work Sans Light" pitchFamily="2" charset="0"/>
              </a:rPr>
              <a:t>ut aliqui</a:t>
            </a:r>
          </a:p>
        </p:txBody>
      </p:sp>
      <p:sp>
        <p:nvSpPr>
          <p:cNvPr id="9" name="TextBox 17">
            <a:extLst>
              <a:ext uri="{FF2B5EF4-FFF2-40B4-BE49-F238E27FC236}">
                <a16:creationId xmlns:a16="http://schemas.microsoft.com/office/drawing/2014/main" id="{6AF24726-FC58-91B3-7B19-BBD0A2DF70A3}"/>
              </a:ext>
            </a:extLst>
          </p:cNvPr>
          <p:cNvSpPr txBox="1"/>
          <p:nvPr/>
        </p:nvSpPr>
        <p:spPr>
          <a:xfrm>
            <a:off x="263525" y="2408511"/>
            <a:ext cx="2844800" cy="539700"/>
          </a:xfrm>
          <a:prstGeom prst="rect">
            <a:avLst/>
          </a:prstGeom>
        </p:spPr>
        <p:txBody>
          <a:bodyPr wrap="square" lIns="0" tIns="0" rIns="0" bIns="0" rtlCol="0" anchor="t">
            <a:spAutoFit/>
          </a:bodyPr>
          <a:lstStyle/>
          <a:p>
            <a:pPr>
              <a:lnSpc>
                <a:spcPct val="120000"/>
              </a:lnSpc>
              <a:spcAft>
                <a:spcPts val="1200"/>
              </a:spcAft>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it-IT" sz="900">
              <a:solidFill>
                <a:srgbClr val="0C2340"/>
              </a:solidFill>
              <a:latin typeface="Work Sans" pitchFamily="2" charset="0"/>
            </a:endParaRPr>
          </a:p>
        </p:txBody>
      </p:sp>
      <p:cxnSp>
        <p:nvCxnSpPr>
          <p:cNvPr id="3" name="Straight Connector 2">
            <a:extLst>
              <a:ext uri="{FF2B5EF4-FFF2-40B4-BE49-F238E27FC236}">
                <a16:creationId xmlns:a16="http://schemas.microsoft.com/office/drawing/2014/main" id="{4B2FE14B-A81E-0BB0-BE2D-6F4C91368B9A}"/>
              </a:ext>
            </a:extLst>
          </p:cNvPr>
          <p:cNvCxnSpPr/>
          <p:nvPr/>
        </p:nvCxnSpPr>
        <p:spPr>
          <a:xfrm>
            <a:off x="263525" y="2293926"/>
            <a:ext cx="11664950"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sp>
        <p:nvSpPr>
          <p:cNvPr id="21" name="TextBox 11">
            <a:extLst>
              <a:ext uri="{FF2B5EF4-FFF2-40B4-BE49-F238E27FC236}">
                <a16:creationId xmlns:a16="http://schemas.microsoft.com/office/drawing/2014/main" id="{943BA3C9-8ADF-064D-426E-28B203B1966E}"/>
              </a:ext>
            </a:extLst>
          </p:cNvPr>
          <p:cNvSpPr txBox="1"/>
          <p:nvPr/>
        </p:nvSpPr>
        <p:spPr>
          <a:xfrm>
            <a:off x="6062133" y="3971616"/>
            <a:ext cx="5714136" cy="766620"/>
          </a:xfrm>
          <a:prstGeom prst="rect">
            <a:avLst/>
          </a:prstGeom>
        </p:spPr>
        <p:txBody>
          <a:bodyPr wrap="square" lIns="0" tIns="0" rIns="0" bIns="0" rtlCol="0" anchor="t">
            <a:spAutoFit/>
          </a:bodyPr>
          <a:lstStyle/>
          <a:p>
            <a:pPr algn="r">
              <a:lnSpc>
                <a:spcPct val="80000"/>
              </a:lnSpc>
            </a:pPr>
            <a:r>
              <a:rPr lang="en-US" sz="6000">
                <a:solidFill>
                  <a:srgbClr val="0C2340"/>
                </a:solidFill>
                <a:latin typeface="Work Sans Thin" pitchFamily="2" charset="0"/>
              </a:rPr>
              <a:t>40%</a:t>
            </a:r>
          </a:p>
        </p:txBody>
      </p:sp>
      <p:sp>
        <p:nvSpPr>
          <p:cNvPr id="25" name="TextBox 12">
            <a:extLst>
              <a:ext uri="{FF2B5EF4-FFF2-40B4-BE49-F238E27FC236}">
                <a16:creationId xmlns:a16="http://schemas.microsoft.com/office/drawing/2014/main" id="{EA4C46FF-157F-4257-CEF2-F4CB51B7574E}"/>
              </a:ext>
            </a:extLst>
          </p:cNvPr>
          <p:cNvSpPr txBox="1"/>
          <p:nvPr/>
        </p:nvSpPr>
        <p:spPr>
          <a:xfrm>
            <a:off x="263718" y="3613896"/>
            <a:ext cx="2149734" cy="144014"/>
          </a:xfrm>
          <a:prstGeom prst="rect">
            <a:avLst/>
          </a:prstGeom>
        </p:spPr>
        <p:txBody>
          <a:bodyPr lIns="0" tIns="0" rIns="0" bIns="0" rtlCol="0" anchor="t">
            <a:spAutoFit/>
          </a:bodyPr>
          <a:lstStyle/>
          <a:p>
            <a:pPr>
              <a:lnSpc>
                <a:spcPts val="1126"/>
              </a:lnSpc>
              <a:spcBef>
                <a:spcPct val="0"/>
              </a:spcBef>
            </a:pPr>
            <a:r>
              <a:rPr lang="en-US" sz="1200" b="1">
                <a:solidFill>
                  <a:srgbClr val="0C2340"/>
                </a:solidFill>
                <a:latin typeface="Work Sans SemiBold" pitchFamily="2" charset="0"/>
              </a:rPr>
              <a:t>Lorem Ipsum</a:t>
            </a:r>
          </a:p>
        </p:txBody>
      </p:sp>
      <p:sp>
        <p:nvSpPr>
          <p:cNvPr id="26" name="TextBox 17">
            <a:extLst>
              <a:ext uri="{FF2B5EF4-FFF2-40B4-BE49-F238E27FC236}">
                <a16:creationId xmlns:a16="http://schemas.microsoft.com/office/drawing/2014/main" id="{D7710546-92C3-3509-D924-BAFECF287CAA}"/>
              </a:ext>
            </a:extLst>
          </p:cNvPr>
          <p:cNvSpPr txBox="1"/>
          <p:nvPr/>
        </p:nvSpPr>
        <p:spPr>
          <a:xfrm>
            <a:off x="263525" y="3936891"/>
            <a:ext cx="2844800" cy="539700"/>
          </a:xfrm>
          <a:prstGeom prst="rect">
            <a:avLst/>
          </a:prstGeom>
        </p:spPr>
        <p:txBody>
          <a:bodyPr wrap="square" lIns="0" tIns="0" rIns="0" bIns="0" rtlCol="0" anchor="t">
            <a:spAutoFit/>
          </a:bodyPr>
          <a:lstStyle/>
          <a:p>
            <a:pPr>
              <a:lnSpc>
                <a:spcPct val="120000"/>
              </a:lnSpc>
              <a:spcAft>
                <a:spcPts val="1200"/>
              </a:spcAft>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it-IT" sz="900">
              <a:solidFill>
                <a:srgbClr val="0C2340"/>
              </a:solidFill>
              <a:latin typeface="Work Sans" pitchFamily="2" charset="0"/>
            </a:endParaRPr>
          </a:p>
        </p:txBody>
      </p:sp>
      <p:cxnSp>
        <p:nvCxnSpPr>
          <p:cNvPr id="27" name="Straight Connector 26">
            <a:extLst>
              <a:ext uri="{FF2B5EF4-FFF2-40B4-BE49-F238E27FC236}">
                <a16:creationId xmlns:a16="http://schemas.microsoft.com/office/drawing/2014/main" id="{CD2A1CBE-6E7D-8047-1EAB-863894D37B2D}"/>
              </a:ext>
            </a:extLst>
          </p:cNvPr>
          <p:cNvCxnSpPr/>
          <p:nvPr/>
        </p:nvCxnSpPr>
        <p:spPr>
          <a:xfrm>
            <a:off x="263525" y="3822306"/>
            <a:ext cx="11664950"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sp>
        <p:nvSpPr>
          <p:cNvPr id="28" name="TextBox 11">
            <a:extLst>
              <a:ext uri="{FF2B5EF4-FFF2-40B4-BE49-F238E27FC236}">
                <a16:creationId xmlns:a16="http://schemas.microsoft.com/office/drawing/2014/main" id="{74AF9147-6FC8-9A4E-BCA1-C242EAAF1B02}"/>
              </a:ext>
            </a:extLst>
          </p:cNvPr>
          <p:cNvSpPr txBox="1"/>
          <p:nvPr/>
        </p:nvSpPr>
        <p:spPr>
          <a:xfrm>
            <a:off x="6062133" y="5606108"/>
            <a:ext cx="5714136" cy="766620"/>
          </a:xfrm>
          <a:prstGeom prst="rect">
            <a:avLst/>
          </a:prstGeom>
        </p:spPr>
        <p:txBody>
          <a:bodyPr wrap="square" lIns="0" tIns="0" rIns="0" bIns="0" rtlCol="0" anchor="t">
            <a:spAutoFit/>
          </a:bodyPr>
          <a:lstStyle/>
          <a:p>
            <a:pPr algn="r">
              <a:lnSpc>
                <a:spcPct val="80000"/>
              </a:lnSpc>
            </a:pPr>
            <a:r>
              <a:rPr lang="en-US" sz="6000">
                <a:solidFill>
                  <a:srgbClr val="0C2340"/>
                </a:solidFill>
                <a:latin typeface="Work Sans Thin" pitchFamily="2" charset="0"/>
              </a:rPr>
              <a:t>US$123.456</a:t>
            </a:r>
          </a:p>
        </p:txBody>
      </p:sp>
      <p:sp>
        <p:nvSpPr>
          <p:cNvPr id="29" name="TextBox 12">
            <a:extLst>
              <a:ext uri="{FF2B5EF4-FFF2-40B4-BE49-F238E27FC236}">
                <a16:creationId xmlns:a16="http://schemas.microsoft.com/office/drawing/2014/main" id="{16D1A87B-F721-3AB7-24A9-7E97CEEB86ED}"/>
              </a:ext>
            </a:extLst>
          </p:cNvPr>
          <p:cNvSpPr txBox="1"/>
          <p:nvPr/>
        </p:nvSpPr>
        <p:spPr>
          <a:xfrm>
            <a:off x="263718" y="5248388"/>
            <a:ext cx="2149734" cy="144014"/>
          </a:xfrm>
          <a:prstGeom prst="rect">
            <a:avLst/>
          </a:prstGeom>
        </p:spPr>
        <p:txBody>
          <a:bodyPr lIns="0" tIns="0" rIns="0" bIns="0" rtlCol="0" anchor="t">
            <a:spAutoFit/>
          </a:bodyPr>
          <a:lstStyle/>
          <a:p>
            <a:pPr>
              <a:lnSpc>
                <a:spcPts val="1126"/>
              </a:lnSpc>
              <a:spcBef>
                <a:spcPct val="0"/>
              </a:spcBef>
            </a:pPr>
            <a:r>
              <a:rPr lang="en-US" sz="1200" b="1" dirty="0">
                <a:solidFill>
                  <a:srgbClr val="0C2340"/>
                </a:solidFill>
                <a:latin typeface="Work Sans SemiBold" pitchFamily="2" charset="0"/>
              </a:rPr>
              <a:t>Lorem Ipsum</a:t>
            </a:r>
          </a:p>
        </p:txBody>
      </p:sp>
      <p:sp>
        <p:nvSpPr>
          <p:cNvPr id="32" name="TextBox 17">
            <a:extLst>
              <a:ext uri="{FF2B5EF4-FFF2-40B4-BE49-F238E27FC236}">
                <a16:creationId xmlns:a16="http://schemas.microsoft.com/office/drawing/2014/main" id="{3DDA5F93-0767-E62F-8F3A-1B435C58E596}"/>
              </a:ext>
            </a:extLst>
          </p:cNvPr>
          <p:cNvSpPr txBox="1"/>
          <p:nvPr/>
        </p:nvSpPr>
        <p:spPr>
          <a:xfrm>
            <a:off x="263525" y="5571383"/>
            <a:ext cx="2844800" cy="539700"/>
          </a:xfrm>
          <a:prstGeom prst="rect">
            <a:avLst/>
          </a:prstGeom>
        </p:spPr>
        <p:txBody>
          <a:bodyPr wrap="square" lIns="0" tIns="0" rIns="0" bIns="0" rtlCol="0" anchor="t">
            <a:spAutoFit/>
          </a:bodyPr>
          <a:lstStyle/>
          <a:p>
            <a:pPr>
              <a:lnSpc>
                <a:spcPct val="120000"/>
              </a:lnSpc>
              <a:spcAft>
                <a:spcPts val="1200"/>
              </a:spcAft>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it-IT" sz="900">
              <a:solidFill>
                <a:srgbClr val="0C2340"/>
              </a:solidFill>
              <a:latin typeface="Work Sans" pitchFamily="2" charset="0"/>
            </a:endParaRPr>
          </a:p>
        </p:txBody>
      </p:sp>
      <p:cxnSp>
        <p:nvCxnSpPr>
          <p:cNvPr id="33" name="Straight Connector 32">
            <a:extLst>
              <a:ext uri="{FF2B5EF4-FFF2-40B4-BE49-F238E27FC236}">
                <a16:creationId xmlns:a16="http://schemas.microsoft.com/office/drawing/2014/main" id="{F2C4630B-F8C5-1323-8CD3-A2AF9A362A8E}"/>
              </a:ext>
            </a:extLst>
          </p:cNvPr>
          <p:cNvCxnSpPr/>
          <p:nvPr/>
        </p:nvCxnSpPr>
        <p:spPr>
          <a:xfrm>
            <a:off x="263525" y="5456798"/>
            <a:ext cx="11664950"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239CAA36-C5FC-BBAD-8BA2-66CC909F67C7}"/>
              </a:ext>
            </a:extLst>
          </p:cNvPr>
          <p:cNvSpPr>
            <a:spLocks noGrp="1"/>
          </p:cNvSpPr>
          <p:nvPr>
            <p:ph type="body" sz="quarter" idx="4294967295"/>
          </p:nvPr>
        </p:nvSpPr>
        <p:spPr>
          <a:xfrm>
            <a:off x="263526" y="296863"/>
            <a:ext cx="2484438" cy="175577"/>
          </a:xfrm>
        </p:spPr>
        <p:txBody>
          <a:bodyPr/>
          <a:lstStyle/>
          <a:p>
            <a:r>
              <a:rPr lang="pt-BR" dirty="0"/>
              <a:t>LOREM IPSUM</a:t>
            </a:r>
            <a:endParaRPr lang="en-GB" dirty="0"/>
          </a:p>
        </p:txBody>
      </p:sp>
    </p:spTree>
    <p:extLst>
      <p:ext uri="{BB962C8B-B14F-4D97-AF65-F5344CB8AC3E}">
        <p14:creationId xmlns:p14="http://schemas.microsoft.com/office/powerpoint/2010/main" val="3388519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939F5E-C815-648F-4C60-8C27298B9AC2}"/>
            </a:ext>
          </a:extLst>
        </p:cNvPr>
        <p:cNvGrpSpPr/>
        <p:nvPr/>
      </p:nvGrpSpPr>
      <p:grpSpPr>
        <a:xfrm>
          <a:off x="0" y="0"/>
          <a:ext cx="0" cy="0"/>
          <a:chOff x="0" y="0"/>
          <a:chExt cx="0" cy="0"/>
        </a:xfrm>
      </p:grpSpPr>
      <p:sp>
        <p:nvSpPr>
          <p:cNvPr id="2" name="Title 27">
            <a:extLst>
              <a:ext uri="{FF2B5EF4-FFF2-40B4-BE49-F238E27FC236}">
                <a16:creationId xmlns:a16="http://schemas.microsoft.com/office/drawing/2014/main" id="{6C30A130-AA6D-4675-0B3D-A54ECB32B82A}"/>
              </a:ext>
            </a:extLst>
          </p:cNvPr>
          <p:cNvSpPr txBox="1">
            <a:spLocks/>
          </p:cNvSpPr>
          <p:nvPr/>
        </p:nvSpPr>
        <p:spPr>
          <a:xfrm>
            <a:off x="212726" y="4398739"/>
            <a:ext cx="4643754" cy="2215991"/>
          </a:xfrm>
          <a:prstGeom prst="rect">
            <a:avLst/>
          </a:prstGeom>
        </p:spPr>
        <p:txBody>
          <a:bodyPr vert="horz" wrap="square" lIns="0" tIns="0" rIns="0" bIns="0" rtlCol="0" anchor="b" anchorCtr="0">
            <a:spAutoFit/>
          </a:bodyPr>
          <a:lstStyle>
            <a:lvl1pPr algn="l" defTabSz="609585" rtl="0" eaLnBrk="1" latinLnBrk="0" hangingPunct="1">
              <a:lnSpc>
                <a:spcPts val="2400"/>
              </a:lnSpc>
              <a:spcBef>
                <a:spcPct val="0"/>
              </a:spcBef>
              <a:buNone/>
              <a:defRPr sz="2400" b="1" i="0" kern="0" spc="0" baseline="0">
                <a:solidFill>
                  <a:schemeClr val="accent1"/>
                </a:solidFill>
                <a:latin typeface="+mn-lt"/>
                <a:ea typeface="+mj-ea"/>
                <a:cs typeface="+mj-cs"/>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GB" sz="8000" b="0" i="0" u="none" strike="noStrike" kern="0" cap="none" spc="0" normalizeH="0" baseline="0" dirty="0">
                <a:ln>
                  <a:noFill/>
                </a:ln>
                <a:solidFill>
                  <a:srgbClr val="0C2340"/>
                </a:solidFill>
                <a:effectLst/>
                <a:uLnTx/>
                <a:uFillTx/>
                <a:latin typeface="+mj-lt"/>
                <a:ea typeface="Roboto Medium" panose="02000000000000000000" pitchFamily="2" charset="0"/>
              </a:rPr>
              <a:t>Title of </a:t>
            </a:r>
            <a:br>
              <a:rPr kumimoji="0" lang="en-GB" sz="8000" b="0" i="0" u="none" strike="noStrike" kern="0" cap="none" spc="0" normalizeH="0" baseline="0" dirty="0">
                <a:ln>
                  <a:noFill/>
                </a:ln>
                <a:solidFill>
                  <a:srgbClr val="0C2340"/>
                </a:solidFill>
                <a:effectLst/>
                <a:uLnTx/>
                <a:uFillTx/>
                <a:latin typeface="+mj-lt"/>
                <a:ea typeface="Roboto Medium" panose="02000000000000000000" pitchFamily="2" charset="0"/>
              </a:rPr>
            </a:br>
            <a:r>
              <a:rPr kumimoji="0" lang="en-GB" sz="8000" b="0" i="0" u="none" strike="noStrike" kern="0" cap="none" spc="0" normalizeH="0" baseline="0" dirty="0">
                <a:ln>
                  <a:noFill/>
                </a:ln>
                <a:solidFill>
                  <a:srgbClr val="0C2340"/>
                </a:solidFill>
                <a:effectLst/>
                <a:uLnTx/>
                <a:uFillTx/>
                <a:latin typeface="+mj-lt"/>
                <a:ea typeface="Roboto Medium" panose="02000000000000000000" pitchFamily="2" charset="0"/>
              </a:rPr>
              <a:t>the slide</a:t>
            </a:r>
          </a:p>
        </p:txBody>
      </p:sp>
      <p:pic>
        <p:nvPicPr>
          <p:cNvPr id="1026" name="Picture 2" descr="person holding round clear container">
            <a:extLst>
              <a:ext uri="{FF2B5EF4-FFF2-40B4-BE49-F238E27FC236}">
                <a16:creationId xmlns:a16="http://schemas.microsoft.com/office/drawing/2014/main" id="{3D80DA18-2A8F-0724-79D1-5DC9989425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703" b="32983"/>
          <a:stretch/>
        </p:blipFill>
        <p:spPr bwMode="auto">
          <a:xfrm>
            <a:off x="1110471" y="0"/>
            <a:ext cx="4572000" cy="21474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red white and blue squares&#10;&#10;Description automatically generated">
            <a:extLst>
              <a:ext uri="{FF2B5EF4-FFF2-40B4-BE49-F238E27FC236}">
                <a16:creationId xmlns:a16="http://schemas.microsoft.com/office/drawing/2014/main" id="{83117C27-1A2F-5CDD-58B3-B4B4D4E4B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156952" cy="2147492"/>
          </a:xfrm>
          <a:prstGeom prst="rect">
            <a:avLst/>
          </a:prstGeom>
        </p:spPr>
      </p:pic>
      <p:graphicFrame>
        <p:nvGraphicFramePr>
          <p:cNvPr id="10" name="Table 9">
            <a:extLst>
              <a:ext uri="{FF2B5EF4-FFF2-40B4-BE49-F238E27FC236}">
                <a16:creationId xmlns:a16="http://schemas.microsoft.com/office/drawing/2014/main" id="{91C7D04C-B80A-1BE3-3C97-0449F94A126E}"/>
              </a:ext>
            </a:extLst>
          </p:cNvPr>
          <p:cNvGraphicFramePr>
            <a:graphicFrameLocks noGrp="1"/>
          </p:cNvGraphicFramePr>
          <p:nvPr/>
        </p:nvGraphicFramePr>
        <p:xfrm>
          <a:off x="6167437" y="296862"/>
          <a:ext cx="5761038" cy="6084885"/>
        </p:xfrm>
        <a:graphic>
          <a:graphicData uri="http://schemas.openxmlformats.org/drawingml/2006/table">
            <a:tbl>
              <a:tblPr firstRow="1" bandRow="1">
                <a:tableStyleId>{5C22544A-7EE6-4342-B048-85BDC9FD1C3A}</a:tableStyleId>
              </a:tblPr>
              <a:tblGrid>
                <a:gridCol w="2880519">
                  <a:extLst>
                    <a:ext uri="{9D8B030D-6E8A-4147-A177-3AD203B41FA5}">
                      <a16:colId xmlns:a16="http://schemas.microsoft.com/office/drawing/2014/main" val="2511984414"/>
                    </a:ext>
                  </a:extLst>
                </a:gridCol>
                <a:gridCol w="2880519">
                  <a:extLst>
                    <a:ext uri="{9D8B030D-6E8A-4147-A177-3AD203B41FA5}">
                      <a16:colId xmlns:a16="http://schemas.microsoft.com/office/drawing/2014/main" val="1930258687"/>
                    </a:ext>
                  </a:extLst>
                </a:gridCol>
              </a:tblGrid>
              <a:tr h="1216977">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200" b="0">
                          <a:solidFill>
                            <a:srgbClr val="546579"/>
                          </a:solidFill>
                          <a:latin typeface="Work Sans" pitchFamily="2" charset="0"/>
                        </a:rPr>
                        <a:t>Lorem ipsum dolor sit </a:t>
                      </a:r>
                      <a:r>
                        <a:rPr lang="en-US" sz="1200" b="0" err="1">
                          <a:solidFill>
                            <a:srgbClr val="546579"/>
                          </a:solidFill>
                          <a:latin typeface="Work Sans" pitchFamily="2" charset="0"/>
                        </a:rPr>
                        <a:t>amet</a:t>
                      </a:r>
                      <a:r>
                        <a:rPr lang="en-US" sz="1200" b="0">
                          <a:solidFill>
                            <a:srgbClr val="546579"/>
                          </a:solidFill>
                          <a:latin typeface="Work Sans" pitchFamily="2" charset="0"/>
                        </a:rPr>
                        <a:t>, </a:t>
                      </a:r>
                      <a:r>
                        <a:rPr lang="en-US" sz="1200" b="0" err="1">
                          <a:solidFill>
                            <a:srgbClr val="546579"/>
                          </a:solidFill>
                          <a:latin typeface="Work Sans" pitchFamily="2" charset="0"/>
                        </a:rPr>
                        <a:t>consectetur</a:t>
                      </a:r>
                      <a:r>
                        <a:rPr lang="en-US" sz="1200" b="0">
                          <a:solidFill>
                            <a:srgbClr val="546579"/>
                          </a:solidFill>
                          <a:latin typeface="Work Sans" pitchFamily="2" charset="0"/>
                        </a:rPr>
                        <a:t> </a:t>
                      </a:r>
                      <a:r>
                        <a:rPr lang="en-US" sz="1200" b="0" err="1">
                          <a:solidFill>
                            <a:srgbClr val="546579"/>
                          </a:solidFill>
                          <a:latin typeface="Work Sans" pitchFamily="2" charset="0"/>
                        </a:rPr>
                        <a:t>adipiscing</a:t>
                      </a:r>
                      <a:r>
                        <a:rPr lang="en-US" sz="1200" b="0">
                          <a:solidFill>
                            <a:srgbClr val="546579"/>
                          </a:solidFill>
                          <a:latin typeface="Work Sans" pitchFamily="2" charset="0"/>
                        </a:rPr>
                        <a:t> </a:t>
                      </a:r>
                      <a:r>
                        <a:rPr lang="en-US" sz="1200" b="0" err="1">
                          <a:solidFill>
                            <a:srgbClr val="546579"/>
                          </a:solidFill>
                          <a:latin typeface="Work Sans" pitchFamily="2" charset="0"/>
                        </a:rPr>
                        <a:t>elit</a:t>
                      </a:r>
                      <a:endParaRPr lang="en-US" sz="1200" b="0">
                        <a:solidFill>
                          <a:srgbClr val="546579"/>
                        </a:solidFill>
                        <a:latin typeface="Work Sans" pitchFamily="2" charset="0"/>
                      </a:endParaRPr>
                    </a:p>
                  </a:txBody>
                  <a:tcPr marR="360000" anchor="b">
                    <a:lnL w="12700" cmpd="sng">
                      <a:noFill/>
                    </a:lnL>
                    <a:lnR w="12700" cmpd="sng">
                      <a:noFill/>
                    </a:lnR>
                    <a:lnT w="12700" cmpd="sng">
                      <a:noFill/>
                    </a:lnT>
                    <a:lnB w="12700" cap="flat" cmpd="sng" algn="ctr">
                      <a:solidFill>
                        <a:srgbClr val="DADEE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r>
                        <a:rPr lang="en-US" sz="1200" b="0" dirty="0">
                          <a:solidFill>
                            <a:srgbClr val="0C2340"/>
                          </a:solidFill>
                          <a:latin typeface="Work Sans" pitchFamily="2" charset="0"/>
                        </a:rPr>
                        <a:t> </a:t>
                      </a:r>
                      <a:r>
                        <a:rPr lang="en-US" sz="1200" b="0" dirty="0" err="1">
                          <a:solidFill>
                            <a:srgbClr val="0C2340"/>
                          </a:solidFill>
                          <a:latin typeface="Work Sans" pitchFamily="2" charset="0"/>
                        </a:rPr>
                        <a:t>adipiscing</a:t>
                      </a:r>
                      <a:r>
                        <a:rPr lang="en-US" sz="1200" b="0" dirty="0">
                          <a:solidFill>
                            <a:srgbClr val="0C2340"/>
                          </a:solidFill>
                          <a:latin typeface="Work Sans" pitchFamily="2" charset="0"/>
                        </a:rPr>
                        <a:t> </a:t>
                      </a:r>
                      <a:r>
                        <a:rPr lang="en-US" sz="1200" b="0" dirty="0" err="1">
                          <a:solidFill>
                            <a:srgbClr val="0C2340"/>
                          </a:solidFill>
                          <a:latin typeface="Work Sans" pitchFamily="2" charset="0"/>
                        </a:rPr>
                        <a:t>elit</a:t>
                      </a:r>
                      <a:r>
                        <a:rPr lang="en-US" sz="1200" b="0" dirty="0">
                          <a:solidFill>
                            <a:srgbClr val="0C2340"/>
                          </a:solidFill>
                          <a:latin typeface="Work Sans" pitchFamily="2" charset="0"/>
                        </a:rPr>
                        <a:t>, sed do </a:t>
                      </a:r>
                      <a:r>
                        <a:rPr lang="en-US" sz="1200" b="0" dirty="0" err="1">
                          <a:solidFill>
                            <a:srgbClr val="0C2340"/>
                          </a:solidFill>
                          <a:latin typeface="Work Sans" pitchFamily="2" charset="0"/>
                        </a:rPr>
                        <a:t>eiusmod</a:t>
                      </a:r>
                      <a:r>
                        <a:rPr lang="en-US" sz="1200" b="0" dirty="0">
                          <a:solidFill>
                            <a:srgbClr val="0C2340"/>
                          </a:solidFill>
                          <a:latin typeface="Work Sans" pitchFamily="2" charset="0"/>
                        </a:rPr>
                        <a:t> </a:t>
                      </a:r>
                      <a:r>
                        <a:rPr lang="en-US" sz="1200" b="0" dirty="0" err="1">
                          <a:solidFill>
                            <a:srgbClr val="0C2340"/>
                          </a:solidFill>
                          <a:latin typeface="Work Sans" pitchFamily="2" charset="0"/>
                        </a:rPr>
                        <a:t>tempor</a:t>
                      </a:r>
                      <a:r>
                        <a:rPr lang="en-US" sz="1200" b="0" dirty="0">
                          <a:solidFill>
                            <a:srgbClr val="0C2340"/>
                          </a:solidFill>
                          <a:latin typeface="Work Sans" pitchFamily="2" charset="0"/>
                        </a:rPr>
                        <a:t> </a:t>
                      </a:r>
                      <a:r>
                        <a:rPr lang="en-US" sz="1200" b="0" dirty="0" err="1">
                          <a:solidFill>
                            <a:srgbClr val="0C2340"/>
                          </a:solidFill>
                          <a:latin typeface="Work Sans" pitchFamily="2" charset="0"/>
                        </a:rPr>
                        <a:t>incididunt</a:t>
                      </a:r>
                      <a:r>
                        <a:rPr lang="en-US" sz="1200" b="0" dirty="0">
                          <a:solidFill>
                            <a:srgbClr val="0C2340"/>
                          </a:solidFill>
                          <a:latin typeface="Work Sans" pitchFamily="2" charset="0"/>
                        </a:rPr>
                        <a:t> </a:t>
                      </a:r>
                      <a:r>
                        <a:rPr lang="en-US" sz="1200" b="0" dirty="0" err="1">
                          <a:solidFill>
                            <a:srgbClr val="0C2340"/>
                          </a:solidFill>
                          <a:latin typeface="Work Sans" pitchFamily="2" charset="0"/>
                        </a:rPr>
                        <a:t>ut</a:t>
                      </a:r>
                      <a:r>
                        <a:rPr lang="en-US" sz="1200" b="0" dirty="0">
                          <a:solidFill>
                            <a:srgbClr val="0C2340"/>
                          </a:solidFill>
                          <a:latin typeface="Work Sans" pitchFamily="2" charset="0"/>
                        </a:rPr>
                        <a:t> labore et dolore magna </a:t>
                      </a:r>
                      <a:r>
                        <a:rPr lang="en-US" sz="1200" b="0" dirty="0" err="1">
                          <a:solidFill>
                            <a:srgbClr val="0C2340"/>
                          </a:solidFill>
                          <a:latin typeface="Work Sans" pitchFamily="2" charset="0"/>
                        </a:rPr>
                        <a:t>aliqua</a:t>
                      </a:r>
                      <a:r>
                        <a:rPr lang="en-US" sz="1200" b="0" dirty="0">
                          <a:solidFill>
                            <a:srgbClr val="0C2340"/>
                          </a:solidFill>
                          <a:latin typeface="Work Sans" pitchFamily="2" charset="0"/>
                        </a:rPr>
                        <a:t>.</a:t>
                      </a:r>
                    </a:p>
                  </a:txBody>
                  <a:tcPr anchor="b">
                    <a:lnL w="12700" cmpd="sng">
                      <a:noFill/>
                    </a:lnL>
                    <a:lnR w="12700" cmpd="sng">
                      <a:noFill/>
                    </a:lnR>
                    <a:lnT w="12700" cmpd="sng">
                      <a:noFill/>
                    </a:lnT>
                    <a:lnB w="12700" cap="flat" cmpd="sng" algn="ctr">
                      <a:solidFill>
                        <a:srgbClr val="DADEE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3295223"/>
                  </a:ext>
                </a:extLst>
              </a:tr>
              <a:tr h="1216977">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200" b="0">
                          <a:solidFill>
                            <a:srgbClr val="546579"/>
                          </a:solidFill>
                          <a:latin typeface="Work Sans" pitchFamily="2" charset="0"/>
                        </a:rPr>
                        <a:t>Lorem ipsum dolor sit </a:t>
                      </a:r>
                      <a:r>
                        <a:rPr lang="en-US" sz="1200" b="0" err="1">
                          <a:solidFill>
                            <a:srgbClr val="546579"/>
                          </a:solidFill>
                          <a:latin typeface="Work Sans" pitchFamily="2" charset="0"/>
                        </a:rPr>
                        <a:t>amet</a:t>
                      </a:r>
                      <a:r>
                        <a:rPr lang="en-US" sz="1200" b="0">
                          <a:solidFill>
                            <a:srgbClr val="546579"/>
                          </a:solidFill>
                          <a:latin typeface="Work Sans" pitchFamily="2" charset="0"/>
                        </a:rPr>
                        <a:t>, </a:t>
                      </a:r>
                      <a:r>
                        <a:rPr lang="en-US" sz="1200" b="0" err="1">
                          <a:solidFill>
                            <a:srgbClr val="546579"/>
                          </a:solidFill>
                          <a:latin typeface="Work Sans" pitchFamily="2" charset="0"/>
                        </a:rPr>
                        <a:t>consectetur</a:t>
                      </a:r>
                      <a:r>
                        <a:rPr lang="en-US" sz="1200" b="0">
                          <a:solidFill>
                            <a:srgbClr val="546579"/>
                          </a:solidFill>
                          <a:latin typeface="Work Sans" pitchFamily="2" charset="0"/>
                        </a:rPr>
                        <a:t> </a:t>
                      </a:r>
                      <a:r>
                        <a:rPr lang="en-US" sz="1200" b="0" err="1">
                          <a:solidFill>
                            <a:srgbClr val="546579"/>
                          </a:solidFill>
                          <a:latin typeface="Work Sans" pitchFamily="2" charset="0"/>
                        </a:rPr>
                        <a:t>adipiscing</a:t>
                      </a:r>
                      <a:r>
                        <a:rPr lang="en-US" sz="1200" b="0">
                          <a:solidFill>
                            <a:srgbClr val="546579"/>
                          </a:solidFill>
                          <a:latin typeface="Work Sans" pitchFamily="2" charset="0"/>
                        </a:rPr>
                        <a:t> </a:t>
                      </a:r>
                      <a:r>
                        <a:rPr lang="en-US" sz="1200" b="0" err="1">
                          <a:solidFill>
                            <a:srgbClr val="546579"/>
                          </a:solidFill>
                          <a:latin typeface="Work Sans" pitchFamily="2" charset="0"/>
                        </a:rPr>
                        <a:t>elit</a:t>
                      </a:r>
                      <a:endParaRPr lang="en-US" sz="1200" b="0">
                        <a:solidFill>
                          <a:srgbClr val="546579"/>
                        </a:solidFill>
                        <a:latin typeface="Work Sans" pitchFamily="2" charset="0"/>
                      </a:endParaRPr>
                    </a:p>
                  </a:txBody>
                  <a:tcPr marR="360000" anchor="b">
                    <a:lnL w="12700" cmpd="sng">
                      <a:noFill/>
                    </a:lnL>
                    <a:lnR w="12700" cmpd="sng">
                      <a:noFill/>
                    </a:lnR>
                    <a:lnT w="12700" cap="flat" cmpd="sng" algn="ctr">
                      <a:solidFill>
                        <a:srgbClr val="DADEE2"/>
                      </a:solidFill>
                      <a:prstDash val="solid"/>
                      <a:round/>
                      <a:headEnd type="none" w="med" len="med"/>
                      <a:tailEnd type="none" w="med" len="med"/>
                    </a:lnT>
                    <a:lnB w="12700" cap="flat" cmpd="sng" algn="ctr">
                      <a:solidFill>
                        <a:srgbClr val="DADEE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r>
                        <a:rPr lang="en-US" sz="1200" b="0" dirty="0">
                          <a:solidFill>
                            <a:srgbClr val="0C2340"/>
                          </a:solidFill>
                          <a:latin typeface="Work Sans" pitchFamily="2" charset="0"/>
                        </a:rPr>
                        <a:t> </a:t>
                      </a:r>
                      <a:r>
                        <a:rPr lang="en-US" sz="1200" b="0" dirty="0" err="1">
                          <a:solidFill>
                            <a:srgbClr val="0C2340"/>
                          </a:solidFill>
                          <a:latin typeface="Work Sans" pitchFamily="2" charset="0"/>
                        </a:rPr>
                        <a:t>adipiscing</a:t>
                      </a:r>
                      <a:r>
                        <a:rPr lang="en-US" sz="1200" b="0" dirty="0">
                          <a:solidFill>
                            <a:srgbClr val="0C2340"/>
                          </a:solidFill>
                          <a:latin typeface="Work Sans" pitchFamily="2" charset="0"/>
                        </a:rPr>
                        <a:t> </a:t>
                      </a:r>
                      <a:r>
                        <a:rPr lang="en-US" sz="1200" b="0" dirty="0" err="1">
                          <a:solidFill>
                            <a:srgbClr val="0C2340"/>
                          </a:solidFill>
                          <a:latin typeface="Work Sans" pitchFamily="2" charset="0"/>
                        </a:rPr>
                        <a:t>elit</a:t>
                      </a:r>
                      <a:r>
                        <a:rPr lang="en-US" sz="1200" b="0" dirty="0">
                          <a:solidFill>
                            <a:srgbClr val="0C2340"/>
                          </a:solidFill>
                          <a:latin typeface="Work Sans" pitchFamily="2" charset="0"/>
                        </a:rPr>
                        <a:t>, sed do </a:t>
                      </a:r>
                      <a:r>
                        <a:rPr lang="en-US" sz="1200" b="0" dirty="0" err="1">
                          <a:solidFill>
                            <a:srgbClr val="0C2340"/>
                          </a:solidFill>
                          <a:latin typeface="Work Sans" pitchFamily="2" charset="0"/>
                        </a:rPr>
                        <a:t>eiusmod</a:t>
                      </a:r>
                      <a:r>
                        <a:rPr lang="en-US" sz="1200" b="0" dirty="0">
                          <a:solidFill>
                            <a:srgbClr val="0C2340"/>
                          </a:solidFill>
                          <a:latin typeface="Work Sans" pitchFamily="2" charset="0"/>
                        </a:rPr>
                        <a:t> </a:t>
                      </a:r>
                      <a:r>
                        <a:rPr lang="en-US" sz="1200" b="0" dirty="0" err="1">
                          <a:solidFill>
                            <a:srgbClr val="0C2340"/>
                          </a:solidFill>
                          <a:latin typeface="Work Sans" pitchFamily="2" charset="0"/>
                        </a:rPr>
                        <a:t>tempor</a:t>
                      </a:r>
                      <a:r>
                        <a:rPr lang="en-US" sz="1200" b="0" dirty="0">
                          <a:solidFill>
                            <a:srgbClr val="0C2340"/>
                          </a:solidFill>
                          <a:latin typeface="Work Sans" pitchFamily="2" charset="0"/>
                        </a:rPr>
                        <a:t> </a:t>
                      </a:r>
                      <a:r>
                        <a:rPr lang="en-US" sz="1200" b="0" dirty="0" err="1">
                          <a:solidFill>
                            <a:srgbClr val="0C2340"/>
                          </a:solidFill>
                          <a:latin typeface="Work Sans" pitchFamily="2" charset="0"/>
                        </a:rPr>
                        <a:t>incididunt</a:t>
                      </a:r>
                      <a:r>
                        <a:rPr lang="en-US" sz="1200" b="0" dirty="0">
                          <a:solidFill>
                            <a:srgbClr val="0C2340"/>
                          </a:solidFill>
                          <a:latin typeface="Work Sans" pitchFamily="2" charset="0"/>
                        </a:rPr>
                        <a:t> </a:t>
                      </a:r>
                      <a:r>
                        <a:rPr lang="en-US" sz="1200" b="0" dirty="0" err="1">
                          <a:solidFill>
                            <a:srgbClr val="0C2340"/>
                          </a:solidFill>
                          <a:latin typeface="Work Sans" pitchFamily="2" charset="0"/>
                        </a:rPr>
                        <a:t>ut</a:t>
                      </a:r>
                      <a:r>
                        <a:rPr lang="en-US" sz="1200" b="0" dirty="0">
                          <a:solidFill>
                            <a:srgbClr val="0C2340"/>
                          </a:solidFill>
                          <a:latin typeface="Work Sans" pitchFamily="2" charset="0"/>
                        </a:rPr>
                        <a:t> labore et dolore magna </a:t>
                      </a:r>
                      <a:r>
                        <a:rPr lang="en-US" sz="1200" b="0" dirty="0" err="1">
                          <a:solidFill>
                            <a:srgbClr val="0C2340"/>
                          </a:solidFill>
                          <a:latin typeface="Work Sans" pitchFamily="2" charset="0"/>
                        </a:rPr>
                        <a:t>aliqua</a:t>
                      </a:r>
                      <a:r>
                        <a:rPr lang="en-US" sz="1200" b="0" dirty="0">
                          <a:solidFill>
                            <a:srgbClr val="0C2340"/>
                          </a:solidFill>
                          <a:latin typeface="Work Sans" pitchFamily="2" charset="0"/>
                        </a:rPr>
                        <a:t>.</a:t>
                      </a:r>
                    </a:p>
                  </a:txBody>
                  <a:tcPr anchor="b">
                    <a:lnL w="12700" cmpd="sng">
                      <a:noFill/>
                    </a:lnL>
                    <a:lnR w="12700" cmpd="sng">
                      <a:noFill/>
                    </a:lnR>
                    <a:lnT w="12700" cap="flat" cmpd="sng" algn="ctr">
                      <a:solidFill>
                        <a:srgbClr val="DADEE2"/>
                      </a:solidFill>
                      <a:prstDash val="solid"/>
                      <a:round/>
                      <a:headEnd type="none" w="med" len="med"/>
                      <a:tailEnd type="none" w="med" len="med"/>
                    </a:lnT>
                    <a:lnB w="12700" cap="flat" cmpd="sng" algn="ctr">
                      <a:solidFill>
                        <a:srgbClr val="DADEE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15179"/>
                  </a:ext>
                </a:extLst>
              </a:tr>
              <a:tr h="1216977">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200" b="0">
                          <a:solidFill>
                            <a:srgbClr val="546579"/>
                          </a:solidFill>
                          <a:latin typeface="Work Sans" pitchFamily="2" charset="0"/>
                        </a:rPr>
                        <a:t>Lorem ipsum dolor sit </a:t>
                      </a:r>
                      <a:r>
                        <a:rPr lang="en-US" sz="1200" b="0" err="1">
                          <a:solidFill>
                            <a:srgbClr val="546579"/>
                          </a:solidFill>
                          <a:latin typeface="Work Sans" pitchFamily="2" charset="0"/>
                        </a:rPr>
                        <a:t>amet</a:t>
                      </a:r>
                      <a:r>
                        <a:rPr lang="en-US" sz="1200" b="0">
                          <a:solidFill>
                            <a:srgbClr val="546579"/>
                          </a:solidFill>
                          <a:latin typeface="Work Sans" pitchFamily="2" charset="0"/>
                        </a:rPr>
                        <a:t>, </a:t>
                      </a:r>
                      <a:r>
                        <a:rPr lang="en-US" sz="1200" b="0" err="1">
                          <a:solidFill>
                            <a:srgbClr val="546579"/>
                          </a:solidFill>
                          <a:latin typeface="Work Sans" pitchFamily="2" charset="0"/>
                        </a:rPr>
                        <a:t>consectetur</a:t>
                      </a:r>
                      <a:r>
                        <a:rPr lang="en-US" sz="1200" b="0">
                          <a:solidFill>
                            <a:srgbClr val="546579"/>
                          </a:solidFill>
                          <a:latin typeface="Work Sans" pitchFamily="2" charset="0"/>
                        </a:rPr>
                        <a:t> </a:t>
                      </a:r>
                      <a:r>
                        <a:rPr lang="en-US" sz="1200" b="0" err="1">
                          <a:solidFill>
                            <a:srgbClr val="546579"/>
                          </a:solidFill>
                          <a:latin typeface="Work Sans" pitchFamily="2" charset="0"/>
                        </a:rPr>
                        <a:t>adipiscing</a:t>
                      </a:r>
                      <a:r>
                        <a:rPr lang="en-US" sz="1200" b="0">
                          <a:solidFill>
                            <a:srgbClr val="546579"/>
                          </a:solidFill>
                          <a:latin typeface="Work Sans" pitchFamily="2" charset="0"/>
                        </a:rPr>
                        <a:t> </a:t>
                      </a:r>
                      <a:r>
                        <a:rPr lang="en-US" sz="1200" b="0" err="1">
                          <a:solidFill>
                            <a:srgbClr val="546579"/>
                          </a:solidFill>
                          <a:latin typeface="Work Sans" pitchFamily="2" charset="0"/>
                        </a:rPr>
                        <a:t>elit</a:t>
                      </a:r>
                      <a:endParaRPr lang="en-US" sz="1200" b="0">
                        <a:solidFill>
                          <a:srgbClr val="546579"/>
                        </a:solidFill>
                        <a:latin typeface="Work Sans" pitchFamily="2" charset="0"/>
                      </a:endParaRPr>
                    </a:p>
                  </a:txBody>
                  <a:tcPr marR="360000" anchor="b">
                    <a:lnL w="12700" cmpd="sng">
                      <a:noFill/>
                    </a:lnL>
                    <a:lnR w="12700" cmpd="sng">
                      <a:noFill/>
                    </a:lnR>
                    <a:lnT w="12700" cap="flat" cmpd="sng" algn="ctr">
                      <a:solidFill>
                        <a:srgbClr val="DADEE2"/>
                      </a:solidFill>
                      <a:prstDash val="solid"/>
                      <a:round/>
                      <a:headEnd type="none" w="med" len="med"/>
                      <a:tailEnd type="none" w="med" len="med"/>
                    </a:lnT>
                    <a:lnB w="12700" cap="flat" cmpd="sng" algn="ctr">
                      <a:solidFill>
                        <a:srgbClr val="DADEE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r>
                        <a:rPr lang="en-US" sz="1200" b="0" dirty="0">
                          <a:solidFill>
                            <a:srgbClr val="0C2340"/>
                          </a:solidFill>
                          <a:latin typeface="Work Sans" pitchFamily="2" charset="0"/>
                        </a:rPr>
                        <a:t> </a:t>
                      </a:r>
                      <a:r>
                        <a:rPr lang="en-US" sz="1200" b="0" dirty="0" err="1">
                          <a:solidFill>
                            <a:srgbClr val="0C2340"/>
                          </a:solidFill>
                          <a:latin typeface="Work Sans" pitchFamily="2" charset="0"/>
                        </a:rPr>
                        <a:t>adipiscing</a:t>
                      </a:r>
                      <a:r>
                        <a:rPr lang="en-US" sz="1200" b="0" dirty="0">
                          <a:solidFill>
                            <a:srgbClr val="0C2340"/>
                          </a:solidFill>
                          <a:latin typeface="Work Sans" pitchFamily="2" charset="0"/>
                        </a:rPr>
                        <a:t> </a:t>
                      </a:r>
                      <a:r>
                        <a:rPr lang="en-US" sz="1200" b="0" dirty="0" err="1">
                          <a:solidFill>
                            <a:srgbClr val="0C2340"/>
                          </a:solidFill>
                          <a:latin typeface="Work Sans" pitchFamily="2" charset="0"/>
                        </a:rPr>
                        <a:t>elit</a:t>
                      </a:r>
                      <a:r>
                        <a:rPr lang="en-US" sz="1200" b="0" dirty="0">
                          <a:solidFill>
                            <a:srgbClr val="0C2340"/>
                          </a:solidFill>
                          <a:latin typeface="Work Sans" pitchFamily="2" charset="0"/>
                        </a:rPr>
                        <a:t>, sed do </a:t>
                      </a:r>
                      <a:r>
                        <a:rPr lang="en-US" sz="1200" b="0" dirty="0" err="1">
                          <a:solidFill>
                            <a:srgbClr val="0C2340"/>
                          </a:solidFill>
                          <a:latin typeface="Work Sans" pitchFamily="2" charset="0"/>
                        </a:rPr>
                        <a:t>eiusmod</a:t>
                      </a:r>
                      <a:r>
                        <a:rPr lang="en-US" sz="1200" b="0" dirty="0">
                          <a:solidFill>
                            <a:srgbClr val="0C2340"/>
                          </a:solidFill>
                          <a:latin typeface="Work Sans" pitchFamily="2" charset="0"/>
                        </a:rPr>
                        <a:t> </a:t>
                      </a:r>
                      <a:r>
                        <a:rPr lang="en-US" sz="1200" b="0" dirty="0" err="1">
                          <a:solidFill>
                            <a:srgbClr val="0C2340"/>
                          </a:solidFill>
                          <a:latin typeface="Work Sans" pitchFamily="2" charset="0"/>
                        </a:rPr>
                        <a:t>tempor</a:t>
                      </a:r>
                      <a:r>
                        <a:rPr lang="en-US" sz="1200" b="0" dirty="0">
                          <a:solidFill>
                            <a:srgbClr val="0C2340"/>
                          </a:solidFill>
                          <a:latin typeface="Work Sans" pitchFamily="2" charset="0"/>
                        </a:rPr>
                        <a:t> </a:t>
                      </a:r>
                      <a:r>
                        <a:rPr lang="en-US" sz="1200" b="0" dirty="0" err="1">
                          <a:solidFill>
                            <a:srgbClr val="0C2340"/>
                          </a:solidFill>
                          <a:latin typeface="Work Sans" pitchFamily="2" charset="0"/>
                        </a:rPr>
                        <a:t>incididunt</a:t>
                      </a:r>
                      <a:r>
                        <a:rPr lang="en-US" sz="1200" b="0" dirty="0">
                          <a:solidFill>
                            <a:srgbClr val="0C2340"/>
                          </a:solidFill>
                          <a:latin typeface="Work Sans" pitchFamily="2" charset="0"/>
                        </a:rPr>
                        <a:t> </a:t>
                      </a:r>
                      <a:r>
                        <a:rPr lang="en-US" sz="1200" b="0" dirty="0" err="1">
                          <a:solidFill>
                            <a:srgbClr val="0C2340"/>
                          </a:solidFill>
                          <a:latin typeface="Work Sans" pitchFamily="2" charset="0"/>
                        </a:rPr>
                        <a:t>ut</a:t>
                      </a:r>
                      <a:r>
                        <a:rPr lang="en-US" sz="1200" b="0" dirty="0">
                          <a:solidFill>
                            <a:srgbClr val="0C2340"/>
                          </a:solidFill>
                          <a:latin typeface="Work Sans" pitchFamily="2" charset="0"/>
                        </a:rPr>
                        <a:t> labore et dolore magna </a:t>
                      </a:r>
                      <a:r>
                        <a:rPr lang="en-US" sz="1200" b="0" dirty="0" err="1">
                          <a:solidFill>
                            <a:srgbClr val="0C2340"/>
                          </a:solidFill>
                          <a:latin typeface="Work Sans" pitchFamily="2" charset="0"/>
                        </a:rPr>
                        <a:t>aliqua</a:t>
                      </a:r>
                      <a:r>
                        <a:rPr lang="en-US" sz="1200" b="0" dirty="0">
                          <a:solidFill>
                            <a:srgbClr val="0C2340"/>
                          </a:solidFill>
                          <a:latin typeface="Work Sans" pitchFamily="2" charset="0"/>
                        </a:rPr>
                        <a:t>.</a:t>
                      </a:r>
                    </a:p>
                  </a:txBody>
                  <a:tcPr anchor="b">
                    <a:lnL w="12700" cmpd="sng">
                      <a:noFill/>
                    </a:lnL>
                    <a:lnR w="12700" cmpd="sng">
                      <a:noFill/>
                    </a:lnR>
                    <a:lnT w="12700" cap="flat" cmpd="sng" algn="ctr">
                      <a:solidFill>
                        <a:srgbClr val="DADEE2"/>
                      </a:solidFill>
                      <a:prstDash val="solid"/>
                      <a:round/>
                      <a:headEnd type="none" w="med" len="med"/>
                      <a:tailEnd type="none" w="med" len="med"/>
                    </a:lnT>
                    <a:lnB w="12700" cap="flat" cmpd="sng" algn="ctr">
                      <a:solidFill>
                        <a:srgbClr val="DADEE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7347909"/>
                  </a:ext>
                </a:extLst>
              </a:tr>
              <a:tr h="1216977">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200" b="0">
                          <a:solidFill>
                            <a:srgbClr val="546579"/>
                          </a:solidFill>
                          <a:latin typeface="Work Sans" pitchFamily="2" charset="0"/>
                        </a:rPr>
                        <a:t>Lorem ipsum dolor sit </a:t>
                      </a:r>
                      <a:r>
                        <a:rPr lang="en-US" sz="1200" b="0" err="1">
                          <a:solidFill>
                            <a:srgbClr val="546579"/>
                          </a:solidFill>
                          <a:latin typeface="Work Sans" pitchFamily="2" charset="0"/>
                        </a:rPr>
                        <a:t>amet</a:t>
                      </a:r>
                      <a:r>
                        <a:rPr lang="en-US" sz="1200" b="0">
                          <a:solidFill>
                            <a:srgbClr val="546579"/>
                          </a:solidFill>
                          <a:latin typeface="Work Sans" pitchFamily="2" charset="0"/>
                        </a:rPr>
                        <a:t>, </a:t>
                      </a:r>
                      <a:r>
                        <a:rPr lang="en-US" sz="1200" b="0" err="1">
                          <a:solidFill>
                            <a:srgbClr val="546579"/>
                          </a:solidFill>
                          <a:latin typeface="Work Sans" pitchFamily="2" charset="0"/>
                        </a:rPr>
                        <a:t>consectetur</a:t>
                      </a:r>
                      <a:r>
                        <a:rPr lang="en-US" sz="1200" b="0">
                          <a:solidFill>
                            <a:srgbClr val="546579"/>
                          </a:solidFill>
                          <a:latin typeface="Work Sans" pitchFamily="2" charset="0"/>
                        </a:rPr>
                        <a:t> </a:t>
                      </a:r>
                      <a:r>
                        <a:rPr lang="en-US" sz="1200" b="0" err="1">
                          <a:solidFill>
                            <a:srgbClr val="546579"/>
                          </a:solidFill>
                          <a:latin typeface="Work Sans" pitchFamily="2" charset="0"/>
                        </a:rPr>
                        <a:t>adipiscing</a:t>
                      </a:r>
                      <a:r>
                        <a:rPr lang="en-US" sz="1200" b="0">
                          <a:solidFill>
                            <a:srgbClr val="546579"/>
                          </a:solidFill>
                          <a:latin typeface="Work Sans" pitchFamily="2" charset="0"/>
                        </a:rPr>
                        <a:t> </a:t>
                      </a:r>
                      <a:r>
                        <a:rPr lang="en-US" sz="1200" b="0" err="1">
                          <a:solidFill>
                            <a:srgbClr val="546579"/>
                          </a:solidFill>
                          <a:latin typeface="Work Sans" pitchFamily="2" charset="0"/>
                        </a:rPr>
                        <a:t>elit</a:t>
                      </a:r>
                      <a:endParaRPr lang="en-US" sz="1200" b="0">
                        <a:solidFill>
                          <a:srgbClr val="546579"/>
                        </a:solidFill>
                        <a:latin typeface="Work Sans" pitchFamily="2" charset="0"/>
                      </a:endParaRPr>
                    </a:p>
                  </a:txBody>
                  <a:tcPr marR="360000" anchor="b">
                    <a:lnL w="12700" cmpd="sng">
                      <a:noFill/>
                    </a:lnL>
                    <a:lnR w="12700" cmpd="sng">
                      <a:noFill/>
                    </a:lnR>
                    <a:lnT w="12700" cap="flat" cmpd="sng" algn="ctr">
                      <a:solidFill>
                        <a:srgbClr val="DADEE2"/>
                      </a:solidFill>
                      <a:prstDash val="solid"/>
                      <a:round/>
                      <a:headEnd type="none" w="med" len="med"/>
                      <a:tailEnd type="none" w="med" len="med"/>
                    </a:lnT>
                    <a:lnB w="12700" cap="flat" cmpd="sng" algn="ctr">
                      <a:solidFill>
                        <a:srgbClr val="DADEE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r>
                        <a:rPr lang="en-US" sz="1200" b="0" dirty="0">
                          <a:solidFill>
                            <a:srgbClr val="0C2340"/>
                          </a:solidFill>
                          <a:latin typeface="Work Sans" pitchFamily="2" charset="0"/>
                        </a:rPr>
                        <a:t> </a:t>
                      </a:r>
                      <a:r>
                        <a:rPr lang="en-US" sz="1200" b="0" dirty="0" err="1">
                          <a:solidFill>
                            <a:srgbClr val="0C2340"/>
                          </a:solidFill>
                          <a:latin typeface="Work Sans" pitchFamily="2" charset="0"/>
                        </a:rPr>
                        <a:t>adipiscing</a:t>
                      </a:r>
                      <a:r>
                        <a:rPr lang="en-US" sz="1200" b="0" dirty="0">
                          <a:solidFill>
                            <a:srgbClr val="0C2340"/>
                          </a:solidFill>
                          <a:latin typeface="Work Sans" pitchFamily="2" charset="0"/>
                        </a:rPr>
                        <a:t> </a:t>
                      </a:r>
                      <a:r>
                        <a:rPr lang="en-US" sz="1200" b="0" dirty="0" err="1">
                          <a:solidFill>
                            <a:srgbClr val="0C2340"/>
                          </a:solidFill>
                          <a:latin typeface="Work Sans" pitchFamily="2" charset="0"/>
                        </a:rPr>
                        <a:t>elit</a:t>
                      </a:r>
                      <a:r>
                        <a:rPr lang="en-US" sz="1200" b="0" dirty="0">
                          <a:solidFill>
                            <a:srgbClr val="0C2340"/>
                          </a:solidFill>
                          <a:latin typeface="Work Sans" pitchFamily="2" charset="0"/>
                        </a:rPr>
                        <a:t>, sed do </a:t>
                      </a:r>
                      <a:r>
                        <a:rPr lang="en-US" sz="1200" b="0" dirty="0" err="1">
                          <a:solidFill>
                            <a:srgbClr val="0C2340"/>
                          </a:solidFill>
                          <a:latin typeface="Work Sans" pitchFamily="2" charset="0"/>
                        </a:rPr>
                        <a:t>eiusmod</a:t>
                      </a:r>
                      <a:r>
                        <a:rPr lang="en-US" sz="1200" b="0" dirty="0">
                          <a:solidFill>
                            <a:srgbClr val="0C2340"/>
                          </a:solidFill>
                          <a:latin typeface="Work Sans" pitchFamily="2" charset="0"/>
                        </a:rPr>
                        <a:t> </a:t>
                      </a:r>
                      <a:r>
                        <a:rPr lang="en-US" sz="1200" b="0" dirty="0" err="1">
                          <a:solidFill>
                            <a:srgbClr val="0C2340"/>
                          </a:solidFill>
                          <a:latin typeface="Work Sans" pitchFamily="2" charset="0"/>
                        </a:rPr>
                        <a:t>tempor</a:t>
                      </a:r>
                      <a:r>
                        <a:rPr lang="en-US" sz="1200" b="0" dirty="0">
                          <a:solidFill>
                            <a:srgbClr val="0C2340"/>
                          </a:solidFill>
                          <a:latin typeface="Work Sans" pitchFamily="2" charset="0"/>
                        </a:rPr>
                        <a:t> </a:t>
                      </a:r>
                      <a:r>
                        <a:rPr lang="en-US" sz="1200" b="0" dirty="0" err="1">
                          <a:solidFill>
                            <a:srgbClr val="0C2340"/>
                          </a:solidFill>
                          <a:latin typeface="Work Sans" pitchFamily="2" charset="0"/>
                        </a:rPr>
                        <a:t>incididunt</a:t>
                      </a:r>
                      <a:r>
                        <a:rPr lang="en-US" sz="1200" b="0" dirty="0">
                          <a:solidFill>
                            <a:srgbClr val="0C2340"/>
                          </a:solidFill>
                          <a:latin typeface="Work Sans" pitchFamily="2" charset="0"/>
                        </a:rPr>
                        <a:t> </a:t>
                      </a:r>
                      <a:r>
                        <a:rPr lang="en-US" sz="1200" b="0" dirty="0" err="1">
                          <a:solidFill>
                            <a:srgbClr val="0C2340"/>
                          </a:solidFill>
                          <a:latin typeface="Work Sans" pitchFamily="2" charset="0"/>
                        </a:rPr>
                        <a:t>ut</a:t>
                      </a:r>
                      <a:r>
                        <a:rPr lang="en-US" sz="1200" b="0" dirty="0">
                          <a:solidFill>
                            <a:srgbClr val="0C2340"/>
                          </a:solidFill>
                          <a:latin typeface="Work Sans" pitchFamily="2" charset="0"/>
                        </a:rPr>
                        <a:t> labore et dolore magna </a:t>
                      </a:r>
                      <a:r>
                        <a:rPr lang="en-US" sz="1200" b="0" dirty="0" err="1">
                          <a:solidFill>
                            <a:srgbClr val="0C2340"/>
                          </a:solidFill>
                          <a:latin typeface="Work Sans" pitchFamily="2" charset="0"/>
                        </a:rPr>
                        <a:t>aliqua</a:t>
                      </a:r>
                      <a:r>
                        <a:rPr lang="en-US" sz="1200" b="0" dirty="0">
                          <a:solidFill>
                            <a:srgbClr val="0C2340"/>
                          </a:solidFill>
                          <a:latin typeface="Work Sans" pitchFamily="2" charset="0"/>
                        </a:rPr>
                        <a:t>.</a:t>
                      </a:r>
                    </a:p>
                  </a:txBody>
                  <a:tcPr anchor="b">
                    <a:lnL w="12700" cmpd="sng">
                      <a:noFill/>
                    </a:lnL>
                    <a:lnR w="12700" cmpd="sng">
                      <a:noFill/>
                    </a:lnR>
                    <a:lnT w="12700" cap="flat" cmpd="sng" algn="ctr">
                      <a:solidFill>
                        <a:srgbClr val="DADEE2"/>
                      </a:solidFill>
                      <a:prstDash val="solid"/>
                      <a:round/>
                      <a:headEnd type="none" w="med" len="med"/>
                      <a:tailEnd type="none" w="med" len="med"/>
                    </a:lnT>
                    <a:lnB w="12700" cap="flat" cmpd="sng" algn="ctr">
                      <a:solidFill>
                        <a:srgbClr val="DADEE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43517"/>
                  </a:ext>
                </a:extLst>
              </a:tr>
              <a:tr h="1216977">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200" b="0">
                          <a:solidFill>
                            <a:srgbClr val="546579"/>
                          </a:solidFill>
                          <a:latin typeface="Work Sans" pitchFamily="2" charset="0"/>
                        </a:rPr>
                        <a:t>Lorem ipsum dolor sit </a:t>
                      </a:r>
                      <a:r>
                        <a:rPr lang="en-US" sz="1200" b="0" err="1">
                          <a:solidFill>
                            <a:srgbClr val="546579"/>
                          </a:solidFill>
                          <a:latin typeface="Work Sans" pitchFamily="2" charset="0"/>
                        </a:rPr>
                        <a:t>amet</a:t>
                      </a:r>
                      <a:r>
                        <a:rPr lang="en-US" sz="1200" b="0">
                          <a:solidFill>
                            <a:srgbClr val="546579"/>
                          </a:solidFill>
                          <a:latin typeface="Work Sans" pitchFamily="2" charset="0"/>
                        </a:rPr>
                        <a:t>, </a:t>
                      </a:r>
                      <a:r>
                        <a:rPr lang="en-US" sz="1200" b="0" err="1">
                          <a:solidFill>
                            <a:srgbClr val="546579"/>
                          </a:solidFill>
                          <a:latin typeface="Work Sans" pitchFamily="2" charset="0"/>
                        </a:rPr>
                        <a:t>consectetur</a:t>
                      </a:r>
                      <a:r>
                        <a:rPr lang="en-US" sz="1200" b="0">
                          <a:solidFill>
                            <a:srgbClr val="546579"/>
                          </a:solidFill>
                          <a:latin typeface="Work Sans" pitchFamily="2" charset="0"/>
                        </a:rPr>
                        <a:t> </a:t>
                      </a:r>
                      <a:r>
                        <a:rPr lang="en-US" sz="1200" b="0" err="1">
                          <a:solidFill>
                            <a:srgbClr val="546579"/>
                          </a:solidFill>
                          <a:latin typeface="Work Sans" pitchFamily="2" charset="0"/>
                        </a:rPr>
                        <a:t>adipiscing</a:t>
                      </a:r>
                      <a:r>
                        <a:rPr lang="en-US" sz="1200" b="0">
                          <a:solidFill>
                            <a:srgbClr val="546579"/>
                          </a:solidFill>
                          <a:latin typeface="Work Sans" pitchFamily="2" charset="0"/>
                        </a:rPr>
                        <a:t> </a:t>
                      </a:r>
                      <a:r>
                        <a:rPr lang="en-US" sz="1200" b="0" err="1">
                          <a:solidFill>
                            <a:srgbClr val="546579"/>
                          </a:solidFill>
                          <a:latin typeface="Work Sans" pitchFamily="2" charset="0"/>
                        </a:rPr>
                        <a:t>elit</a:t>
                      </a:r>
                      <a:endParaRPr lang="en-US" sz="1200" b="0">
                        <a:solidFill>
                          <a:srgbClr val="546579"/>
                        </a:solidFill>
                        <a:latin typeface="Work Sans" pitchFamily="2" charset="0"/>
                      </a:endParaRPr>
                    </a:p>
                  </a:txBody>
                  <a:tcPr marR="360000" anchor="b">
                    <a:lnL w="12700" cmpd="sng">
                      <a:noFill/>
                    </a:lnL>
                    <a:lnR w="12700" cmpd="sng">
                      <a:noFill/>
                    </a:lnR>
                    <a:lnT w="12700" cap="flat" cmpd="sng" algn="ctr">
                      <a:solidFill>
                        <a:srgbClr val="DADEE2"/>
                      </a:solidFill>
                      <a:prstDash val="solid"/>
                      <a:round/>
                      <a:headEnd type="none" w="med" len="med"/>
                      <a:tailEnd type="none" w="med" len="med"/>
                    </a:lnT>
                    <a:lnB w="12700" cap="flat" cmpd="sng" algn="ctr">
                      <a:solidFill>
                        <a:srgbClr val="DADEE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200" b="0" dirty="0">
                          <a:solidFill>
                            <a:srgbClr val="0C2340"/>
                          </a:solidFill>
                          <a:latin typeface="Work Sans" pitchFamily="2" charset="0"/>
                        </a:rPr>
                        <a:t>Lorem ipsum dolor sit </a:t>
                      </a:r>
                      <a:r>
                        <a:rPr lang="en-US" sz="1200" b="0" dirty="0" err="1">
                          <a:solidFill>
                            <a:srgbClr val="0C2340"/>
                          </a:solidFill>
                          <a:latin typeface="Work Sans" pitchFamily="2" charset="0"/>
                        </a:rPr>
                        <a:t>amet</a:t>
                      </a:r>
                      <a:r>
                        <a:rPr lang="en-US" sz="1200" b="0" dirty="0">
                          <a:solidFill>
                            <a:srgbClr val="0C2340"/>
                          </a:solidFill>
                          <a:latin typeface="Work Sans" pitchFamily="2" charset="0"/>
                        </a:rPr>
                        <a:t>, </a:t>
                      </a:r>
                      <a:r>
                        <a:rPr lang="en-US" sz="1200" b="0" dirty="0" err="1">
                          <a:solidFill>
                            <a:srgbClr val="0C2340"/>
                          </a:solidFill>
                          <a:latin typeface="Work Sans" pitchFamily="2" charset="0"/>
                        </a:rPr>
                        <a:t>consectetur</a:t>
                      </a:r>
                      <a:r>
                        <a:rPr lang="en-US" sz="1200" b="0" dirty="0">
                          <a:solidFill>
                            <a:srgbClr val="0C2340"/>
                          </a:solidFill>
                          <a:latin typeface="Work Sans" pitchFamily="2" charset="0"/>
                        </a:rPr>
                        <a:t> </a:t>
                      </a:r>
                      <a:r>
                        <a:rPr lang="en-US" sz="1200" b="0" dirty="0" err="1">
                          <a:solidFill>
                            <a:srgbClr val="0C2340"/>
                          </a:solidFill>
                          <a:latin typeface="Work Sans" pitchFamily="2" charset="0"/>
                        </a:rPr>
                        <a:t>adipiscing</a:t>
                      </a:r>
                      <a:r>
                        <a:rPr lang="en-US" sz="1200" b="0" dirty="0">
                          <a:solidFill>
                            <a:srgbClr val="0C2340"/>
                          </a:solidFill>
                          <a:latin typeface="Work Sans" pitchFamily="2" charset="0"/>
                        </a:rPr>
                        <a:t> </a:t>
                      </a:r>
                      <a:r>
                        <a:rPr lang="en-US" sz="1200" b="0" dirty="0" err="1">
                          <a:solidFill>
                            <a:srgbClr val="0C2340"/>
                          </a:solidFill>
                          <a:latin typeface="Work Sans" pitchFamily="2" charset="0"/>
                        </a:rPr>
                        <a:t>elit</a:t>
                      </a:r>
                      <a:r>
                        <a:rPr lang="en-US" sz="1200" b="0" dirty="0">
                          <a:solidFill>
                            <a:srgbClr val="0C2340"/>
                          </a:solidFill>
                          <a:latin typeface="Work Sans" pitchFamily="2" charset="0"/>
                        </a:rPr>
                        <a:t>, sed do </a:t>
                      </a:r>
                      <a:r>
                        <a:rPr lang="en-US" sz="1200" b="0" dirty="0" err="1">
                          <a:solidFill>
                            <a:srgbClr val="0C2340"/>
                          </a:solidFill>
                          <a:latin typeface="Work Sans" pitchFamily="2" charset="0"/>
                        </a:rPr>
                        <a:t>eiusmod</a:t>
                      </a:r>
                      <a:r>
                        <a:rPr lang="en-US" sz="1200" b="0" dirty="0">
                          <a:solidFill>
                            <a:srgbClr val="0C2340"/>
                          </a:solidFill>
                          <a:latin typeface="Work Sans" pitchFamily="2" charset="0"/>
                        </a:rPr>
                        <a:t> </a:t>
                      </a:r>
                      <a:r>
                        <a:rPr lang="en-US" sz="1200" b="0" dirty="0" err="1">
                          <a:solidFill>
                            <a:srgbClr val="0C2340"/>
                          </a:solidFill>
                          <a:latin typeface="Work Sans" pitchFamily="2" charset="0"/>
                        </a:rPr>
                        <a:t>tempor</a:t>
                      </a:r>
                      <a:r>
                        <a:rPr lang="en-US" sz="1200" b="0" dirty="0">
                          <a:solidFill>
                            <a:srgbClr val="0C2340"/>
                          </a:solidFill>
                          <a:latin typeface="Work Sans" pitchFamily="2" charset="0"/>
                        </a:rPr>
                        <a:t> </a:t>
                      </a:r>
                      <a:r>
                        <a:rPr lang="en-US" sz="1200" b="0" dirty="0" err="1">
                          <a:solidFill>
                            <a:srgbClr val="0C2340"/>
                          </a:solidFill>
                          <a:latin typeface="Work Sans" pitchFamily="2" charset="0"/>
                        </a:rPr>
                        <a:t>incididunt</a:t>
                      </a:r>
                      <a:r>
                        <a:rPr lang="en-US" sz="1200" b="0" dirty="0">
                          <a:solidFill>
                            <a:srgbClr val="0C2340"/>
                          </a:solidFill>
                          <a:latin typeface="Work Sans" pitchFamily="2" charset="0"/>
                        </a:rPr>
                        <a:t> </a:t>
                      </a:r>
                      <a:r>
                        <a:rPr lang="en-US" sz="1200" b="0" dirty="0" err="1">
                          <a:solidFill>
                            <a:srgbClr val="0C2340"/>
                          </a:solidFill>
                          <a:latin typeface="Work Sans" pitchFamily="2" charset="0"/>
                        </a:rPr>
                        <a:t>ut</a:t>
                      </a:r>
                      <a:r>
                        <a:rPr lang="en-US" sz="1200" b="0" dirty="0">
                          <a:solidFill>
                            <a:srgbClr val="0C2340"/>
                          </a:solidFill>
                          <a:latin typeface="Work Sans" pitchFamily="2" charset="0"/>
                        </a:rPr>
                        <a:t> labore et dolore magna </a:t>
                      </a:r>
                      <a:r>
                        <a:rPr lang="en-US" sz="1200" b="0" dirty="0" err="1">
                          <a:solidFill>
                            <a:srgbClr val="0C2340"/>
                          </a:solidFill>
                          <a:latin typeface="Work Sans" pitchFamily="2" charset="0"/>
                        </a:rPr>
                        <a:t>aliqua</a:t>
                      </a:r>
                      <a:r>
                        <a:rPr lang="en-US" sz="1200" b="0" dirty="0">
                          <a:solidFill>
                            <a:srgbClr val="0C2340"/>
                          </a:solidFill>
                          <a:latin typeface="Work Sans" pitchFamily="2" charset="0"/>
                        </a:rPr>
                        <a:t>.</a:t>
                      </a:r>
                    </a:p>
                  </a:txBody>
                  <a:tcPr anchor="b">
                    <a:lnL w="12700" cmpd="sng">
                      <a:noFill/>
                    </a:lnL>
                    <a:lnR w="12700" cmpd="sng">
                      <a:noFill/>
                    </a:lnR>
                    <a:lnT w="12700" cap="flat" cmpd="sng" algn="ctr">
                      <a:solidFill>
                        <a:srgbClr val="DADEE2"/>
                      </a:solidFill>
                      <a:prstDash val="solid"/>
                      <a:round/>
                      <a:headEnd type="none" w="med" len="med"/>
                      <a:tailEnd type="none" w="med" len="med"/>
                    </a:lnT>
                    <a:lnB w="12700" cap="flat" cmpd="sng" algn="ctr">
                      <a:solidFill>
                        <a:srgbClr val="DADEE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1126441"/>
                  </a:ext>
                </a:extLst>
              </a:tr>
            </a:tbl>
          </a:graphicData>
        </a:graphic>
      </p:graphicFrame>
    </p:spTree>
    <p:extLst>
      <p:ext uri="{BB962C8B-B14F-4D97-AF65-F5344CB8AC3E}">
        <p14:creationId xmlns:p14="http://schemas.microsoft.com/office/powerpoint/2010/main" val="3780040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5F4CD1-4640-FF96-3967-03C8898D034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754B1E-1973-1DC2-795B-0EAD9F972C1B}"/>
              </a:ext>
            </a:extLst>
          </p:cNvPr>
          <p:cNvSpPr txBox="1"/>
          <p:nvPr/>
        </p:nvSpPr>
        <p:spPr>
          <a:xfrm>
            <a:off x="263527" y="4176799"/>
            <a:ext cx="2484436" cy="2198807"/>
          </a:xfrm>
          <a:prstGeom prst="rect">
            <a:avLst/>
          </a:prstGeom>
          <a:noFill/>
        </p:spPr>
        <p:txBody>
          <a:bodyPr wrap="square" lIns="0" tIns="0" rIns="0" bIns="0" anchor="b">
            <a:spAutoFit/>
          </a:bodyPr>
          <a:lstStyle/>
          <a:p>
            <a:pPr>
              <a:lnSpc>
                <a:spcPct val="120000"/>
              </a:lnSpc>
            </a:pPr>
            <a:r>
              <a:rPr lang="en-GB" sz="1200" dirty="0">
                <a:solidFill>
                  <a:srgbClr val="0C2340"/>
                </a:solidFill>
              </a:rPr>
              <a:t>Lorem ipsum </a:t>
            </a:r>
            <a:r>
              <a:rPr lang="en-GB" sz="1200" dirty="0" err="1">
                <a:solidFill>
                  <a:srgbClr val="0C2340"/>
                </a:solidFill>
              </a:rPr>
              <a:t>dolor</a:t>
            </a:r>
            <a:r>
              <a:rPr lang="en-GB" sz="1200" dirty="0">
                <a:solidFill>
                  <a:srgbClr val="0C2340"/>
                </a:solidFill>
              </a:rPr>
              <a:t> sit </a:t>
            </a:r>
            <a:r>
              <a:rPr lang="en-GB" sz="1200" dirty="0" err="1">
                <a:solidFill>
                  <a:srgbClr val="0C2340"/>
                </a:solidFill>
              </a:rPr>
              <a:t>amet</a:t>
            </a:r>
            <a:r>
              <a:rPr lang="en-GB" sz="1200" dirty="0">
                <a:solidFill>
                  <a:srgbClr val="0C2340"/>
                </a:solidFill>
              </a:rPr>
              <a:t>, </a:t>
            </a:r>
            <a:r>
              <a:rPr lang="en-GB" sz="1200" dirty="0" err="1">
                <a:solidFill>
                  <a:srgbClr val="0C2340"/>
                </a:solidFill>
              </a:rPr>
              <a:t>consectetur</a:t>
            </a:r>
            <a:r>
              <a:rPr lang="en-GB" sz="1200" dirty="0">
                <a:solidFill>
                  <a:srgbClr val="0C2340"/>
                </a:solidFill>
              </a:rPr>
              <a:t> </a:t>
            </a:r>
            <a:r>
              <a:rPr lang="en-GB" sz="1200" dirty="0" err="1">
                <a:solidFill>
                  <a:srgbClr val="0C2340"/>
                </a:solidFill>
              </a:rPr>
              <a:t>adipiscing</a:t>
            </a:r>
            <a:r>
              <a:rPr lang="en-GB" sz="1200" dirty="0">
                <a:solidFill>
                  <a:srgbClr val="0C2340"/>
                </a:solidFill>
              </a:rPr>
              <a:t> </a:t>
            </a:r>
            <a:r>
              <a:rPr lang="en-GB" sz="1200" dirty="0" err="1">
                <a:solidFill>
                  <a:srgbClr val="0C2340"/>
                </a:solidFill>
              </a:rPr>
              <a:t>elit</a:t>
            </a:r>
            <a:r>
              <a:rPr lang="en-GB" sz="1200" dirty="0">
                <a:solidFill>
                  <a:srgbClr val="0C2340"/>
                </a:solidFill>
              </a:rPr>
              <a:t>, </a:t>
            </a:r>
            <a:r>
              <a:rPr lang="en-GB" sz="1200" dirty="0" err="1">
                <a:solidFill>
                  <a:srgbClr val="0C2340"/>
                </a:solidFill>
              </a:rPr>
              <a:t>sed</a:t>
            </a:r>
            <a:r>
              <a:rPr lang="en-GB" sz="1200" dirty="0">
                <a:solidFill>
                  <a:srgbClr val="0C2340"/>
                </a:solidFill>
              </a:rPr>
              <a:t> do </a:t>
            </a:r>
            <a:r>
              <a:rPr lang="en-GB" sz="1200" dirty="0" err="1">
                <a:solidFill>
                  <a:srgbClr val="0C2340"/>
                </a:solidFill>
              </a:rPr>
              <a:t>eiusmod</a:t>
            </a:r>
            <a:r>
              <a:rPr lang="en-GB" sz="1200" dirty="0">
                <a:solidFill>
                  <a:srgbClr val="0C2340"/>
                </a:solidFill>
              </a:rPr>
              <a:t> </a:t>
            </a:r>
            <a:r>
              <a:rPr lang="en-GB" sz="1200" dirty="0" err="1">
                <a:solidFill>
                  <a:srgbClr val="0C2340"/>
                </a:solidFill>
              </a:rPr>
              <a:t>tempor</a:t>
            </a:r>
            <a:r>
              <a:rPr lang="en-GB" sz="1200" dirty="0">
                <a:solidFill>
                  <a:srgbClr val="0C2340"/>
                </a:solidFill>
              </a:rPr>
              <a:t> </a:t>
            </a:r>
            <a:r>
              <a:rPr lang="en-GB" sz="1200" dirty="0" err="1">
                <a:solidFill>
                  <a:srgbClr val="0C2340"/>
                </a:solidFill>
              </a:rPr>
              <a:t>incididunt</a:t>
            </a:r>
            <a:r>
              <a:rPr lang="en-GB" sz="1200" dirty="0">
                <a:solidFill>
                  <a:srgbClr val="0C2340"/>
                </a:solidFill>
              </a:rPr>
              <a:t> </a:t>
            </a:r>
            <a:r>
              <a:rPr lang="en-GB" sz="1200" dirty="0" err="1">
                <a:solidFill>
                  <a:srgbClr val="0C2340"/>
                </a:solidFill>
              </a:rPr>
              <a:t>ut</a:t>
            </a:r>
            <a:r>
              <a:rPr lang="en-GB" sz="1200" dirty="0">
                <a:solidFill>
                  <a:srgbClr val="0C2340"/>
                </a:solidFill>
              </a:rPr>
              <a:t> labore et dolore magna </a:t>
            </a:r>
            <a:r>
              <a:rPr lang="en-GB" sz="1200" dirty="0" err="1">
                <a:solidFill>
                  <a:srgbClr val="0C2340"/>
                </a:solidFill>
              </a:rPr>
              <a:t>aliqua</a:t>
            </a:r>
            <a:r>
              <a:rPr lang="en-GB" sz="1200" dirty="0">
                <a:solidFill>
                  <a:srgbClr val="0C2340"/>
                </a:solidFill>
              </a:rPr>
              <a:t>. Ut </a:t>
            </a:r>
            <a:r>
              <a:rPr lang="en-GB" sz="1200" dirty="0" err="1">
                <a:solidFill>
                  <a:srgbClr val="0C2340"/>
                </a:solidFill>
              </a:rPr>
              <a:t>enim</a:t>
            </a:r>
            <a:r>
              <a:rPr lang="en-GB" sz="1200" dirty="0">
                <a:solidFill>
                  <a:srgbClr val="0C2340"/>
                </a:solidFill>
              </a:rPr>
              <a:t> ad minim </a:t>
            </a:r>
            <a:r>
              <a:rPr lang="en-GB" sz="1200" dirty="0" err="1">
                <a:solidFill>
                  <a:srgbClr val="0C2340"/>
                </a:solidFill>
              </a:rPr>
              <a:t>veniam</a:t>
            </a:r>
            <a:r>
              <a:rPr lang="en-GB" sz="1200" dirty="0">
                <a:solidFill>
                  <a:srgbClr val="0C2340"/>
                </a:solidFill>
              </a:rPr>
              <a:t>, </a:t>
            </a:r>
            <a:r>
              <a:rPr lang="en-GB" sz="1200" dirty="0" err="1">
                <a:solidFill>
                  <a:srgbClr val="0C2340"/>
                </a:solidFill>
              </a:rPr>
              <a:t>quis</a:t>
            </a:r>
            <a:r>
              <a:rPr lang="en-GB" sz="1200" dirty="0">
                <a:solidFill>
                  <a:srgbClr val="0C2340"/>
                </a:solidFill>
              </a:rPr>
              <a:t> </a:t>
            </a:r>
            <a:r>
              <a:rPr lang="en-GB" sz="1200" dirty="0" err="1">
                <a:solidFill>
                  <a:srgbClr val="0C2340"/>
                </a:solidFill>
              </a:rPr>
              <a:t>nostrud</a:t>
            </a:r>
            <a:r>
              <a:rPr lang="en-GB" sz="1200" dirty="0">
                <a:solidFill>
                  <a:srgbClr val="0C2340"/>
                </a:solidFill>
              </a:rPr>
              <a:t> exercitation </a:t>
            </a:r>
            <a:r>
              <a:rPr lang="en-GB" sz="1200" dirty="0" err="1">
                <a:solidFill>
                  <a:srgbClr val="0C2340"/>
                </a:solidFill>
              </a:rPr>
              <a:t>ullamco</a:t>
            </a:r>
            <a:r>
              <a:rPr lang="en-GB" sz="1200" dirty="0">
                <a:solidFill>
                  <a:srgbClr val="0C2340"/>
                </a:solidFill>
              </a:rPr>
              <a:t> </a:t>
            </a:r>
            <a:r>
              <a:rPr lang="en-GB" sz="1200" dirty="0" err="1">
                <a:solidFill>
                  <a:srgbClr val="0C2340"/>
                </a:solidFill>
              </a:rPr>
              <a:t>laboris</a:t>
            </a:r>
            <a:r>
              <a:rPr lang="en-GB" sz="1200" dirty="0">
                <a:solidFill>
                  <a:srgbClr val="0C2340"/>
                </a:solidFill>
              </a:rPr>
              <a:t> nisi </a:t>
            </a:r>
            <a:r>
              <a:rPr lang="en-GB" sz="1200" dirty="0" err="1">
                <a:solidFill>
                  <a:srgbClr val="0C2340"/>
                </a:solidFill>
              </a:rPr>
              <a:t>ut</a:t>
            </a:r>
            <a:r>
              <a:rPr lang="en-GB" sz="1200" dirty="0">
                <a:solidFill>
                  <a:srgbClr val="0C2340"/>
                </a:solidFill>
              </a:rPr>
              <a:t> </a:t>
            </a:r>
            <a:r>
              <a:rPr lang="en-GB" sz="1200" dirty="0" err="1">
                <a:solidFill>
                  <a:srgbClr val="0C2340"/>
                </a:solidFill>
              </a:rPr>
              <a:t>aliquip</a:t>
            </a:r>
            <a:r>
              <a:rPr lang="en-GB" sz="1200" dirty="0">
                <a:solidFill>
                  <a:srgbClr val="0C2340"/>
                </a:solidFill>
              </a:rPr>
              <a:t> ex </a:t>
            </a:r>
            <a:r>
              <a:rPr lang="en-GB" sz="1200" dirty="0" err="1">
                <a:solidFill>
                  <a:srgbClr val="0C2340"/>
                </a:solidFill>
              </a:rPr>
              <a:t>ea</a:t>
            </a:r>
            <a:r>
              <a:rPr lang="en-GB" sz="1200" dirty="0">
                <a:solidFill>
                  <a:srgbClr val="0C2340"/>
                </a:solidFill>
              </a:rPr>
              <a:t> </a:t>
            </a:r>
            <a:r>
              <a:rPr lang="en-GB" sz="1200" dirty="0" err="1">
                <a:solidFill>
                  <a:srgbClr val="0C2340"/>
                </a:solidFill>
              </a:rPr>
              <a:t>commodo</a:t>
            </a:r>
            <a:r>
              <a:rPr lang="en-GB" sz="1200" dirty="0">
                <a:solidFill>
                  <a:srgbClr val="0C2340"/>
                </a:solidFill>
              </a:rPr>
              <a:t> </a:t>
            </a:r>
            <a:r>
              <a:rPr lang="en-GB" sz="1200" dirty="0" err="1">
                <a:solidFill>
                  <a:srgbClr val="0C2340"/>
                </a:solidFill>
              </a:rPr>
              <a:t>consequat</a:t>
            </a:r>
            <a:r>
              <a:rPr lang="en-GB" sz="1200" dirty="0">
                <a:solidFill>
                  <a:srgbClr val="0C2340"/>
                </a:solidFill>
              </a:rPr>
              <a:t>. Lorem ipsum </a:t>
            </a:r>
            <a:r>
              <a:rPr lang="en-GB" sz="1200" dirty="0" err="1">
                <a:solidFill>
                  <a:srgbClr val="0C2340"/>
                </a:solidFill>
              </a:rPr>
              <a:t>dolor</a:t>
            </a:r>
            <a:r>
              <a:rPr lang="en-GB" sz="1200" dirty="0">
                <a:solidFill>
                  <a:srgbClr val="0C2340"/>
                </a:solidFill>
              </a:rPr>
              <a:t> sit </a:t>
            </a:r>
            <a:r>
              <a:rPr lang="en-GB" sz="1200" dirty="0" err="1">
                <a:solidFill>
                  <a:srgbClr val="0C2340"/>
                </a:solidFill>
              </a:rPr>
              <a:t>amet</a:t>
            </a:r>
            <a:r>
              <a:rPr lang="en-GB" sz="1200" dirty="0">
                <a:solidFill>
                  <a:srgbClr val="0C2340"/>
                </a:solidFill>
              </a:rPr>
              <a:t>, </a:t>
            </a:r>
            <a:r>
              <a:rPr lang="en-GB" sz="1200" dirty="0" err="1">
                <a:solidFill>
                  <a:srgbClr val="0C2340"/>
                </a:solidFill>
              </a:rPr>
              <a:t>consectetur</a:t>
            </a:r>
            <a:r>
              <a:rPr lang="en-GB" sz="1200" dirty="0">
                <a:solidFill>
                  <a:srgbClr val="0C2340"/>
                </a:solidFill>
              </a:rPr>
              <a:t> </a:t>
            </a:r>
            <a:r>
              <a:rPr lang="en-GB" sz="1200" dirty="0" err="1">
                <a:solidFill>
                  <a:srgbClr val="0C2340"/>
                </a:solidFill>
              </a:rPr>
              <a:t>adipiscing</a:t>
            </a:r>
            <a:r>
              <a:rPr lang="en-GB" sz="1200" dirty="0">
                <a:solidFill>
                  <a:srgbClr val="0C2340"/>
                </a:solidFill>
              </a:rPr>
              <a:t>.</a:t>
            </a:r>
          </a:p>
        </p:txBody>
      </p:sp>
      <p:sp>
        <p:nvSpPr>
          <p:cNvPr id="4" name="Title 2">
            <a:extLst>
              <a:ext uri="{FF2B5EF4-FFF2-40B4-BE49-F238E27FC236}">
                <a16:creationId xmlns:a16="http://schemas.microsoft.com/office/drawing/2014/main" id="{8F510CFC-9AC6-9AE5-5C16-1913E529E0A7}"/>
              </a:ext>
            </a:extLst>
          </p:cNvPr>
          <p:cNvSpPr txBox="1">
            <a:spLocks/>
          </p:cNvSpPr>
          <p:nvPr/>
        </p:nvSpPr>
        <p:spPr>
          <a:xfrm>
            <a:off x="263527" y="605401"/>
            <a:ext cx="2232024" cy="890372"/>
          </a:xfrm>
          <a:prstGeom prst="rect">
            <a:avLst/>
          </a:prstGeom>
        </p:spPr>
        <p:txBody>
          <a:bodyPr vert="horz" lIns="0" tIns="0" rIns="0" bIns="0" rtlCol="0" anchor="t" anchorCtr="0">
            <a:sp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en-US" sz="3600" b="0">
                <a:solidFill>
                  <a:srgbClr val="0C2340"/>
                </a:solidFill>
                <a:latin typeface="+mj-lt"/>
              </a:rPr>
              <a:t>Title of the slide</a:t>
            </a:r>
          </a:p>
        </p:txBody>
      </p:sp>
      <p:sp>
        <p:nvSpPr>
          <p:cNvPr id="11" name="TextBox 10">
            <a:extLst>
              <a:ext uri="{FF2B5EF4-FFF2-40B4-BE49-F238E27FC236}">
                <a16:creationId xmlns:a16="http://schemas.microsoft.com/office/drawing/2014/main" id="{95E092C7-71EF-F905-C892-8CE4387752E0}"/>
              </a:ext>
            </a:extLst>
          </p:cNvPr>
          <p:cNvSpPr txBox="1"/>
          <p:nvPr/>
        </p:nvSpPr>
        <p:spPr>
          <a:xfrm>
            <a:off x="6175229" y="2571367"/>
            <a:ext cx="2405210" cy="1093697"/>
          </a:xfrm>
          <a:prstGeom prst="rect">
            <a:avLst/>
          </a:prstGeom>
          <a:noFill/>
        </p:spPr>
        <p:txBody>
          <a:bodyPr wrap="square" lIns="0" tIns="0" rIns="0" bIns="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00" b="0" i="0" u="none" strike="noStrike" kern="1200" cap="none" spc="0" normalizeH="0" baseline="0">
                <a:ln>
                  <a:noFill/>
                </a:ln>
                <a:solidFill>
                  <a:srgbClr val="0C2340"/>
                </a:solidFill>
                <a:effectLst/>
                <a:uLnTx/>
                <a:uFillTx/>
                <a:ea typeface="+mn-ea"/>
                <a:cs typeface="+mn-cs"/>
              </a:rPr>
              <a:t>Lorem ipsum </a:t>
            </a:r>
            <a:r>
              <a:rPr kumimoji="0" lang="en-GB" sz="1000" b="0" i="0" u="none" strike="noStrike" kern="1200" cap="none" spc="0" normalizeH="0" baseline="0" err="1">
                <a:ln>
                  <a:noFill/>
                </a:ln>
                <a:solidFill>
                  <a:srgbClr val="0C2340"/>
                </a:solidFill>
                <a:effectLst/>
                <a:uLnTx/>
                <a:uFillTx/>
                <a:ea typeface="+mn-ea"/>
                <a:cs typeface="+mn-cs"/>
              </a:rPr>
              <a:t>dolor</a:t>
            </a:r>
            <a:r>
              <a:rPr kumimoji="0" lang="en-GB" sz="1000" b="0" i="0" u="none" strike="noStrike" kern="1200" cap="none" spc="0" normalizeH="0" baseline="0">
                <a:ln>
                  <a:noFill/>
                </a:ln>
                <a:solidFill>
                  <a:srgbClr val="0C2340"/>
                </a:solidFill>
                <a:effectLst/>
                <a:uLnTx/>
                <a:uFillTx/>
                <a:ea typeface="+mn-ea"/>
                <a:cs typeface="+mn-cs"/>
              </a:rPr>
              <a:t> sit </a:t>
            </a:r>
            <a:r>
              <a:rPr kumimoji="0" lang="en-GB" sz="1000" b="0" i="0" u="none" strike="noStrike" kern="1200" cap="none" spc="0" normalizeH="0" baseline="0" err="1">
                <a:ln>
                  <a:noFill/>
                </a:ln>
                <a:solidFill>
                  <a:srgbClr val="0C2340"/>
                </a:solidFill>
                <a:effectLst/>
                <a:uLnTx/>
                <a:uFillTx/>
                <a:ea typeface="+mn-ea"/>
                <a:cs typeface="+mn-cs"/>
              </a:rPr>
              <a:t>amet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consectetur</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adipiscing</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elit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sed</a:t>
            </a:r>
            <a:r>
              <a:rPr kumimoji="0" lang="en-GB" sz="1000" b="0" i="0" u="none" strike="noStrike" kern="1200" cap="none" spc="0" normalizeH="0" baseline="0">
                <a:ln>
                  <a:noFill/>
                </a:ln>
                <a:solidFill>
                  <a:srgbClr val="0C2340"/>
                </a:solidFill>
                <a:effectLst/>
                <a:uLnTx/>
                <a:uFillTx/>
                <a:ea typeface="+mn-ea"/>
                <a:cs typeface="+mn-cs"/>
              </a:rPr>
              <a:t> do </a:t>
            </a:r>
            <a:r>
              <a:rPr kumimoji="0" lang="en-GB" sz="1000" b="0" i="0" u="none" strike="noStrike" kern="1200" cap="none" spc="0" normalizeH="0" baseline="0" err="1">
                <a:ln>
                  <a:noFill/>
                </a:ln>
                <a:solidFill>
                  <a:srgbClr val="0C2340"/>
                </a:solidFill>
                <a:effectLst/>
                <a:uLnTx/>
                <a:uFillTx/>
                <a:ea typeface="+mn-ea"/>
                <a:cs typeface="+mn-cs"/>
              </a:rPr>
              <a:t>eiusmod</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tempor</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incididunt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ut</a:t>
            </a:r>
            <a:r>
              <a:rPr kumimoji="0" lang="en-GB" sz="1000" b="0" i="0" u="none" strike="noStrike" kern="1200" cap="none" spc="0" normalizeH="0" baseline="0">
                <a:ln>
                  <a:noFill/>
                </a:ln>
                <a:solidFill>
                  <a:srgbClr val="0C2340"/>
                </a:solidFill>
                <a:effectLst/>
                <a:uLnTx/>
                <a:uFillTx/>
                <a:ea typeface="+mn-ea"/>
                <a:cs typeface="+mn-cs"/>
              </a:rPr>
              <a:t> labore et dolore magna </a:t>
            </a:r>
            <a:r>
              <a:rPr kumimoji="0" lang="en-GB" sz="1000" b="0" i="0" u="none" strike="noStrike" kern="1200" cap="none" spc="0" normalizeH="0" baseline="0" err="1">
                <a:ln>
                  <a:noFill/>
                </a:ln>
                <a:solidFill>
                  <a:srgbClr val="0C2340"/>
                </a:solidFill>
                <a:effectLst/>
                <a:uLnTx/>
                <a:uFillTx/>
                <a:ea typeface="+mn-ea"/>
                <a:cs typeface="+mn-cs"/>
              </a:rPr>
              <a:t>aliqua</a:t>
            </a:r>
            <a:r>
              <a:rPr kumimoji="0" lang="en-GB" sz="1000" b="0" i="0" u="none" strike="noStrike" kern="1200" cap="none" spc="0" normalizeH="0" baseline="0">
                <a:ln>
                  <a:noFill/>
                </a:ln>
                <a:solidFill>
                  <a:srgbClr val="0C2340"/>
                </a:solidFill>
                <a:effectLst/>
                <a:uLnTx/>
                <a:uFillTx/>
                <a:ea typeface="+mn-ea"/>
                <a:cs typeface="+mn-cs"/>
              </a:rPr>
              <a:t>. Ut </a:t>
            </a:r>
            <a:r>
              <a:rPr kumimoji="0" lang="en-GB" sz="1000" b="0" i="0" u="none" strike="noStrike" kern="1200" cap="none" spc="0" normalizeH="0" baseline="0" err="1">
                <a:ln>
                  <a:noFill/>
                </a:ln>
                <a:solidFill>
                  <a:srgbClr val="0C2340"/>
                </a:solidFill>
                <a:effectLst/>
                <a:uLnTx/>
                <a:uFillTx/>
                <a:ea typeface="+mn-ea"/>
                <a:cs typeface="+mn-cs"/>
              </a:rPr>
              <a:t>enim</a:t>
            </a:r>
            <a:r>
              <a:rPr kumimoji="0" lang="en-GB" sz="1000" b="0" i="0" u="none" strike="noStrike" kern="1200" cap="none" spc="0" normalizeH="0" baseline="0">
                <a:ln>
                  <a:noFill/>
                </a:ln>
                <a:solidFill>
                  <a:srgbClr val="0C2340"/>
                </a:solidFill>
                <a:effectLst/>
                <a:uLnTx/>
                <a:uFillTx/>
                <a:ea typeface="+mn-ea"/>
                <a:cs typeface="+mn-cs"/>
              </a:rPr>
              <a:t> ad minim </a:t>
            </a:r>
            <a:r>
              <a:rPr kumimoji="0" lang="en-GB" sz="1000" b="0" i="0" u="none" strike="noStrike" kern="1200" cap="none" spc="0" normalizeH="0" baseline="0" err="1">
                <a:ln>
                  <a:noFill/>
                </a:ln>
                <a:solidFill>
                  <a:srgbClr val="0C2340"/>
                </a:solidFill>
                <a:effectLst/>
                <a:uLnTx/>
                <a:uFillTx/>
                <a:ea typeface="+mn-ea"/>
                <a:cs typeface="+mn-cs"/>
              </a:rPr>
              <a:t>veniam</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quis</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nostrud</a:t>
            </a:r>
            <a:r>
              <a:rPr kumimoji="0" lang="en-GB" sz="1000" b="0" i="0" u="none" strike="noStrike" kern="1200" cap="none" spc="0" normalizeH="0" baseline="0">
                <a:ln>
                  <a:noFill/>
                </a:ln>
                <a:solidFill>
                  <a:srgbClr val="0C2340"/>
                </a:solidFill>
                <a:effectLst/>
                <a:uLnTx/>
                <a:uFillTx/>
                <a:ea typeface="+mn-ea"/>
                <a:cs typeface="+mn-cs"/>
              </a:rPr>
              <a:t> exercitation </a:t>
            </a:r>
            <a:r>
              <a:rPr kumimoji="0" lang="en-GB" sz="1000" b="0" i="0" u="none" strike="noStrike" kern="1200" cap="none" spc="0" normalizeH="0" baseline="0" err="1">
                <a:ln>
                  <a:noFill/>
                </a:ln>
                <a:solidFill>
                  <a:srgbClr val="0C2340"/>
                </a:solidFill>
                <a:effectLst/>
                <a:uLnTx/>
                <a:uFillTx/>
                <a:ea typeface="+mn-ea"/>
                <a:cs typeface="+mn-cs"/>
              </a:rPr>
              <a:t>ullamco</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laboris</a:t>
            </a:r>
            <a:r>
              <a:rPr kumimoji="0" lang="en-GB" sz="1000" b="0" i="0" u="none" strike="noStrike" kern="1200" cap="none" spc="0" normalizeH="0" baseline="0">
                <a:ln>
                  <a:noFill/>
                </a:ln>
                <a:solidFill>
                  <a:srgbClr val="0C2340"/>
                </a:solidFill>
                <a:effectLst/>
                <a:uLnTx/>
                <a:uFillTx/>
                <a:ea typeface="+mn-ea"/>
                <a:cs typeface="+mn-cs"/>
              </a:rPr>
              <a:t> nisi </a:t>
            </a:r>
            <a:r>
              <a:rPr kumimoji="0" lang="en-GB" sz="1000" b="0" i="0" u="none" strike="noStrike" kern="1200" cap="none" spc="0" normalizeH="0" baseline="0" err="1">
                <a:ln>
                  <a:noFill/>
                </a:ln>
                <a:solidFill>
                  <a:srgbClr val="0C2340"/>
                </a:solidFill>
                <a:effectLst/>
                <a:uLnTx/>
                <a:uFillTx/>
                <a:ea typeface="+mn-ea"/>
                <a:cs typeface="+mn-cs"/>
              </a:rPr>
              <a:t>ut.</a:t>
            </a:r>
            <a:endParaRPr kumimoji="0" lang="en-GB" sz="1000" b="0" i="0" u="none" strike="noStrike" kern="1200" cap="none" spc="0" normalizeH="0" baseline="0">
              <a:ln>
                <a:noFill/>
              </a:ln>
              <a:solidFill>
                <a:srgbClr val="0C2340"/>
              </a:solidFill>
              <a:effectLst/>
              <a:uLnTx/>
              <a:uFillTx/>
              <a:ea typeface="+mn-ea"/>
              <a:cs typeface="+mn-cs"/>
            </a:endParaRPr>
          </a:p>
        </p:txBody>
      </p:sp>
      <p:sp>
        <p:nvSpPr>
          <p:cNvPr id="8" name="TextBox 7">
            <a:extLst>
              <a:ext uri="{FF2B5EF4-FFF2-40B4-BE49-F238E27FC236}">
                <a16:creationId xmlns:a16="http://schemas.microsoft.com/office/drawing/2014/main" id="{29780F26-C4E6-9DAA-BE92-88778699ED6E}"/>
              </a:ext>
            </a:extLst>
          </p:cNvPr>
          <p:cNvSpPr txBox="1"/>
          <p:nvPr/>
        </p:nvSpPr>
        <p:spPr>
          <a:xfrm>
            <a:off x="9083676" y="2571367"/>
            <a:ext cx="2484438" cy="1093697"/>
          </a:xfrm>
          <a:prstGeom prst="rect">
            <a:avLst/>
          </a:prstGeom>
          <a:noFill/>
        </p:spPr>
        <p:txBody>
          <a:bodyPr wrap="square" lIns="0" tIns="0" rIns="0" bIns="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00" b="0" i="0" u="none" strike="noStrike" kern="1200" cap="none" spc="0" normalizeH="0" baseline="0">
                <a:ln>
                  <a:noFill/>
                </a:ln>
                <a:solidFill>
                  <a:srgbClr val="0C2340"/>
                </a:solidFill>
                <a:effectLst/>
                <a:uLnTx/>
                <a:uFillTx/>
                <a:ea typeface="+mn-ea"/>
                <a:cs typeface="+mn-cs"/>
              </a:rPr>
              <a:t>Lorem ipsum </a:t>
            </a:r>
            <a:r>
              <a:rPr kumimoji="0" lang="en-GB" sz="1000" b="0" i="0" u="none" strike="noStrike" kern="1200" cap="none" spc="0" normalizeH="0" baseline="0" err="1">
                <a:ln>
                  <a:noFill/>
                </a:ln>
                <a:solidFill>
                  <a:srgbClr val="0C2340"/>
                </a:solidFill>
                <a:effectLst/>
                <a:uLnTx/>
                <a:uFillTx/>
                <a:ea typeface="+mn-ea"/>
                <a:cs typeface="+mn-cs"/>
              </a:rPr>
              <a:t>dolor</a:t>
            </a:r>
            <a:r>
              <a:rPr kumimoji="0" lang="en-GB" sz="1000" b="0" i="0" u="none" strike="noStrike" kern="1200" cap="none" spc="0" normalizeH="0" baseline="0">
                <a:ln>
                  <a:noFill/>
                </a:ln>
                <a:solidFill>
                  <a:srgbClr val="0C2340"/>
                </a:solidFill>
                <a:effectLst/>
                <a:uLnTx/>
                <a:uFillTx/>
                <a:ea typeface="+mn-ea"/>
                <a:cs typeface="+mn-cs"/>
              </a:rPr>
              <a:t> sit </a:t>
            </a:r>
            <a:r>
              <a:rPr kumimoji="0" lang="en-GB" sz="1000" b="0" i="0" u="none" strike="noStrike" kern="1200" cap="none" spc="0" normalizeH="0" baseline="0" err="1">
                <a:ln>
                  <a:noFill/>
                </a:ln>
                <a:solidFill>
                  <a:srgbClr val="0C2340"/>
                </a:solidFill>
                <a:effectLst/>
                <a:uLnTx/>
                <a:uFillTx/>
                <a:ea typeface="+mn-ea"/>
                <a:cs typeface="+mn-cs"/>
              </a:rPr>
              <a:t>amet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consectetur</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adipiscing</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elit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sed</a:t>
            </a:r>
            <a:r>
              <a:rPr kumimoji="0" lang="en-GB" sz="1000" b="0" i="0" u="none" strike="noStrike" kern="1200" cap="none" spc="0" normalizeH="0" baseline="0">
                <a:ln>
                  <a:noFill/>
                </a:ln>
                <a:solidFill>
                  <a:srgbClr val="0C2340"/>
                </a:solidFill>
                <a:effectLst/>
                <a:uLnTx/>
                <a:uFillTx/>
                <a:ea typeface="+mn-ea"/>
                <a:cs typeface="+mn-cs"/>
              </a:rPr>
              <a:t> do </a:t>
            </a:r>
            <a:r>
              <a:rPr kumimoji="0" lang="en-GB" sz="1000" b="0" i="0" u="none" strike="noStrike" kern="1200" cap="none" spc="0" normalizeH="0" baseline="0" err="1">
                <a:ln>
                  <a:noFill/>
                </a:ln>
                <a:solidFill>
                  <a:srgbClr val="0C2340"/>
                </a:solidFill>
                <a:effectLst/>
                <a:uLnTx/>
                <a:uFillTx/>
                <a:ea typeface="+mn-ea"/>
                <a:cs typeface="+mn-cs"/>
              </a:rPr>
              <a:t>eiusmod</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tempor</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incididunt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ut</a:t>
            </a:r>
            <a:r>
              <a:rPr kumimoji="0" lang="en-GB" sz="1000" b="0" i="0" u="none" strike="noStrike" kern="1200" cap="none" spc="0" normalizeH="0" baseline="0">
                <a:ln>
                  <a:noFill/>
                </a:ln>
                <a:solidFill>
                  <a:srgbClr val="0C2340"/>
                </a:solidFill>
                <a:effectLst/>
                <a:uLnTx/>
                <a:uFillTx/>
                <a:ea typeface="+mn-ea"/>
                <a:cs typeface="+mn-cs"/>
              </a:rPr>
              <a:t> labore et dolore magna </a:t>
            </a:r>
            <a:r>
              <a:rPr kumimoji="0" lang="en-GB" sz="1000" b="0" i="0" u="none" strike="noStrike" kern="1200" cap="none" spc="0" normalizeH="0" baseline="0" err="1">
                <a:ln>
                  <a:noFill/>
                </a:ln>
                <a:solidFill>
                  <a:srgbClr val="0C2340"/>
                </a:solidFill>
                <a:effectLst/>
                <a:uLnTx/>
                <a:uFillTx/>
                <a:ea typeface="+mn-ea"/>
                <a:cs typeface="+mn-cs"/>
              </a:rPr>
              <a:t>aliqua</a:t>
            </a:r>
            <a:r>
              <a:rPr kumimoji="0" lang="en-GB" sz="1000" b="0" i="0" u="none" strike="noStrike" kern="1200" cap="none" spc="0" normalizeH="0" baseline="0">
                <a:ln>
                  <a:noFill/>
                </a:ln>
                <a:solidFill>
                  <a:srgbClr val="0C2340"/>
                </a:solidFill>
                <a:effectLst/>
                <a:uLnTx/>
                <a:uFillTx/>
                <a:ea typeface="+mn-ea"/>
                <a:cs typeface="+mn-cs"/>
              </a:rPr>
              <a:t>. Ut </a:t>
            </a:r>
            <a:r>
              <a:rPr kumimoji="0" lang="en-GB" sz="1000" b="0" i="0" u="none" strike="noStrike" kern="1200" cap="none" spc="0" normalizeH="0" baseline="0" err="1">
                <a:ln>
                  <a:noFill/>
                </a:ln>
                <a:solidFill>
                  <a:srgbClr val="0C2340"/>
                </a:solidFill>
                <a:effectLst/>
                <a:uLnTx/>
                <a:uFillTx/>
                <a:ea typeface="+mn-ea"/>
                <a:cs typeface="+mn-cs"/>
              </a:rPr>
              <a:t>enim</a:t>
            </a:r>
            <a:r>
              <a:rPr kumimoji="0" lang="en-GB" sz="1000" b="0" i="0" u="none" strike="noStrike" kern="1200" cap="none" spc="0" normalizeH="0" baseline="0">
                <a:ln>
                  <a:noFill/>
                </a:ln>
                <a:solidFill>
                  <a:srgbClr val="0C2340"/>
                </a:solidFill>
                <a:effectLst/>
                <a:uLnTx/>
                <a:uFillTx/>
                <a:ea typeface="+mn-ea"/>
                <a:cs typeface="+mn-cs"/>
              </a:rPr>
              <a:t> ad minim </a:t>
            </a:r>
            <a:r>
              <a:rPr kumimoji="0" lang="en-GB" sz="1000" b="0" i="0" u="none" strike="noStrike" kern="1200" cap="none" spc="0" normalizeH="0" baseline="0" err="1">
                <a:ln>
                  <a:noFill/>
                </a:ln>
                <a:solidFill>
                  <a:srgbClr val="0C2340"/>
                </a:solidFill>
                <a:effectLst/>
                <a:uLnTx/>
                <a:uFillTx/>
                <a:ea typeface="+mn-ea"/>
                <a:cs typeface="+mn-cs"/>
              </a:rPr>
              <a:t>veniam</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quis</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nostrud</a:t>
            </a:r>
            <a:r>
              <a:rPr kumimoji="0" lang="en-GB" sz="1000" b="0" i="0" u="none" strike="noStrike" kern="1200" cap="none" spc="0" normalizeH="0" baseline="0">
                <a:ln>
                  <a:noFill/>
                </a:ln>
                <a:solidFill>
                  <a:srgbClr val="0C2340"/>
                </a:solidFill>
                <a:effectLst/>
                <a:uLnTx/>
                <a:uFillTx/>
                <a:ea typeface="+mn-ea"/>
                <a:cs typeface="+mn-cs"/>
              </a:rPr>
              <a:t> exercitation </a:t>
            </a:r>
            <a:r>
              <a:rPr kumimoji="0" lang="en-GB" sz="1000" b="0" i="0" u="none" strike="noStrike" kern="1200" cap="none" spc="0" normalizeH="0" baseline="0" err="1">
                <a:ln>
                  <a:noFill/>
                </a:ln>
                <a:solidFill>
                  <a:srgbClr val="0C2340"/>
                </a:solidFill>
                <a:effectLst/>
                <a:uLnTx/>
                <a:uFillTx/>
                <a:ea typeface="+mn-ea"/>
                <a:cs typeface="+mn-cs"/>
              </a:rPr>
              <a:t>ullamco</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laboris</a:t>
            </a:r>
            <a:r>
              <a:rPr kumimoji="0" lang="en-GB" sz="1000" b="0" i="0" u="none" strike="noStrike" kern="1200" cap="none" spc="0" normalizeH="0" baseline="0">
                <a:ln>
                  <a:noFill/>
                </a:ln>
                <a:solidFill>
                  <a:srgbClr val="0C2340"/>
                </a:solidFill>
                <a:effectLst/>
                <a:uLnTx/>
                <a:uFillTx/>
                <a:ea typeface="+mn-ea"/>
                <a:cs typeface="+mn-cs"/>
              </a:rPr>
              <a:t> nisi </a:t>
            </a:r>
            <a:r>
              <a:rPr kumimoji="0" lang="en-GB" sz="1000" b="0" i="0" u="none" strike="noStrike" kern="1200" cap="none" spc="0" normalizeH="0" baseline="0" err="1">
                <a:ln>
                  <a:noFill/>
                </a:ln>
                <a:solidFill>
                  <a:srgbClr val="0C2340"/>
                </a:solidFill>
                <a:effectLst/>
                <a:uLnTx/>
                <a:uFillTx/>
                <a:ea typeface="+mn-ea"/>
                <a:cs typeface="+mn-cs"/>
              </a:rPr>
              <a:t>ut.</a:t>
            </a:r>
            <a:endParaRPr kumimoji="0" lang="en-GB" sz="1000" b="0" i="0" u="none" strike="noStrike" kern="1200" cap="none" spc="0" normalizeH="0" baseline="0">
              <a:ln>
                <a:noFill/>
              </a:ln>
              <a:solidFill>
                <a:srgbClr val="0C2340"/>
              </a:solidFill>
              <a:effectLst/>
              <a:uLnTx/>
              <a:uFillTx/>
              <a:ea typeface="+mn-ea"/>
              <a:cs typeface="+mn-cs"/>
            </a:endParaRPr>
          </a:p>
        </p:txBody>
      </p:sp>
      <p:sp>
        <p:nvSpPr>
          <p:cNvPr id="9" name="TextBox 8">
            <a:extLst>
              <a:ext uri="{FF2B5EF4-FFF2-40B4-BE49-F238E27FC236}">
                <a16:creationId xmlns:a16="http://schemas.microsoft.com/office/drawing/2014/main" id="{DC38BC59-484A-8680-5F68-CEDFB65DF701}"/>
              </a:ext>
            </a:extLst>
          </p:cNvPr>
          <p:cNvSpPr txBox="1"/>
          <p:nvPr/>
        </p:nvSpPr>
        <p:spPr>
          <a:xfrm>
            <a:off x="6175229" y="5288053"/>
            <a:ext cx="2405210" cy="1093697"/>
          </a:xfrm>
          <a:prstGeom prst="rect">
            <a:avLst/>
          </a:prstGeom>
          <a:noFill/>
        </p:spPr>
        <p:txBody>
          <a:bodyPr wrap="square" lIns="0" tIns="0" rIns="0" bIns="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00" b="0" i="0" u="none" strike="noStrike" kern="1200" cap="none" spc="0" normalizeH="0" baseline="0">
                <a:ln>
                  <a:noFill/>
                </a:ln>
                <a:solidFill>
                  <a:srgbClr val="0C2340"/>
                </a:solidFill>
                <a:effectLst/>
                <a:uLnTx/>
                <a:uFillTx/>
                <a:ea typeface="+mn-ea"/>
                <a:cs typeface="+mn-cs"/>
              </a:rPr>
              <a:t>Lorem ipsum </a:t>
            </a:r>
            <a:r>
              <a:rPr kumimoji="0" lang="en-GB" sz="1000" b="0" i="0" u="none" strike="noStrike" kern="1200" cap="none" spc="0" normalizeH="0" baseline="0" err="1">
                <a:ln>
                  <a:noFill/>
                </a:ln>
                <a:solidFill>
                  <a:srgbClr val="0C2340"/>
                </a:solidFill>
                <a:effectLst/>
                <a:uLnTx/>
                <a:uFillTx/>
                <a:ea typeface="+mn-ea"/>
                <a:cs typeface="+mn-cs"/>
              </a:rPr>
              <a:t>dolor</a:t>
            </a:r>
            <a:r>
              <a:rPr kumimoji="0" lang="en-GB" sz="1000" b="0" i="0" u="none" strike="noStrike" kern="1200" cap="none" spc="0" normalizeH="0" baseline="0">
                <a:ln>
                  <a:noFill/>
                </a:ln>
                <a:solidFill>
                  <a:srgbClr val="0C2340"/>
                </a:solidFill>
                <a:effectLst/>
                <a:uLnTx/>
                <a:uFillTx/>
                <a:ea typeface="+mn-ea"/>
                <a:cs typeface="+mn-cs"/>
              </a:rPr>
              <a:t> sit </a:t>
            </a:r>
            <a:r>
              <a:rPr kumimoji="0" lang="en-GB" sz="1000" b="0" i="0" u="none" strike="noStrike" kern="1200" cap="none" spc="0" normalizeH="0" baseline="0" err="1">
                <a:ln>
                  <a:noFill/>
                </a:ln>
                <a:solidFill>
                  <a:srgbClr val="0C2340"/>
                </a:solidFill>
                <a:effectLst/>
                <a:uLnTx/>
                <a:uFillTx/>
                <a:ea typeface="+mn-ea"/>
                <a:cs typeface="+mn-cs"/>
              </a:rPr>
              <a:t>amet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consectetur</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adipiscing</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elit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sed</a:t>
            </a:r>
            <a:r>
              <a:rPr kumimoji="0" lang="en-GB" sz="1000" b="0" i="0" u="none" strike="noStrike" kern="1200" cap="none" spc="0" normalizeH="0" baseline="0">
                <a:ln>
                  <a:noFill/>
                </a:ln>
                <a:solidFill>
                  <a:srgbClr val="0C2340"/>
                </a:solidFill>
                <a:effectLst/>
                <a:uLnTx/>
                <a:uFillTx/>
                <a:ea typeface="+mn-ea"/>
                <a:cs typeface="+mn-cs"/>
              </a:rPr>
              <a:t> do </a:t>
            </a:r>
            <a:r>
              <a:rPr kumimoji="0" lang="en-GB" sz="1000" b="0" i="0" u="none" strike="noStrike" kern="1200" cap="none" spc="0" normalizeH="0" baseline="0" err="1">
                <a:ln>
                  <a:noFill/>
                </a:ln>
                <a:solidFill>
                  <a:srgbClr val="0C2340"/>
                </a:solidFill>
                <a:effectLst/>
                <a:uLnTx/>
                <a:uFillTx/>
                <a:ea typeface="+mn-ea"/>
                <a:cs typeface="+mn-cs"/>
              </a:rPr>
              <a:t>eiusmod</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tempor</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incididunt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ut</a:t>
            </a:r>
            <a:r>
              <a:rPr kumimoji="0" lang="en-GB" sz="1000" b="0" i="0" u="none" strike="noStrike" kern="1200" cap="none" spc="0" normalizeH="0" baseline="0">
                <a:ln>
                  <a:noFill/>
                </a:ln>
                <a:solidFill>
                  <a:srgbClr val="0C2340"/>
                </a:solidFill>
                <a:effectLst/>
                <a:uLnTx/>
                <a:uFillTx/>
                <a:ea typeface="+mn-ea"/>
                <a:cs typeface="+mn-cs"/>
              </a:rPr>
              <a:t> labore et dolore magna </a:t>
            </a:r>
            <a:r>
              <a:rPr kumimoji="0" lang="en-GB" sz="1000" b="0" i="0" u="none" strike="noStrike" kern="1200" cap="none" spc="0" normalizeH="0" baseline="0" err="1">
                <a:ln>
                  <a:noFill/>
                </a:ln>
                <a:solidFill>
                  <a:srgbClr val="0C2340"/>
                </a:solidFill>
                <a:effectLst/>
                <a:uLnTx/>
                <a:uFillTx/>
                <a:ea typeface="+mn-ea"/>
                <a:cs typeface="+mn-cs"/>
              </a:rPr>
              <a:t>aliqua</a:t>
            </a:r>
            <a:r>
              <a:rPr kumimoji="0" lang="en-GB" sz="1000" b="0" i="0" u="none" strike="noStrike" kern="1200" cap="none" spc="0" normalizeH="0" baseline="0">
                <a:ln>
                  <a:noFill/>
                </a:ln>
                <a:solidFill>
                  <a:srgbClr val="0C2340"/>
                </a:solidFill>
                <a:effectLst/>
                <a:uLnTx/>
                <a:uFillTx/>
                <a:ea typeface="+mn-ea"/>
                <a:cs typeface="+mn-cs"/>
              </a:rPr>
              <a:t>. Ut </a:t>
            </a:r>
            <a:r>
              <a:rPr kumimoji="0" lang="en-GB" sz="1000" b="0" i="0" u="none" strike="noStrike" kern="1200" cap="none" spc="0" normalizeH="0" baseline="0" err="1">
                <a:ln>
                  <a:noFill/>
                </a:ln>
                <a:solidFill>
                  <a:srgbClr val="0C2340"/>
                </a:solidFill>
                <a:effectLst/>
                <a:uLnTx/>
                <a:uFillTx/>
                <a:ea typeface="+mn-ea"/>
                <a:cs typeface="+mn-cs"/>
              </a:rPr>
              <a:t>enim</a:t>
            </a:r>
            <a:r>
              <a:rPr kumimoji="0" lang="en-GB" sz="1000" b="0" i="0" u="none" strike="noStrike" kern="1200" cap="none" spc="0" normalizeH="0" baseline="0">
                <a:ln>
                  <a:noFill/>
                </a:ln>
                <a:solidFill>
                  <a:srgbClr val="0C2340"/>
                </a:solidFill>
                <a:effectLst/>
                <a:uLnTx/>
                <a:uFillTx/>
                <a:ea typeface="+mn-ea"/>
                <a:cs typeface="+mn-cs"/>
              </a:rPr>
              <a:t> ad minim </a:t>
            </a:r>
            <a:r>
              <a:rPr kumimoji="0" lang="en-GB" sz="1000" b="0" i="0" u="none" strike="noStrike" kern="1200" cap="none" spc="0" normalizeH="0" baseline="0" err="1">
                <a:ln>
                  <a:noFill/>
                </a:ln>
                <a:solidFill>
                  <a:srgbClr val="0C2340"/>
                </a:solidFill>
                <a:effectLst/>
                <a:uLnTx/>
                <a:uFillTx/>
                <a:ea typeface="+mn-ea"/>
                <a:cs typeface="+mn-cs"/>
              </a:rPr>
              <a:t>veniam</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quis</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nostrud</a:t>
            </a:r>
            <a:r>
              <a:rPr kumimoji="0" lang="en-GB" sz="1000" b="0" i="0" u="none" strike="noStrike" kern="1200" cap="none" spc="0" normalizeH="0" baseline="0">
                <a:ln>
                  <a:noFill/>
                </a:ln>
                <a:solidFill>
                  <a:srgbClr val="0C2340"/>
                </a:solidFill>
                <a:effectLst/>
                <a:uLnTx/>
                <a:uFillTx/>
                <a:ea typeface="+mn-ea"/>
                <a:cs typeface="+mn-cs"/>
              </a:rPr>
              <a:t> exercitation </a:t>
            </a:r>
            <a:r>
              <a:rPr kumimoji="0" lang="en-GB" sz="1000" b="0" i="0" u="none" strike="noStrike" kern="1200" cap="none" spc="0" normalizeH="0" baseline="0" err="1">
                <a:ln>
                  <a:noFill/>
                </a:ln>
                <a:solidFill>
                  <a:srgbClr val="0C2340"/>
                </a:solidFill>
                <a:effectLst/>
                <a:uLnTx/>
                <a:uFillTx/>
                <a:ea typeface="+mn-ea"/>
                <a:cs typeface="+mn-cs"/>
              </a:rPr>
              <a:t>ullamco</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laboris</a:t>
            </a:r>
            <a:r>
              <a:rPr kumimoji="0" lang="en-GB" sz="1000" b="0" i="0" u="none" strike="noStrike" kern="1200" cap="none" spc="0" normalizeH="0" baseline="0">
                <a:ln>
                  <a:noFill/>
                </a:ln>
                <a:solidFill>
                  <a:srgbClr val="0C2340"/>
                </a:solidFill>
                <a:effectLst/>
                <a:uLnTx/>
                <a:uFillTx/>
                <a:ea typeface="+mn-ea"/>
                <a:cs typeface="+mn-cs"/>
              </a:rPr>
              <a:t> nisi </a:t>
            </a:r>
            <a:r>
              <a:rPr kumimoji="0" lang="en-GB" sz="1000" b="0" i="0" u="none" strike="noStrike" kern="1200" cap="none" spc="0" normalizeH="0" baseline="0" err="1">
                <a:ln>
                  <a:noFill/>
                </a:ln>
                <a:solidFill>
                  <a:srgbClr val="0C2340"/>
                </a:solidFill>
                <a:effectLst/>
                <a:uLnTx/>
                <a:uFillTx/>
                <a:ea typeface="+mn-ea"/>
                <a:cs typeface="+mn-cs"/>
              </a:rPr>
              <a:t>ut.</a:t>
            </a:r>
            <a:endParaRPr kumimoji="0" lang="en-GB" sz="1000" b="0" i="0" u="none" strike="noStrike" kern="1200" cap="none" spc="0" normalizeH="0" baseline="0">
              <a:ln>
                <a:noFill/>
              </a:ln>
              <a:solidFill>
                <a:srgbClr val="0C2340"/>
              </a:solidFill>
              <a:effectLst/>
              <a:uLnTx/>
              <a:uFillTx/>
              <a:ea typeface="+mn-ea"/>
              <a:cs typeface="+mn-cs"/>
            </a:endParaRPr>
          </a:p>
        </p:txBody>
      </p:sp>
      <p:sp>
        <p:nvSpPr>
          <p:cNvPr id="10" name="TextBox 9">
            <a:extLst>
              <a:ext uri="{FF2B5EF4-FFF2-40B4-BE49-F238E27FC236}">
                <a16:creationId xmlns:a16="http://schemas.microsoft.com/office/drawing/2014/main" id="{FCCDCAC3-7ECC-B89D-535A-B605AE83C873}"/>
              </a:ext>
            </a:extLst>
          </p:cNvPr>
          <p:cNvSpPr txBox="1"/>
          <p:nvPr/>
        </p:nvSpPr>
        <p:spPr>
          <a:xfrm>
            <a:off x="9083676" y="5288053"/>
            <a:ext cx="2484438" cy="1093697"/>
          </a:xfrm>
          <a:prstGeom prst="rect">
            <a:avLst/>
          </a:prstGeom>
          <a:noFill/>
        </p:spPr>
        <p:txBody>
          <a:bodyPr wrap="square" lIns="0" tIns="0" rIns="0" bIns="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00" b="0" i="0" u="none" strike="noStrike" kern="1200" cap="none" spc="0" normalizeH="0" baseline="0">
                <a:ln>
                  <a:noFill/>
                </a:ln>
                <a:solidFill>
                  <a:srgbClr val="0C2340"/>
                </a:solidFill>
                <a:effectLst/>
                <a:uLnTx/>
                <a:uFillTx/>
                <a:ea typeface="+mn-ea"/>
                <a:cs typeface="+mn-cs"/>
              </a:rPr>
              <a:t>Lorem ipsum </a:t>
            </a:r>
            <a:r>
              <a:rPr kumimoji="0" lang="en-GB" sz="1000" b="0" i="0" u="none" strike="noStrike" kern="1200" cap="none" spc="0" normalizeH="0" baseline="0" err="1">
                <a:ln>
                  <a:noFill/>
                </a:ln>
                <a:solidFill>
                  <a:srgbClr val="0C2340"/>
                </a:solidFill>
                <a:effectLst/>
                <a:uLnTx/>
                <a:uFillTx/>
                <a:ea typeface="+mn-ea"/>
                <a:cs typeface="+mn-cs"/>
              </a:rPr>
              <a:t>dolor</a:t>
            </a:r>
            <a:r>
              <a:rPr kumimoji="0" lang="en-GB" sz="1000" b="0" i="0" u="none" strike="noStrike" kern="1200" cap="none" spc="0" normalizeH="0" baseline="0">
                <a:ln>
                  <a:noFill/>
                </a:ln>
                <a:solidFill>
                  <a:srgbClr val="0C2340"/>
                </a:solidFill>
                <a:effectLst/>
                <a:uLnTx/>
                <a:uFillTx/>
                <a:ea typeface="+mn-ea"/>
                <a:cs typeface="+mn-cs"/>
              </a:rPr>
              <a:t> sit </a:t>
            </a:r>
            <a:r>
              <a:rPr kumimoji="0" lang="en-GB" sz="1000" b="0" i="0" u="none" strike="noStrike" kern="1200" cap="none" spc="0" normalizeH="0" baseline="0" err="1">
                <a:ln>
                  <a:noFill/>
                </a:ln>
                <a:solidFill>
                  <a:srgbClr val="0C2340"/>
                </a:solidFill>
                <a:effectLst/>
                <a:uLnTx/>
                <a:uFillTx/>
                <a:ea typeface="+mn-ea"/>
                <a:cs typeface="+mn-cs"/>
              </a:rPr>
              <a:t>amet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consectetur</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adipiscing</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elit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sed</a:t>
            </a:r>
            <a:r>
              <a:rPr kumimoji="0" lang="en-GB" sz="1000" b="0" i="0" u="none" strike="noStrike" kern="1200" cap="none" spc="0" normalizeH="0" baseline="0">
                <a:ln>
                  <a:noFill/>
                </a:ln>
                <a:solidFill>
                  <a:srgbClr val="0C2340"/>
                </a:solidFill>
                <a:effectLst/>
                <a:uLnTx/>
                <a:uFillTx/>
                <a:ea typeface="+mn-ea"/>
                <a:cs typeface="+mn-cs"/>
              </a:rPr>
              <a:t> do </a:t>
            </a:r>
            <a:r>
              <a:rPr kumimoji="0" lang="en-GB" sz="1000" b="0" i="0" u="none" strike="noStrike" kern="1200" cap="none" spc="0" normalizeH="0" baseline="0" err="1">
                <a:ln>
                  <a:noFill/>
                </a:ln>
                <a:solidFill>
                  <a:srgbClr val="0C2340"/>
                </a:solidFill>
                <a:effectLst/>
                <a:uLnTx/>
                <a:uFillTx/>
                <a:ea typeface="+mn-ea"/>
                <a:cs typeface="+mn-cs"/>
              </a:rPr>
              <a:t>eiusmod</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tempor</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incididunt</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ut</a:t>
            </a:r>
            <a:r>
              <a:rPr kumimoji="0" lang="en-GB" sz="1000" b="0" i="0" u="none" strike="noStrike" kern="1200" cap="none" spc="0" normalizeH="0" baseline="0">
                <a:ln>
                  <a:noFill/>
                </a:ln>
                <a:solidFill>
                  <a:srgbClr val="0C2340"/>
                </a:solidFill>
                <a:effectLst/>
                <a:uLnTx/>
                <a:uFillTx/>
                <a:ea typeface="+mn-ea"/>
                <a:cs typeface="+mn-cs"/>
              </a:rPr>
              <a:t> labore et dolore magna </a:t>
            </a:r>
            <a:r>
              <a:rPr kumimoji="0" lang="en-GB" sz="1000" b="0" i="0" u="none" strike="noStrike" kern="1200" cap="none" spc="0" normalizeH="0" baseline="0" err="1">
                <a:ln>
                  <a:noFill/>
                </a:ln>
                <a:solidFill>
                  <a:srgbClr val="0C2340"/>
                </a:solidFill>
                <a:effectLst/>
                <a:uLnTx/>
                <a:uFillTx/>
                <a:ea typeface="+mn-ea"/>
                <a:cs typeface="+mn-cs"/>
              </a:rPr>
              <a:t>aliqua</a:t>
            </a:r>
            <a:r>
              <a:rPr kumimoji="0" lang="en-GB" sz="1000" b="0" i="0" u="none" strike="noStrike" kern="1200" cap="none" spc="0" normalizeH="0" baseline="0">
                <a:ln>
                  <a:noFill/>
                </a:ln>
                <a:solidFill>
                  <a:srgbClr val="0C2340"/>
                </a:solidFill>
                <a:effectLst/>
                <a:uLnTx/>
                <a:uFillTx/>
                <a:ea typeface="+mn-ea"/>
                <a:cs typeface="+mn-cs"/>
              </a:rPr>
              <a:t>. Ut </a:t>
            </a:r>
            <a:r>
              <a:rPr kumimoji="0" lang="en-GB" sz="1000" b="0" i="0" u="none" strike="noStrike" kern="1200" cap="none" spc="0" normalizeH="0" baseline="0" err="1">
                <a:ln>
                  <a:noFill/>
                </a:ln>
                <a:solidFill>
                  <a:srgbClr val="0C2340"/>
                </a:solidFill>
                <a:effectLst/>
                <a:uLnTx/>
                <a:uFillTx/>
                <a:ea typeface="+mn-ea"/>
                <a:cs typeface="+mn-cs"/>
              </a:rPr>
              <a:t>enim</a:t>
            </a:r>
            <a:r>
              <a:rPr kumimoji="0" lang="en-GB" sz="1000" b="0" i="0" u="none" strike="noStrike" kern="1200" cap="none" spc="0" normalizeH="0" baseline="0">
                <a:ln>
                  <a:noFill/>
                </a:ln>
                <a:solidFill>
                  <a:srgbClr val="0C2340"/>
                </a:solidFill>
                <a:effectLst/>
                <a:uLnTx/>
                <a:uFillTx/>
                <a:ea typeface="+mn-ea"/>
                <a:cs typeface="+mn-cs"/>
              </a:rPr>
              <a:t> ad minim </a:t>
            </a:r>
            <a:r>
              <a:rPr kumimoji="0" lang="en-GB" sz="1000" b="0" i="0" u="none" strike="noStrike" kern="1200" cap="none" spc="0" normalizeH="0" baseline="0" err="1">
                <a:ln>
                  <a:noFill/>
                </a:ln>
                <a:solidFill>
                  <a:srgbClr val="0C2340"/>
                </a:solidFill>
                <a:effectLst/>
                <a:uLnTx/>
                <a:uFillTx/>
                <a:ea typeface="+mn-ea"/>
                <a:cs typeface="+mn-cs"/>
              </a:rPr>
              <a:t>veniam</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quis</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nostrud</a:t>
            </a:r>
            <a:r>
              <a:rPr kumimoji="0" lang="en-GB" sz="1000" b="0" i="0" u="none" strike="noStrike" kern="1200" cap="none" spc="0" normalizeH="0" baseline="0">
                <a:ln>
                  <a:noFill/>
                </a:ln>
                <a:solidFill>
                  <a:srgbClr val="0C2340"/>
                </a:solidFill>
                <a:effectLst/>
                <a:uLnTx/>
                <a:uFillTx/>
                <a:ea typeface="+mn-ea"/>
                <a:cs typeface="+mn-cs"/>
              </a:rPr>
              <a:t> exercitation </a:t>
            </a:r>
            <a:r>
              <a:rPr kumimoji="0" lang="en-GB" sz="1000" b="0" i="0" u="none" strike="noStrike" kern="1200" cap="none" spc="0" normalizeH="0" baseline="0" err="1">
                <a:ln>
                  <a:noFill/>
                </a:ln>
                <a:solidFill>
                  <a:srgbClr val="0C2340"/>
                </a:solidFill>
                <a:effectLst/>
                <a:uLnTx/>
                <a:uFillTx/>
                <a:ea typeface="+mn-ea"/>
                <a:cs typeface="+mn-cs"/>
              </a:rPr>
              <a:t>ullamco</a:t>
            </a:r>
            <a:r>
              <a:rPr kumimoji="0" lang="en-GB" sz="1000" b="0" i="0" u="none" strike="noStrike" kern="1200" cap="none" spc="0" normalizeH="0" baseline="0">
                <a:ln>
                  <a:noFill/>
                </a:ln>
                <a:solidFill>
                  <a:srgbClr val="0C2340"/>
                </a:solidFill>
                <a:effectLst/>
                <a:uLnTx/>
                <a:uFillTx/>
                <a:ea typeface="+mn-ea"/>
                <a:cs typeface="+mn-cs"/>
              </a:rPr>
              <a:t> </a:t>
            </a:r>
            <a:r>
              <a:rPr kumimoji="0" lang="en-GB" sz="1000" b="0" i="0" u="none" strike="noStrike" kern="1200" cap="none" spc="0" normalizeH="0" baseline="0" err="1">
                <a:ln>
                  <a:noFill/>
                </a:ln>
                <a:solidFill>
                  <a:srgbClr val="0C2340"/>
                </a:solidFill>
                <a:effectLst/>
                <a:uLnTx/>
                <a:uFillTx/>
                <a:ea typeface="+mn-ea"/>
                <a:cs typeface="+mn-cs"/>
              </a:rPr>
              <a:t>laboris</a:t>
            </a:r>
            <a:r>
              <a:rPr kumimoji="0" lang="en-GB" sz="1000" b="0" i="0" u="none" strike="noStrike" kern="1200" cap="none" spc="0" normalizeH="0" baseline="0">
                <a:ln>
                  <a:noFill/>
                </a:ln>
                <a:solidFill>
                  <a:srgbClr val="0C2340"/>
                </a:solidFill>
                <a:effectLst/>
                <a:uLnTx/>
                <a:uFillTx/>
                <a:ea typeface="+mn-ea"/>
                <a:cs typeface="+mn-cs"/>
              </a:rPr>
              <a:t> nisi </a:t>
            </a:r>
            <a:r>
              <a:rPr kumimoji="0" lang="en-GB" sz="1000" b="0" i="0" u="none" strike="noStrike" kern="1200" cap="none" spc="0" normalizeH="0" baseline="0" err="1">
                <a:ln>
                  <a:noFill/>
                </a:ln>
                <a:solidFill>
                  <a:srgbClr val="0C2340"/>
                </a:solidFill>
                <a:effectLst/>
                <a:uLnTx/>
                <a:uFillTx/>
                <a:ea typeface="+mn-ea"/>
                <a:cs typeface="+mn-cs"/>
              </a:rPr>
              <a:t>ut.</a:t>
            </a:r>
            <a:endParaRPr kumimoji="0" lang="en-GB" sz="1000" b="0" i="0" u="none" strike="noStrike" kern="1200" cap="none" spc="0" normalizeH="0" baseline="0">
              <a:ln>
                <a:noFill/>
              </a:ln>
              <a:solidFill>
                <a:srgbClr val="0C2340"/>
              </a:solidFill>
              <a:effectLst/>
              <a:uLnTx/>
              <a:uFillTx/>
              <a:ea typeface="+mn-ea"/>
              <a:cs typeface="+mn-cs"/>
            </a:endParaRPr>
          </a:p>
        </p:txBody>
      </p:sp>
      <p:sp>
        <p:nvSpPr>
          <p:cNvPr id="12" name="TextBox 11">
            <a:extLst>
              <a:ext uri="{FF2B5EF4-FFF2-40B4-BE49-F238E27FC236}">
                <a16:creationId xmlns:a16="http://schemas.microsoft.com/office/drawing/2014/main" id="{2801289E-F2B2-C67A-A868-7E437C5F0FF2}"/>
              </a:ext>
            </a:extLst>
          </p:cNvPr>
          <p:cNvSpPr txBox="1"/>
          <p:nvPr/>
        </p:nvSpPr>
        <p:spPr>
          <a:xfrm>
            <a:off x="6175229" y="2270667"/>
            <a:ext cx="2405210" cy="184666"/>
          </a:xfrm>
          <a:prstGeom prst="rect">
            <a:avLst/>
          </a:prstGeom>
          <a:noFill/>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rgbClr val="DA291C"/>
                </a:solidFill>
                <a:latin typeface="Work Sans SemiBold" pitchFamily="2" charset="0"/>
              </a:rPr>
              <a:t>T</a:t>
            </a:r>
            <a:r>
              <a:rPr lang="en-GB" sz="1200" dirty="0" err="1">
                <a:solidFill>
                  <a:srgbClr val="DA291C"/>
                </a:solidFill>
                <a:latin typeface="Work Sans SemiBold" pitchFamily="2" charset="0"/>
              </a:rPr>
              <a:t>itle</a:t>
            </a:r>
            <a:r>
              <a:rPr lang="en-GB" sz="1200" dirty="0">
                <a:solidFill>
                  <a:srgbClr val="DA291C"/>
                </a:solidFill>
                <a:latin typeface="Work Sans SemiBold" pitchFamily="2" charset="0"/>
              </a:rPr>
              <a:t> of the paragraph</a:t>
            </a:r>
            <a:endParaRPr kumimoji="0" lang="en-GB" sz="1200" i="0" u="none" strike="noStrike" kern="1200" cap="none" spc="0" normalizeH="0" baseline="0" noProof="0" dirty="0">
              <a:ln>
                <a:noFill/>
              </a:ln>
              <a:solidFill>
                <a:srgbClr val="DA291C"/>
              </a:solidFill>
              <a:effectLst/>
              <a:uLnTx/>
              <a:uFillTx/>
              <a:latin typeface="Work Sans SemiBold" pitchFamily="2" charset="0"/>
            </a:endParaRPr>
          </a:p>
        </p:txBody>
      </p:sp>
      <p:sp>
        <p:nvSpPr>
          <p:cNvPr id="13" name="TextBox 12">
            <a:extLst>
              <a:ext uri="{FF2B5EF4-FFF2-40B4-BE49-F238E27FC236}">
                <a16:creationId xmlns:a16="http://schemas.microsoft.com/office/drawing/2014/main" id="{7510AF32-399B-2A66-4AC9-85671B831AD9}"/>
              </a:ext>
            </a:extLst>
          </p:cNvPr>
          <p:cNvSpPr txBox="1"/>
          <p:nvPr/>
        </p:nvSpPr>
        <p:spPr>
          <a:xfrm>
            <a:off x="9083676" y="2270667"/>
            <a:ext cx="2484438" cy="184666"/>
          </a:xfrm>
          <a:prstGeom prst="rect">
            <a:avLst/>
          </a:prstGeom>
          <a:noFill/>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a:solidFill>
                  <a:srgbClr val="DA291C"/>
                </a:solidFill>
                <a:latin typeface="Work Sans SemiBold" pitchFamily="2" charset="0"/>
              </a:rPr>
              <a:t>T</a:t>
            </a:r>
            <a:r>
              <a:rPr lang="en-GB" sz="1200" err="1">
                <a:solidFill>
                  <a:srgbClr val="DA291C"/>
                </a:solidFill>
                <a:latin typeface="Work Sans SemiBold" pitchFamily="2" charset="0"/>
              </a:rPr>
              <a:t>itle</a:t>
            </a:r>
            <a:r>
              <a:rPr lang="en-GB" sz="1200">
                <a:solidFill>
                  <a:srgbClr val="DA291C"/>
                </a:solidFill>
                <a:latin typeface="Work Sans SemiBold" pitchFamily="2" charset="0"/>
              </a:rPr>
              <a:t> of the paragraph</a:t>
            </a:r>
            <a:endParaRPr kumimoji="0" lang="en-GB" sz="1200" i="0" u="none" strike="noStrike" kern="1200" cap="none" spc="0" normalizeH="0" baseline="0" noProof="0">
              <a:ln>
                <a:noFill/>
              </a:ln>
              <a:solidFill>
                <a:srgbClr val="DA291C"/>
              </a:solidFill>
              <a:effectLst/>
              <a:uLnTx/>
              <a:uFillTx/>
              <a:latin typeface="Work Sans SemiBold" pitchFamily="2" charset="0"/>
            </a:endParaRPr>
          </a:p>
        </p:txBody>
      </p:sp>
      <p:sp>
        <p:nvSpPr>
          <p:cNvPr id="14" name="TextBox 13">
            <a:extLst>
              <a:ext uri="{FF2B5EF4-FFF2-40B4-BE49-F238E27FC236}">
                <a16:creationId xmlns:a16="http://schemas.microsoft.com/office/drawing/2014/main" id="{93963DFD-034D-7F36-0E0D-EF4819A45C67}"/>
              </a:ext>
            </a:extLst>
          </p:cNvPr>
          <p:cNvSpPr txBox="1"/>
          <p:nvPr/>
        </p:nvSpPr>
        <p:spPr>
          <a:xfrm>
            <a:off x="6175229" y="4980245"/>
            <a:ext cx="2405210" cy="184666"/>
          </a:xfrm>
          <a:prstGeom prst="rect">
            <a:avLst/>
          </a:prstGeom>
          <a:noFill/>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a:solidFill>
                  <a:srgbClr val="DA291C"/>
                </a:solidFill>
                <a:latin typeface="Work Sans SemiBold" pitchFamily="2" charset="0"/>
              </a:rPr>
              <a:t>T</a:t>
            </a:r>
            <a:r>
              <a:rPr lang="en-GB" sz="1200" err="1">
                <a:solidFill>
                  <a:srgbClr val="DA291C"/>
                </a:solidFill>
                <a:latin typeface="Work Sans SemiBold" pitchFamily="2" charset="0"/>
              </a:rPr>
              <a:t>itle</a:t>
            </a:r>
            <a:r>
              <a:rPr lang="en-GB" sz="1200">
                <a:solidFill>
                  <a:srgbClr val="DA291C"/>
                </a:solidFill>
                <a:latin typeface="Work Sans SemiBold" pitchFamily="2" charset="0"/>
              </a:rPr>
              <a:t> of the paragraph</a:t>
            </a:r>
            <a:endParaRPr kumimoji="0" lang="en-GB" sz="1200" i="0" u="none" strike="noStrike" kern="1200" cap="none" spc="0" normalizeH="0" baseline="0" noProof="0">
              <a:ln>
                <a:noFill/>
              </a:ln>
              <a:solidFill>
                <a:srgbClr val="DA291C"/>
              </a:solidFill>
              <a:effectLst/>
              <a:uLnTx/>
              <a:uFillTx/>
              <a:latin typeface="Work Sans SemiBold" pitchFamily="2" charset="0"/>
            </a:endParaRPr>
          </a:p>
        </p:txBody>
      </p:sp>
      <p:sp>
        <p:nvSpPr>
          <p:cNvPr id="15" name="TextBox 14">
            <a:extLst>
              <a:ext uri="{FF2B5EF4-FFF2-40B4-BE49-F238E27FC236}">
                <a16:creationId xmlns:a16="http://schemas.microsoft.com/office/drawing/2014/main" id="{F107CD14-C3A2-C8A6-6EBA-6203C0917AD1}"/>
              </a:ext>
            </a:extLst>
          </p:cNvPr>
          <p:cNvSpPr txBox="1"/>
          <p:nvPr/>
        </p:nvSpPr>
        <p:spPr>
          <a:xfrm>
            <a:off x="9083676" y="4980245"/>
            <a:ext cx="2484438" cy="184666"/>
          </a:xfrm>
          <a:prstGeom prst="rect">
            <a:avLst/>
          </a:prstGeom>
          <a:noFill/>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a:solidFill>
                  <a:srgbClr val="DA291C"/>
                </a:solidFill>
                <a:latin typeface="Work Sans SemiBold" pitchFamily="2" charset="0"/>
              </a:rPr>
              <a:t>T</a:t>
            </a:r>
            <a:r>
              <a:rPr lang="en-GB" sz="1200" err="1">
                <a:solidFill>
                  <a:srgbClr val="DA291C"/>
                </a:solidFill>
                <a:latin typeface="Work Sans SemiBold" pitchFamily="2" charset="0"/>
              </a:rPr>
              <a:t>itle</a:t>
            </a:r>
            <a:r>
              <a:rPr lang="en-GB" sz="1200">
                <a:solidFill>
                  <a:srgbClr val="DA291C"/>
                </a:solidFill>
                <a:latin typeface="Work Sans SemiBold" pitchFamily="2" charset="0"/>
              </a:rPr>
              <a:t> of the paragraph</a:t>
            </a:r>
            <a:endParaRPr kumimoji="0" lang="en-GB" sz="1200" i="0" u="none" strike="noStrike" kern="1200" cap="none" spc="0" normalizeH="0" baseline="0" noProof="0">
              <a:ln>
                <a:noFill/>
              </a:ln>
              <a:solidFill>
                <a:srgbClr val="DA291C"/>
              </a:solidFill>
              <a:effectLst/>
              <a:uLnTx/>
              <a:uFillTx/>
              <a:latin typeface="Work Sans SemiBold" pitchFamily="2" charset="0"/>
            </a:endParaRPr>
          </a:p>
        </p:txBody>
      </p:sp>
      <p:pic>
        <p:nvPicPr>
          <p:cNvPr id="6" name="Picture 5" descr="A red and blue square with a white circle&#10;&#10;Description automatically generated">
            <a:extLst>
              <a:ext uri="{FF2B5EF4-FFF2-40B4-BE49-F238E27FC236}">
                <a16:creationId xmlns:a16="http://schemas.microsoft.com/office/drawing/2014/main" id="{0C94EA5C-C47E-36C4-6564-067F3BC01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580" y="4412094"/>
            <a:ext cx="334482" cy="334482"/>
          </a:xfrm>
          <a:prstGeom prst="rect">
            <a:avLst/>
          </a:prstGeom>
        </p:spPr>
      </p:pic>
      <p:pic>
        <p:nvPicPr>
          <p:cNvPr id="16" name="Picture 15" descr="A red blue and grey square&#10;&#10;Description automatically generated">
            <a:extLst>
              <a:ext uri="{FF2B5EF4-FFF2-40B4-BE49-F238E27FC236}">
                <a16:creationId xmlns:a16="http://schemas.microsoft.com/office/drawing/2014/main" id="{2550995B-B2C0-7A1E-A077-2DFD63177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229" y="1739475"/>
            <a:ext cx="335956" cy="334482"/>
          </a:xfrm>
          <a:prstGeom prst="rect">
            <a:avLst/>
          </a:prstGeom>
        </p:spPr>
      </p:pic>
      <p:pic>
        <p:nvPicPr>
          <p:cNvPr id="18" name="Picture 17" descr="A blue and white square&#10;&#10;Description automatically generated">
            <a:extLst>
              <a:ext uri="{FF2B5EF4-FFF2-40B4-BE49-F238E27FC236}">
                <a16:creationId xmlns:a16="http://schemas.microsoft.com/office/drawing/2014/main" id="{E401BFDE-20EE-F157-A72D-E9167105D5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3675" y="4412094"/>
            <a:ext cx="335956" cy="334482"/>
          </a:xfrm>
          <a:prstGeom prst="rect">
            <a:avLst/>
          </a:prstGeom>
        </p:spPr>
      </p:pic>
      <p:pic>
        <p:nvPicPr>
          <p:cNvPr id="20" name="Picture 19" descr="A blue and red geometrical design&#10;&#10;Description automatically generated with medium confidence">
            <a:extLst>
              <a:ext uri="{FF2B5EF4-FFF2-40B4-BE49-F238E27FC236}">
                <a16:creationId xmlns:a16="http://schemas.microsoft.com/office/drawing/2014/main" id="{1ABACA1A-B939-2E1E-65DB-592DB9BB9E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3676" y="1739475"/>
            <a:ext cx="335956" cy="334482"/>
          </a:xfrm>
          <a:prstGeom prst="rect">
            <a:avLst/>
          </a:prstGeom>
        </p:spPr>
      </p:pic>
      <p:sp>
        <p:nvSpPr>
          <p:cNvPr id="5" name="Text Placeholder 4">
            <a:extLst>
              <a:ext uri="{FF2B5EF4-FFF2-40B4-BE49-F238E27FC236}">
                <a16:creationId xmlns:a16="http://schemas.microsoft.com/office/drawing/2014/main" id="{FBF76829-72D1-600B-31C1-5A116D316417}"/>
              </a:ext>
            </a:extLst>
          </p:cNvPr>
          <p:cNvSpPr>
            <a:spLocks noGrp="1"/>
          </p:cNvSpPr>
          <p:nvPr>
            <p:ph type="body" sz="quarter" idx="4294967295"/>
          </p:nvPr>
        </p:nvSpPr>
        <p:spPr>
          <a:xfrm>
            <a:off x="263526" y="296863"/>
            <a:ext cx="2484438" cy="175577"/>
          </a:xfrm>
        </p:spPr>
        <p:txBody>
          <a:bodyPr/>
          <a:lstStyle/>
          <a:p>
            <a:r>
              <a:rPr lang="pt-BR" dirty="0"/>
              <a:t>LOREM IPSUM</a:t>
            </a:r>
            <a:endParaRPr lang="en-GB" dirty="0"/>
          </a:p>
          <a:p>
            <a:endParaRPr lang="en-GB" dirty="0"/>
          </a:p>
        </p:txBody>
      </p:sp>
    </p:spTree>
    <p:extLst>
      <p:ext uri="{BB962C8B-B14F-4D97-AF65-F5344CB8AC3E}">
        <p14:creationId xmlns:p14="http://schemas.microsoft.com/office/powerpoint/2010/main" val="3056463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42BD1A-5B72-E2EB-A594-E39516F87225}"/>
            </a:ext>
          </a:extLst>
        </p:cNvPr>
        <p:cNvGrpSpPr/>
        <p:nvPr/>
      </p:nvGrpSpPr>
      <p:grpSpPr>
        <a:xfrm>
          <a:off x="0" y="0"/>
          <a:ext cx="0" cy="0"/>
          <a:chOff x="0" y="0"/>
          <a:chExt cx="0" cy="0"/>
        </a:xfrm>
      </p:grpSpPr>
      <p:sp>
        <p:nvSpPr>
          <p:cNvPr id="13" name="Título 3">
            <a:extLst>
              <a:ext uri="{FF2B5EF4-FFF2-40B4-BE49-F238E27FC236}">
                <a16:creationId xmlns:a16="http://schemas.microsoft.com/office/drawing/2014/main" id="{5B6B7E6F-4F41-0FFD-BBFA-D6260632C831}"/>
              </a:ext>
            </a:extLst>
          </p:cNvPr>
          <p:cNvSpPr txBox="1">
            <a:spLocks/>
          </p:cNvSpPr>
          <p:nvPr/>
        </p:nvSpPr>
        <p:spPr>
          <a:xfrm>
            <a:off x="168773" y="215844"/>
            <a:ext cx="4095306"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800" spc="-150">
                <a:solidFill>
                  <a:srgbClr val="0C2340"/>
                </a:solidFill>
                <a:latin typeface="Work Sans Light" pitchFamily="2" charset="0"/>
              </a:rPr>
              <a:t>01</a:t>
            </a:r>
          </a:p>
        </p:txBody>
      </p:sp>
      <p:sp>
        <p:nvSpPr>
          <p:cNvPr id="15" name="Título 1">
            <a:extLst>
              <a:ext uri="{FF2B5EF4-FFF2-40B4-BE49-F238E27FC236}">
                <a16:creationId xmlns:a16="http://schemas.microsoft.com/office/drawing/2014/main" id="{2BBD7DF4-614F-4821-5D42-289E82B2AD69}"/>
              </a:ext>
            </a:extLst>
          </p:cNvPr>
          <p:cNvSpPr txBox="1">
            <a:spLocks/>
          </p:cNvSpPr>
          <p:nvPr/>
        </p:nvSpPr>
        <p:spPr>
          <a:xfrm>
            <a:off x="228209" y="1142316"/>
            <a:ext cx="3877066" cy="1971593"/>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3200" b="0" dirty="0">
                <a:solidFill>
                  <a:srgbClr val="DA291C"/>
                </a:solidFill>
                <a:latin typeface="Work Sans Light" pitchFamily="2" charset="0"/>
              </a:rPr>
              <a:t>Modelo de Acompanhamento</a:t>
            </a:r>
          </a:p>
        </p:txBody>
      </p:sp>
      <p:pic>
        <p:nvPicPr>
          <p:cNvPr id="17" name="Imagem 5">
            <a:extLst>
              <a:ext uri="{FF2B5EF4-FFF2-40B4-BE49-F238E27FC236}">
                <a16:creationId xmlns:a16="http://schemas.microsoft.com/office/drawing/2014/main" id="{664D39FA-4A97-1C88-E1DB-4CA25588CAD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32000"/>
                    </a14:imgEffect>
                  </a14:imgLayer>
                </a14:imgProps>
              </a:ext>
              <a:ext uri="{28A0092B-C50C-407E-A947-70E740481C1C}">
                <a14:useLocalDpi xmlns:a14="http://schemas.microsoft.com/office/drawing/2010/main" val="0"/>
              </a:ext>
            </a:extLst>
          </a:blip>
          <a:srcRect l="10635" t="3" r="10635" b="5"/>
          <a:stretch/>
        </p:blipFill>
        <p:spPr>
          <a:xfrm>
            <a:off x="4224339" y="0"/>
            <a:ext cx="7967662" cy="6857972"/>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grpSp>
        <p:nvGrpSpPr>
          <p:cNvPr id="3" name="Graphic 6">
            <a:extLst>
              <a:ext uri="{FF2B5EF4-FFF2-40B4-BE49-F238E27FC236}">
                <a16:creationId xmlns:a16="http://schemas.microsoft.com/office/drawing/2014/main" id="{A160A89D-D673-0EE7-179E-3BD25111A868}"/>
              </a:ext>
            </a:extLst>
          </p:cNvPr>
          <p:cNvGrpSpPr/>
          <p:nvPr/>
        </p:nvGrpSpPr>
        <p:grpSpPr>
          <a:xfrm>
            <a:off x="11618002" y="6507090"/>
            <a:ext cx="312729" cy="218045"/>
            <a:chOff x="3414712" y="1223962"/>
            <a:chExt cx="5362003" cy="3738562"/>
          </a:xfrm>
          <a:solidFill>
            <a:schemeClr val="bg1"/>
          </a:solidFill>
        </p:grpSpPr>
        <p:sp>
          <p:nvSpPr>
            <p:cNvPr id="4" name="Freeform: Shape 3">
              <a:extLst>
                <a:ext uri="{FF2B5EF4-FFF2-40B4-BE49-F238E27FC236}">
                  <a16:creationId xmlns:a16="http://schemas.microsoft.com/office/drawing/2014/main" id="{8D4F99E2-8A52-62EA-3D4F-ABF7A0BE6F7B}"/>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solidFill>
                  <a:schemeClr val="bg1"/>
                </a:solidFill>
              </a:endParaRPr>
            </a:p>
          </p:txBody>
        </p:sp>
        <p:sp>
          <p:nvSpPr>
            <p:cNvPr id="5" name="Freeform: Shape 4">
              <a:extLst>
                <a:ext uri="{FF2B5EF4-FFF2-40B4-BE49-F238E27FC236}">
                  <a16:creationId xmlns:a16="http://schemas.microsoft.com/office/drawing/2014/main" id="{86F948AB-8976-157B-BE0A-915132803020}"/>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solidFill>
                  <a:schemeClr val="bg1"/>
                </a:solidFill>
              </a:endParaRPr>
            </a:p>
          </p:txBody>
        </p:sp>
        <p:sp>
          <p:nvSpPr>
            <p:cNvPr id="6" name="Freeform: Shape 5">
              <a:extLst>
                <a:ext uri="{FF2B5EF4-FFF2-40B4-BE49-F238E27FC236}">
                  <a16:creationId xmlns:a16="http://schemas.microsoft.com/office/drawing/2014/main" id="{9BCA10B6-2F63-6AD1-4855-0BD73CEEC8F0}"/>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solidFill>
                  <a:schemeClr val="bg1"/>
                </a:solidFill>
              </a:endParaRPr>
            </a:p>
          </p:txBody>
        </p:sp>
        <p:sp>
          <p:nvSpPr>
            <p:cNvPr id="7" name="Freeform: Shape 6">
              <a:extLst>
                <a:ext uri="{FF2B5EF4-FFF2-40B4-BE49-F238E27FC236}">
                  <a16:creationId xmlns:a16="http://schemas.microsoft.com/office/drawing/2014/main" id="{5CCD9A16-AC72-79C9-C6DF-C1F45456BAF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solidFill>
                  <a:schemeClr val="bg1"/>
                </a:solidFill>
              </a:endParaRPr>
            </a:p>
          </p:txBody>
        </p:sp>
      </p:grpSp>
      <p:sp>
        <p:nvSpPr>
          <p:cNvPr id="8" name="Título 3">
            <a:extLst>
              <a:ext uri="{FF2B5EF4-FFF2-40B4-BE49-F238E27FC236}">
                <a16:creationId xmlns:a16="http://schemas.microsoft.com/office/drawing/2014/main" id="{878809A2-1FB1-8F82-FBDF-CE499DBA0D00}"/>
              </a:ext>
            </a:extLst>
          </p:cNvPr>
          <p:cNvSpPr txBox="1">
            <a:spLocks/>
          </p:cNvSpPr>
          <p:nvPr/>
        </p:nvSpPr>
        <p:spPr>
          <a:xfrm>
            <a:off x="168773" y="663840"/>
            <a:ext cx="4095306"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b="1" dirty="0">
                <a:solidFill>
                  <a:srgbClr val="0C2340"/>
                </a:solidFill>
                <a:latin typeface="Work Sans SemiBold" pitchFamily="2" charset="0"/>
              </a:rPr>
              <a:t>Gestão</a:t>
            </a:r>
          </a:p>
        </p:txBody>
      </p:sp>
      <p:sp>
        <p:nvSpPr>
          <p:cNvPr id="9" name="TextBox 59">
            <a:extLst>
              <a:ext uri="{FF2B5EF4-FFF2-40B4-BE49-F238E27FC236}">
                <a16:creationId xmlns:a16="http://schemas.microsoft.com/office/drawing/2014/main" id="{9492250F-358E-E840-80B1-8CC02F5F5267}"/>
              </a:ext>
            </a:extLst>
          </p:cNvPr>
          <p:cNvSpPr txBox="1"/>
          <p:nvPr/>
        </p:nvSpPr>
        <p:spPr>
          <a:xfrm>
            <a:off x="8580438" y="2034468"/>
            <a:ext cx="3348037" cy="4431983"/>
          </a:xfrm>
          <a:prstGeom prst="rect">
            <a:avLst/>
          </a:prstGeom>
        </p:spPr>
        <p:txBody>
          <a:bodyPr wrap="square" lIns="0" tIns="0" rIns="0" bIns="0" rtlCol="0" anchor="b">
            <a:spAutoFit/>
          </a:bodyPr>
          <a:lstStyle/>
          <a:p>
            <a:pPr defTabSz="609630">
              <a:spcAft>
                <a:spcPts val="1200"/>
              </a:spcAft>
            </a:pPr>
            <a:r>
              <a:rPr lang="en-US" sz="3200" dirty="0">
                <a:solidFill>
                  <a:schemeClr val="bg1"/>
                </a:solidFill>
                <a:latin typeface="+mj-lt"/>
              </a:rPr>
              <a:t>Lorem ipsum dolor sit </a:t>
            </a:r>
            <a:r>
              <a:rPr lang="en-US" sz="3200" dirty="0" err="1">
                <a:solidFill>
                  <a:schemeClr val="bg1"/>
                </a:solidFill>
                <a:latin typeface="+mj-lt"/>
              </a:rPr>
              <a:t>amet</a:t>
            </a:r>
            <a:r>
              <a:rPr lang="en-US" sz="3200" dirty="0">
                <a:solidFill>
                  <a:schemeClr val="bg1"/>
                </a:solidFill>
                <a:latin typeface="+mj-lt"/>
              </a:rPr>
              <a:t>, </a:t>
            </a:r>
            <a:r>
              <a:rPr lang="en-US" sz="3200" dirty="0" err="1">
                <a:solidFill>
                  <a:schemeClr val="bg1"/>
                </a:solidFill>
                <a:latin typeface="+mj-lt"/>
              </a:rPr>
              <a:t>consectetur</a:t>
            </a:r>
            <a:r>
              <a:rPr lang="en-US" sz="3200" dirty="0">
                <a:solidFill>
                  <a:schemeClr val="bg1"/>
                </a:solidFill>
                <a:latin typeface="+mj-lt"/>
              </a:rPr>
              <a:t> </a:t>
            </a:r>
            <a:r>
              <a:rPr lang="en-US" sz="3200" dirty="0" err="1">
                <a:solidFill>
                  <a:schemeClr val="bg1"/>
                </a:solidFill>
                <a:latin typeface="+mj-lt"/>
              </a:rPr>
              <a:t>adipiscing</a:t>
            </a:r>
            <a:r>
              <a:rPr lang="en-US" sz="3200" dirty="0">
                <a:solidFill>
                  <a:schemeClr val="bg1"/>
                </a:solidFill>
                <a:latin typeface="+mj-lt"/>
              </a:rPr>
              <a:t> </a:t>
            </a:r>
            <a:r>
              <a:rPr lang="en-US" sz="3200" dirty="0" err="1">
                <a:solidFill>
                  <a:schemeClr val="bg1"/>
                </a:solidFill>
                <a:latin typeface="+mj-lt"/>
              </a:rPr>
              <a:t>elit</a:t>
            </a:r>
            <a:r>
              <a:rPr lang="en-US" sz="3200" dirty="0">
                <a:solidFill>
                  <a:schemeClr val="bg1"/>
                </a:solidFill>
                <a:latin typeface="+mj-lt"/>
              </a:rPr>
              <a:t>, sed do </a:t>
            </a:r>
            <a:r>
              <a:rPr lang="en-US" sz="3200" dirty="0" err="1">
                <a:solidFill>
                  <a:schemeClr val="bg1"/>
                </a:solidFill>
                <a:latin typeface="+mj-lt"/>
              </a:rPr>
              <a:t>eiusmod</a:t>
            </a:r>
            <a:r>
              <a:rPr lang="en-US" sz="3200" dirty="0">
                <a:solidFill>
                  <a:schemeClr val="bg1"/>
                </a:solidFill>
                <a:latin typeface="+mj-lt"/>
              </a:rPr>
              <a:t> </a:t>
            </a:r>
            <a:r>
              <a:rPr lang="en-US" sz="3200" dirty="0" err="1">
                <a:solidFill>
                  <a:schemeClr val="bg1"/>
                </a:solidFill>
                <a:latin typeface="+mj-lt"/>
              </a:rPr>
              <a:t>tempor</a:t>
            </a:r>
            <a:r>
              <a:rPr lang="en-US" sz="3200" dirty="0">
                <a:solidFill>
                  <a:schemeClr val="bg1"/>
                </a:solidFill>
                <a:latin typeface="+mj-lt"/>
              </a:rPr>
              <a:t> </a:t>
            </a:r>
            <a:r>
              <a:rPr lang="en-US" sz="3200" dirty="0" err="1">
                <a:solidFill>
                  <a:schemeClr val="bg1"/>
                </a:solidFill>
                <a:latin typeface="+mj-lt"/>
              </a:rPr>
              <a:t>incididunt</a:t>
            </a:r>
            <a:r>
              <a:rPr lang="en-US" sz="3200" dirty="0">
                <a:solidFill>
                  <a:schemeClr val="bg1"/>
                </a:solidFill>
                <a:latin typeface="+mj-lt"/>
              </a:rPr>
              <a:t> </a:t>
            </a:r>
            <a:r>
              <a:rPr lang="en-US" sz="3200" dirty="0" err="1">
                <a:solidFill>
                  <a:schemeClr val="bg1"/>
                </a:solidFill>
                <a:latin typeface="+mj-lt"/>
              </a:rPr>
              <a:t>ut</a:t>
            </a:r>
            <a:r>
              <a:rPr lang="en-US" sz="3200" dirty="0">
                <a:solidFill>
                  <a:schemeClr val="bg1"/>
                </a:solidFill>
                <a:latin typeface="+mj-lt"/>
              </a:rPr>
              <a:t> labore et dolore magna </a:t>
            </a:r>
            <a:r>
              <a:rPr lang="en-US" sz="3200" dirty="0" err="1">
                <a:solidFill>
                  <a:schemeClr val="bg1"/>
                </a:solidFill>
                <a:latin typeface="+mj-lt"/>
              </a:rPr>
              <a:t>aliqua</a:t>
            </a:r>
            <a:r>
              <a:rPr lang="en-US" sz="3200" dirty="0">
                <a:solidFill>
                  <a:schemeClr val="bg1"/>
                </a:solidFill>
                <a:latin typeface="+mj-lt"/>
              </a:rPr>
              <a:t>. </a:t>
            </a:r>
          </a:p>
        </p:txBody>
      </p:sp>
      <p:pic>
        <p:nvPicPr>
          <p:cNvPr id="14" name="Graphic 13">
            <a:extLst>
              <a:ext uri="{FF2B5EF4-FFF2-40B4-BE49-F238E27FC236}">
                <a16:creationId xmlns:a16="http://schemas.microsoft.com/office/drawing/2014/main" id="{D10508D7-01D1-EC31-E080-6C2B62609C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68113" y="0"/>
            <a:ext cx="623887" cy="623887"/>
          </a:xfrm>
          <a:prstGeom prst="rect">
            <a:avLst/>
          </a:prstGeom>
        </p:spPr>
      </p:pic>
      <p:sp>
        <p:nvSpPr>
          <p:cNvPr id="2" name="TextBox 59">
            <a:extLst>
              <a:ext uri="{FF2B5EF4-FFF2-40B4-BE49-F238E27FC236}">
                <a16:creationId xmlns:a16="http://schemas.microsoft.com/office/drawing/2014/main" id="{7B79792B-4760-475A-893F-7EFFBAED714B}"/>
              </a:ext>
            </a:extLst>
          </p:cNvPr>
          <p:cNvSpPr txBox="1"/>
          <p:nvPr/>
        </p:nvSpPr>
        <p:spPr>
          <a:xfrm>
            <a:off x="276994" y="4404542"/>
            <a:ext cx="2831331" cy="1977208"/>
          </a:xfrm>
          <a:prstGeom prst="rect">
            <a:avLst/>
          </a:prstGeom>
        </p:spPr>
        <p:txBody>
          <a:bodyPr wrap="square" lIns="0" tIns="0" rIns="0" bIns="0" rtlCol="0" anchor="b">
            <a:spAutoFit/>
          </a:bodyPr>
          <a:lstStyle/>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 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a:t>
            </a:r>
          </a:p>
        </p:txBody>
      </p:sp>
    </p:spTree>
    <p:extLst>
      <p:ext uri="{BB962C8B-B14F-4D97-AF65-F5344CB8AC3E}">
        <p14:creationId xmlns:p14="http://schemas.microsoft.com/office/powerpoint/2010/main" val="1392140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C2340"/>
        </a:solidFill>
        <a:effectLst/>
      </p:bgPr>
    </p:bg>
    <p:spTree>
      <p:nvGrpSpPr>
        <p:cNvPr id="1" name=""/>
        <p:cNvGrpSpPr/>
        <p:nvPr/>
      </p:nvGrpSpPr>
      <p:grpSpPr>
        <a:xfrm>
          <a:off x="0" y="0"/>
          <a:ext cx="0" cy="0"/>
          <a:chOff x="0" y="0"/>
          <a:chExt cx="0" cy="0"/>
        </a:xfrm>
      </p:grpSpPr>
      <p:pic>
        <p:nvPicPr>
          <p:cNvPr id="3" name="Picture 2" descr="A close-up of a blue and white swirly object&#10;&#10;Description automatically generated">
            <a:extLst>
              <a:ext uri="{FF2B5EF4-FFF2-40B4-BE49-F238E27FC236}">
                <a16:creationId xmlns:a16="http://schemas.microsoft.com/office/drawing/2014/main" id="{FC161AA8-531F-CE89-CBA3-A0534803E7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418"/>
          <a:stretch/>
        </p:blipFill>
        <p:spPr>
          <a:xfrm>
            <a:off x="5664200" y="0"/>
            <a:ext cx="6527801" cy="6432550"/>
          </a:xfrm>
          <a:prstGeom prst="rect">
            <a:avLst/>
          </a:prstGeom>
        </p:spPr>
      </p:pic>
      <p:sp>
        <p:nvSpPr>
          <p:cNvPr id="5" name="Rectangle 4">
            <a:extLst>
              <a:ext uri="{FF2B5EF4-FFF2-40B4-BE49-F238E27FC236}">
                <a16:creationId xmlns:a16="http://schemas.microsoft.com/office/drawing/2014/main" id="{6858DC6B-0922-C86F-5DC6-80C677CB5DED}"/>
              </a:ext>
            </a:extLst>
          </p:cNvPr>
          <p:cNvSpPr/>
          <p:nvPr/>
        </p:nvSpPr>
        <p:spPr>
          <a:xfrm rot="5400000">
            <a:off x="2304849" y="-2304850"/>
            <a:ext cx="6397827" cy="11007527"/>
          </a:xfrm>
          <a:prstGeom prst="rect">
            <a:avLst/>
          </a:prstGeom>
          <a:gradFill>
            <a:gsLst>
              <a:gs pos="18000">
                <a:srgbClr val="0C2340">
                  <a:alpha val="0"/>
                </a:srgbClr>
              </a:gs>
              <a:gs pos="46000">
                <a:srgbClr val="0C234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solidFill>
                <a:schemeClr val="bg1"/>
              </a:solidFill>
            </a:endParaRPr>
          </a:p>
        </p:txBody>
      </p:sp>
      <p:sp>
        <p:nvSpPr>
          <p:cNvPr id="6" name="Rectangle 5">
            <a:extLst>
              <a:ext uri="{FF2B5EF4-FFF2-40B4-BE49-F238E27FC236}">
                <a16:creationId xmlns:a16="http://schemas.microsoft.com/office/drawing/2014/main" id="{4FE884B4-6965-5982-A3FC-56BF892BF5D6}"/>
              </a:ext>
            </a:extLst>
          </p:cNvPr>
          <p:cNvSpPr/>
          <p:nvPr/>
        </p:nvSpPr>
        <p:spPr>
          <a:xfrm>
            <a:off x="0" y="3532909"/>
            <a:ext cx="12192000" cy="2899642"/>
          </a:xfrm>
          <a:prstGeom prst="rect">
            <a:avLst/>
          </a:prstGeom>
          <a:gradFill>
            <a:gsLst>
              <a:gs pos="0">
                <a:srgbClr val="0C2340">
                  <a:alpha val="0"/>
                </a:srgbClr>
              </a:gs>
              <a:gs pos="100000">
                <a:srgbClr val="0C234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F8662FAA-2607-E3A0-9E9D-DED61E56FFB9}"/>
              </a:ext>
            </a:extLst>
          </p:cNvPr>
          <p:cNvSpPr txBox="1">
            <a:spLocks/>
          </p:cNvSpPr>
          <p:nvPr/>
        </p:nvSpPr>
        <p:spPr>
          <a:xfrm>
            <a:off x="123432" y="1072866"/>
            <a:ext cx="8855467" cy="529023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13200" b="0" dirty="0">
                <a:solidFill>
                  <a:schemeClr val="bg1"/>
                </a:solidFill>
                <a:latin typeface="Work Sans Thin" pitchFamily="2" charset="0"/>
              </a:rPr>
              <a:t>Lorem ipsum sit amet dolum</a:t>
            </a:r>
          </a:p>
        </p:txBody>
      </p:sp>
      <p:sp>
        <p:nvSpPr>
          <p:cNvPr id="8" name="TextBox 59">
            <a:extLst>
              <a:ext uri="{FF2B5EF4-FFF2-40B4-BE49-F238E27FC236}">
                <a16:creationId xmlns:a16="http://schemas.microsoft.com/office/drawing/2014/main" id="{1CB6A90B-18AA-8D95-DA02-E5AB51153FF1}"/>
              </a:ext>
            </a:extLst>
          </p:cNvPr>
          <p:cNvSpPr txBox="1"/>
          <p:nvPr/>
        </p:nvSpPr>
        <p:spPr>
          <a:xfrm>
            <a:off x="9083675" y="4420617"/>
            <a:ext cx="2831331" cy="1977208"/>
          </a:xfrm>
          <a:prstGeom prst="rect">
            <a:avLst/>
          </a:prstGeom>
        </p:spPr>
        <p:txBody>
          <a:bodyPr wrap="square" lIns="0" tIns="0" rIns="0" bIns="0" rtlCol="0" anchor="b">
            <a:spAutoFit/>
          </a:bodyPr>
          <a:lstStyle/>
          <a:p>
            <a:pPr defTabSz="609630">
              <a:lnSpc>
                <a:spcPct val="120000"/>
              </a:lnSpc>
              <a:spcAft>
                <a:spcPts val="1200"/>
              </a:spcAft>
            </a:pPr>
            <a:r>
              <a:rPr lang="en-US" sz="1200" dirty="0">
                <a:solidFill>
                  <a:schemeClr val="bg1"/>
                </a:solidFill>
                <a:latin typeface="Work Sans" pitchFamily="2" charset="0"/>
              </a:rPr>
              <a:t>Lorem ipsum dolor sit </a:t>
            </a:r>
            <a:r>
              <a:rPr lang="en-US" sz="1200" dirty="0" err="1">
                <a:solidFill>
                  <a:schemeClr val="bg1"/>
                </a:solidFill>
                <a:latin typeface="Work Sans" pitchFamily="2" charset="0"/>
              </a:rPr>
              <a:t>amet</a:t>
            </a:r>
            <a:r>
              <a:rPr lang="en-US" sz="1200" dirty="0">
                <a:solidFill>
                  <a:schemeClr val="bg1"/>
                </a:solidFill>
                <a:latin typeface="Work Sans" pitchFamily="2" charset="0"/>
              </a:rPr>
              <a:t>, </a:t>
            </a:r>
            <a:r>
              <a:rPr lang="en-US" sz="1200" dirty="0" err="1">
                <a:solidFill>
                  <a:schemeClr val="bg1"/>
                </a:solidFill>
                <a:latin typeface="Work Sans" pitchFamily="2" charset="0"/>
              </a:rPr>
              <a:t>consectetur</a:t>
            </a:r>
            <a:r>
              <a:rPr lang="en-US" sz="1200" dirty="0">
                <a:solidFill>
                  <a:schemeClr val="bg1"/>
                </a:solidFill>
                <a:latin typeface="Work Sans" pitchFamily="2" charset="0"/>
              </a:rPr>
              <a:t> </a:t>
            </a:r>
            <a:r>
              <a:rPr lang="en-US" sz="1200" dirty="0" err="1">
                <a:solidFill>
                  <a:schemeClr val="bg1"/>
                </a:solidFill>
                <a:latin typeface="Work Sans" pitchFamily="2" charset="0"/>
              </a:rPr>
              <a:t>adipiscing</a:t>
            </a:r>
            <a:r>
              <a:rPr lang="en-US" sz="1200" dirty="0">
                <a:solidFill>
                  <a:schemeClr val="bg1"/>
                </a:solidFill>
                <a:latin typeface="Work Sans" pitchFamily="2" charset="0"/>
              </a:rPr>
              <a:t> </a:t>
            </a:r>
            <a:r>
              <a:rPr lang="en-US" sz="1200" dirty="0" err="1">
                <a:solidFill>
                  <a:schemeClr val="bg1"/>
                </a:solidFill>
                <a:latin typeface="Work Sans" pitchFamily="2" charset="0"/>
              </a:rPr>
              <a:t>elit</a:t>
            </a:r>
            <a:r>
              <a:rPr lang="en-US" sz="1200" dirty="0">
                <a:solidFill>
                  <a:schemeClr val="bg1"/>
                </a:solidFill>
                <a:latin typeface="Work Sans" pitchFamily="2" charset="0"/>
              </a:rPr>
              <a:t>, sed do </a:t>
            </a:r>
            <a:r>
              <a:rPr lang="en-US" sz="1200" dirty="0" err="1">
                <a:solidFill>
                  <a:schemeClr val="bg1"/>
                </a:solidFill>
                <a:latin typeface="Work Sans" pitchFamily="2" charset="0"/>
              </a:rPr>
              <a:t>eiusmod</a:t>
            </a:r>
            <a:r>
              <a:rPr lang="en-US" sz="1200" dirty="0">
                <a:solidFill>
                  <a:schemeClr val="bg1"/>
                </a:solidFill>
                <a:latin typeface="Work Sans" pitchFamily="2" charset="0"/>
              </a:rPr>
              <a:t> </a:t>
            </a:r>
            <a:r>
              <a:rPr lang="en-US" sz="1200" dirty="0" err="1">
                <a:solidFill>
                  <a:schemeClr val="bg1"/>
                </a:solidFill>
                <a:latin typeface="Work Sans" pitchFamily="2" charset="0"/>
              </a:rPr>
              <a:t>tempor</a:t>
            </a:r>
            <a:r>
              <a:rPr lang="en-US" sz="1200" dirty="0">
                <a:solidFill>
                  <a:schemeClr val="bg1"/>
                </a:solidFill>
                <a:latin typeface="Work Sans" pitchFamily="2" charset="0"/>
              </a:rPr>
              <a:t> </a:t>
            </a:r>
            <a:r>
              <a:rPr lang="en-US" sz="1200" dirty="0" err="1">
                <a:solidFill>
                  <a:schemeClr val="bg1"/>
                </a:solidFill>
                <a:latin typeface="Work Sans" pitchFamily="2" charset="0"/>
              </a:rPr>
              <a:t>incididunt</a:t>
            </a:r>
            <a:r>
              <a:rPr lang="en-US" sz="1200" dirty="0">
                <a:solidFill>
                  <a:schemeClr val="bg1"/>
                </a:solidFill>
                <a:latin typeface="Work Sans" pitchFamily="2" charset="0"/>
              </a:rPr>
              <a:t> </a:t>
            </a:r>
            <a:r>
              <a:rPr lang="en-US" sz="1200" dirty="0" err="1">
                <a:solidFill>
                  <a:schemeClr val="bg1"/>
                </a:solidFill>
                <a:latin typeface="Work Sans" pitchFamily="2" charset="0"/>
              </a:rPr>
              <a:t>ut</a:t>
            </a:r>
            <a:r>
              <a:rPr lang="en-US" sz="1200" dirty="0">
                <a:solidFill>
                  <a:schemeClr val="bg1"/>
                </a:solidFill>
                <a:latin typeface="Work Sans" pitchFamily="2" charset="0"/>
              </a:rPr>
              <a:t> labore et dolore magna </a:t>
            </a:r>
            <a:r>
              <a:rPr lang="en-US" sz="1200" dirty="0" err="1">
                <a:solidFill>
                  <a:schemeClr val="bg1"/>
                </a:solidFill>
                <a:latin typeface="Work Sans" pitchFamily="2" charset="0"/>
              </a:rPr>
              <a:t>aliqua</a:t>
            </a:r>
            <a:r>
              <a:rPr lang="en-US" sz="1200" dirty="0">
                <a:solidFill>
                  <a:schemeClr val="bg1"/>
                </a:solidFill>
                <a:latin typeface="Work Sans" pitchFamily="2" charset="0"/>
              </a:rPr>
              <a:t>. Ut </a:t>
            </a:r>
            <a:r>
              <a:rPr lang="en-US" sz="1200" dirty="0" err="1">
                <a:solidFill>
                  <a:schemeClr val="bg1"/>
                </a:solidFill>
                <a:latin typeface="Work Sans" pitchFamily="2" charset="0"/>
              </a:rPr>
              <a:t>enim</a:t>
            </a:r>
            <a:r>
              <a:rPr lang="en-US" sz="1200" dirty="0">
                <a:solidFill>
                  <a:schemeClr val="bg1"/>
                </a:solidFill>
                <a:latin typeface="Work Sans" pitchFamily="2" charset="0"/>
              </a:rPr>
              <a:t> ad minim </a:t>
            </a:r>
            <a:r>
              <a:rPr lang="en-US" sz="1200" dirty="0" err="1">
                <a:solidFill>
                  <a:schemeClr val="bg1"/>
                </a:solidFill>
                <a:latin typeface="Work Sans" pitchFamily="2" charset="0"/>
              </a:rPr>
              <a:t>veniam</a:t>
            </a:r>
            <a:r>
              <a:rPr lang="en-US" sz="1200" dirty="0">
                <a:solidFill>
                  <a:schemeClr val="bg1"/>
                </a:solidFill>
                <a:latin typeface="Work Sans" pitchFamily="2" charset="0"/>
              </a:rPr>
              <a:t>, </a:t>
            </a:r>
            <a:r>
              <a:rPr lang="en-US" sz="1200" dirty="0" err="1">
                <a:solidFill>
                  <a:schemeClr val="bg1"/>
                </a:solidFill>
                <a:latin typeface="Work Sans" pitchFamily="2" charset="0"/>
              </a:rPr>
              <a:t>quis</a:t>
            </a:r>
            <a:r>
              <a:rPr lang="en-US" sz="1200" dirty="0">
                <a:solidFill>
                  <a:schemeClr val="bg1"/>
                </a:solidFill>
                <a:latin typeface="Work Sans" pitchFamily="2" charset="0"/>
              </a:rPr>
              <a:t> </a:t>
            </a:r>
            <a:r>
              <a:rPr lang="en-US" sz="1200" dirty="0" err="1">
                <a:solidFill>
                  <a:schemeClr val="bg1"/>
                </a:solidFill>
                <a:latin typeface="Work Sans" pitchFamily="2" charset="0"/>
              </a:rPr>
              <a:t>nostrud</a:t>
            </a:r>
            <a:r>
              <a:rPr lang="en-US" sz="1200" dirty="0">
                <a:solidFill>
                  <a:schemeClr val="bg1"/>
                </a:solidFill>
                <a:latin typeface="Work Sans" pitchFamily="2" charset="0"/>
              </a:rPr>
              <a:t> exercitation Lorem ipsum dolor sit </a:t>
            </a:r>
            <a:r>
              <a:rPr lang="en-US" sz="1200" dirty="0" err="1">
                <a:solidFill>
                  <a:schemeClr val="bg1"/>
                </a:solidFill>
                <a:latin typeface="Work Sans" pitchFamily="2" charset="0"/>
              </a:rPr>
              <a:t>amet</a:t>
            </a:r>
            <a:r>
              <a:rPr lang="en-US" sz="1200" dirty="0">
                <a:solidFill>
                  <a:schemeClr val="bg1"/>
                </a:solidFill>
                <a:latin typeface="Work Sans" pitchFamily="2" charset="0"/>
              </a:rPr>
              <a:t>, </a:t>
            </a:r>
            <a:r>
              <a:rPr lang="en-US" sz="1200" dirty="0" err="1">
                <a:solidFill>
                  <a:schemeClr val="bg1"/>
                </a:solidFill>
                <a:latin typeface="Work Sans" pitchFamily="2" charset="0"/>
              </a:rPr>
              <a:t>consectetur</a:t>
            </a:r>
            <a:r>
              <a:rPr lang="en-US" sz="1200" dirty="0">
                <a:solidFill>
                  <a:schemeClr val="bg1"/>
                </a:solidFill>
                <a:latin typeface="Work Sans" pitchFamily="2" charset="0"/>
              </a:rPr>
              <a:t> </a:t>
            </a:r>
            <a:r>
              <a:rPr lang="en-US" sz="1200" dirty="0" err="1">
                <a:solidFill>
                  <a:schemeClr val="bg1"/>
                </a:solidFill>
                <a:latin typeface="Work Sans" pitchFamily="2" charset="0"/>
              </a:rPr>
              <a:t>adipiscing</a:t>
            </a:r>
            <a:r>
              <a:rPr lang="en-US" sz="1200" dirty="0">
                <a:solidFill>
                  <a:schemeClr val="bg1"/>
                </a:solidFill>
                <a:latin typeface="Work Sans" pitchFamily="2" charset="0"/>
              </a:rPr>
              <a:t> </a:t>
            </a:r>
            <a:r>
              <a:rPr lang="en-US" sz="1200" dirty="0" err="1">
                <a:solidFill>
                  <a:schemeClr val="bg1"/>
                </a:solidFill>
                <a:latin typeface="Work Sans" pitchFamily="2" charset="0"/>
              </a:rPr>
              <a:t>elit</a:t>
            </a:r>
            <a:r>
              <a:rPr lang="en-US" sz="1200" dirty="0">
                <a:solidFill>
                  <a:schemeClr val="bg1"/>
                </a:solidFill>
                <a:latin typeface="Work Sans" pitchFamily="2" charset="0"/>
              </a:rPr>
              <a:t>, sed do </a:t>
            </a:r>
            <a:r>
              <a:rPr lang="en-US" sz="1200" dirty="0" err="1">
                <a:solidFill>
                  <a:schemeClr val="bg1"/>
                </a:solidFill>
                <a:latin typeface="Work Sans" pitchFamily="2" charset="0"/>
              </a:rPr>
              <a:t>eiusmod</a:t>
            </a:r>
            <a:r>
              <a:rPr lang="en-US" sz="1200" dirty="0">
                <a:solidFill>
                  <a:schemeClr val="bg1"/>
                </a:solidFill>
                <a:latin typeface="Work Sans" pitchFamily="2" charset="0"/>
              </a:rPr>
              <a:t> </a:t>
            </a:r>
            <a:r>
              <a:rPr lang="en-US" sz="1200" dirty="0" err="1">
                <a:solidFill>
                  <a:schemeClr val="bg1"/>
                </a:solidFill>
                <a:latin typeface="Work Sans" pitchFamily="2" charset="0"/>
              </a:rPr>
              <a:t>tempor</a:t>
            </a:r>
            <a:r>
              <a:rPr lang="en-US" sz="1200" dirty="0">
                <a:solidFill>
                  <a:schemeClr val="bg1"/>
                </a:solidFill>
                <a:latin typeface="Work Sans" pitchFamily="2" charset="0"/>
              </a:rPr>
              <a:t> </a:t>
            </a:r>
            <a:r>
              <a:rPr lang="en-US" sz="1200" dirty="0" err="1">
                <a:solidFill>
                  <a:schemeClr val="bg1"/>
                </a:solidFill>
                <a:latin typeface="Work Sans" pitchFamily="2" charset="0"/>
              </a:rPr>
              <a:t>incididunt</a:t>
            </a:r>
            <a:r>
              <a:rPr lang="en-US" sz="1200" dirty="0">
                <a:solidFill>
                  <a:schemeClr val="bg1"/>
                </a:solidFill>
                <a:latin typeface="Work Sans" pitchFamily="2" charset="0"/>
              </a:rPr>
              <a:t> </a:t>
            </a:r>
            <a:r>
              <a:rPr lang="en-US" sz="1200" dirty="0" err="1">
                <a:solidFill>
                  <a:schemeClr val="bg1"/>
                </a:solidFill>
                <a:latin typeface="Work Sans" pitchFamily="2" charset="0"/>
              </a:rPr>
              <a:t>ut</a:t>
            </a:r>
            <a:r>
              <a:rPr lang="en-US" sz="1200" dirty="0">
                <a:solidFill>
                  <a:schemeClr val="bg1"/>
                </a:solidFill>
                <a:latin typeface="Work Sans" pitchFamily="2" charset="0"/>
              </a:rPr>
              <a:t> labore et dolore magna.</a:t>
            </a:r>
          </a:p>
        </p:txBody>
      </p:sp>
      <p:sp>
        <p:nvSpPr>
          <p:cNvPr id="4" name="Text Placeholder 3">
            <a:extLst>
              <a:ext uri="{FF2B5EF4-FFF2-40B4-BE49-F238E27FC236}">
                <a16:creationId xmlns:a16="http://schemas.microsoft.com/office/drawing/2014/main" id="{01374BA8-09A8-83D8-75F6-4EDD79648C7D}"/>
              </a:ext>
            </a:extLst>
          </p:cNvPr>
          <p:cNvSpPr>
            <a:spLocks noGrp="1"/>
          </p:cNvSpPr>
          <p:nvPr>
            <p:ph type="body" sz="quarter" idx="4294967295"/>
          </p:nvPr>
        </p:nvSpPr>
        <p:spPr>
          <a:xfrm>
            <a:off x="263526" y="296863"/>
            <a:ext cx="2484438" cy="175577"/>
          </a:xfrm>
        </p:spPr>
        <p:txBody>
          <a:bodyPr/>
          <a:lstStyle/>
          <a:p>
            <a:r>
              <a:rPr lang="pt-BR" dirty="0"/>
              <a:t>LOREM IPSUM</a:t>
            </a:r>
            <a:endParaRPr lang="en-GB" dirty="0"/>
          </a:p>
        </p:txBody>
      </p:sp>
    </p:spTree>
    <p:extLst>
      <p:ext uri="{BB962C8B-B14F-4D97-AF65-F5344CB8AC3E}">
        <p14:creationId xmlns:p14="http://schemas.microsoft.com/office/powerpoint/2010/main" val="632791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ítulo 3">
            <a:extLst>
              <a:ext uri="{FF2B5EF4-FFF2-40B4-BE49-F238E27FC236}">
                <a16:creationId xmlns:a16="http://schemas.microsoft.com/office/drawing/2014/main" id="{9BE902C9-6001-A8F5-BCBD-D6E709D5900F}"/>
              </a:ext>
            </a:extLst>
          </p:cNvPr>
          <p:cNvSpPr txBox="1">
            <a:spLocks/>
          </p:cNvSpPr>
          <p:nvPr/>
        </p:nvSpPr>
        <p:spPr>
          <a:xfrm>
            <a:off x="263525" y="2130469"/>
            <a:ext cx="10010804" cy="3635646"/>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err="1">
                <a:solidFill>
                  <a:schemeClr val="bg1"/>
                </a:solidFill>
                <a:latin typeface="Work Sans Light" pitchFamily="2" charset="0"/>
              </a:rPr>
              <a:t>Lorem</a:t>
            </a:r>
            <a:r>
              <a:rPr lang="pt-BR" sz="3600">
                <a:solidFill>
                  <a:schemeClr val="bg1"/>
                </a:solidFill>
                <a:latin typeface="Work Sans Light" pitchFamily="2" charset="0"/>
              </a:rPr>
              <a:t> ipsum </a:t>
            </a:r>
            <a:r>
              <a:rPr lang="pt-BR" sz="3600" err="1">
                <a:solidFill>
                  <a:schemeClr val="bg1"/>
                </a:solidFill>
                <a:latin typeface="Work Sans Light" pitchFamily="2" charset="0"/>
              </a:rPr>
              <a:t>dolor</a:t>
            </a:r>
            <a:r>
              <a:rPr lang="pt-BR" sz="3600">
                <a:solidFill>
                  <a:schemeClr val="bg1"/>
                </a:solidFill>
                <a:latin typeface="Work Sans Light" pitchFamily="2" charset="0"/>
              </a:rPr>
              <a:t> </a:t>
            </a:r>
            <a:r>
              <a:rPr lang="pt-BR" sz="3600" err="1">
                <a:solidFill>
                  <a:schemeClr val="bg1"/>
                </a:solidFill>
                <a:latin typeface="Work Sans Light" pitchFamily="2" charset="0"/>
              </a:rPr>
              <a:t>sit</a:t>
            </a:r>
            <a:r>
              <a:rPr lang="pt-BR" sz="3600">
                <a:solidFill>
                  <a:schemeClr val="bg1"/>
                </a:solidFill>
                <a:latin typeface="Work Sans Light" pitchFamily="2" charset="0"/>
              </a:rPr>
              <a:t> </a:t>
            </a:r>
            <a:r>
              <a:rPr lang="pt-BR" sz="3600" err="1">
                <a:solidFill>
                  <a:schemeClr val="bg1"/>
                </a:solidFill>
                <a:latin typeface="Work Sans Light" pitchFamily="2" charset="0"/>
              </a:rPr>
              <a:t>amet</a:t>
            </a:r>
            <a:r>
              <a:rPr lang="pt-BR" sz="3600">
                <a:solidFill>
                  <a:schemeClr val="bg1"/>
                </a:solidFill>
                <a:latin typeface="Work Sans Light" pitchFamily="2" charset="0"/>
              </a:rPr>
              <a:t>, </a:t>
            </a:r>
            <a:r>
              <a:rPr lang="pt-BR" sz="3600" err="1">
                <a:solidFill>
                  <a:schemeClr val="bg1"/>
                </a:solidFill>
                <a:latin typeface="Work Sans Light" pitchFamily="2" charset="0"/>
              </a:rPr>
              <a:t>consectetur</a:t>
            </a:r>
            <a:r>
              <a:rPr lang="pt-BR" sz="3600">
                <a:solidFill>
                  <a:schemeClr val="bg1"/>
                </a:solidFill>
                <a:latin typeface="Work Sans Light" pitchFamily="2" charset="0"/>
              </a:rPr>
              <a:t> </a:t>
            </a:r>
            <a:r>
              <a:rPr lang="pt-BR" sz="3600" err="1">
                <a:solidFill>
                  <a:schemeClr val="bg1"/>
                </a:solidFill>
                <a:latin typeface="Work Sans Light" pitchFamily="2" charset="0"/>
              </a:rPr>
              <a:t>adipiscing</a:t>
            </a:r>
            <a:r>
              <a:rPr lang="pt-BR" sz="3600">
                <a:solidFill>
                  <a:schemeClr val="bg1"/>
                </a:solidFill>
                <a:latin typeface="Work Sans Light" pitchFamily="2" charset="0"/>
              </a:rPr>
              <a:t> </a:t>
            </a:r>
            <a:r>
              <a:rPr lang="pt-BR" sz="3600" err="1">
                <a:solidFill>
                  <a:schemeClr val="bg1"/>
                </a:solidFill>
                <a:latin typeface="Work Sans Light" pitchFamily="2" charset="0"/>
              </a:rPr>
              <a:t>elit</a:t>
            </a:r>
            <a:r>
              <a:rPr lang="pt-BR" sz="3600">
                <a:solidFill>
                  <a:schemeClr val="bg1"/>
                </a:solidFill>
                <a:latin typeface="Work Sans Light" pitchFamily="2" charset="0"/>
              </a:rPr>
              <a:t>, </a:t>
            </a:r>
            <a:r>
              <a:rPr lang="pt-BR" sz="3600" err="1">
                <a:solidFill>
                  <a:schemeClr val="bg1"/>
                </a:solidFill>
                <a:latin typeface="Work Sans Light" pitchFamily="2" charset="0"/>
              </a:rPr>
              <a:t>sed</a:t>
            </a:r>
            <a:r>
              <a:rPr lang="pt-BR" sz="3600">
                <a:solidFill>
                  <a:schemeClr val="bg1"/>
                </a:solidFill>
                <a:latin typeface="Work Sans Light" pitchFamily="2" charset="0"/>
              </a:rPr>
              <a:t> do </a:t>
            </a:r>
            <a:r>
              <a:rPr lang="pt-BR" sz="3600" err="1">
                <a:solidFill>
                  <a:schemeClr val="bg1"/>
                </a:solidFill>
                <a:latin typeface="Work Sans Light" pitchFamily="2" charset="0"/>
              </a:rPr>
              <a:t>eiusmod</a:t>
            </a:r>
            <a:r>
              <a:rPr lang="pt-BR" sz="3600">
                <a:solidFill>
                  <a:schemeClr val="bg1"/>
                </a:solidFill>
                <a:latin typeface="Work Sans Light" pitchFamily="2" charset="0"/>
              </a:rPr>
              <a:t> </a:t>
            </a:r>
            <a:r>
              <a:rPr lang="pt-BR" sz="3600" err="1">
                <a:solidFill>
                  <a:schemeClr val="bg1"/>
                </a:solidFill>
                <a:latin typeface="Work Sans Light" pitchFamily="2" charset="0"/>
              </a:rPr>
              <a:t>tempor</a:t>
            </a:r>
            <a:r>
              <a:rPr lang="pt-BR" sz="3600">
                <a:solidFill>
                  <a:schemeClr val="bg1"/>
                </a:solidFill>
                <a:latin typeface="Work Sans Light" pitchFamily="2" charset="0"/>
              </a:rPr>
              <a:t> </a:t>
            </a:r>
            <a:r>
              <a:rPr lang="pt-BR" sz="3600" err="1">
                <a:solidFill>
                  <a:schemeClr val="bg1"/>
                </a:solidFill>
                <a:latin typeface="Work Sans Light" pitchFamily="2" charset="0"/>
              </a:rPr>
              <a:t>incididunt</a:t>
            </a:r>
            <a:r>
              <a:rPr lang="pt-BR" sz="3600">
                <a:solidFill>
                  <a:schemeClr val="bg1"/>
                </a:solidFill>
                <a:latin typeface="Work Sans Light" pitchFamily="2" charset="0"/>
              </a:rPr>
              <a:t> ut labore et </a:t>
            </a:r>
            <a:r>
              <a:rPr lang="pt-BR" sz="3600" err="1">
                <a:solidFill>
                  <a:schemeClr val="bg1"/>
                </a:solidFill>
                <a:latin typeface="Work Sans Light" pitchFamily="2" charset="0"/>
              </a:rPr>
              <a:t>dolore</a:t>
            </a:r>
            <a:r>
              <a:rPr lang="pt-BR" sz="3600">
                <a:solidFill>
                  <a:schemeClr val="bg1"/>
                </a:solidFill>
                <a:latin typeface="Work Sans Light" pitchFamily="2" charset="0"/>
              </a:rPr>
              <a:t> magna </a:t>
            </a:r>
            <a:r>
              <a:rPr lang="pt-BR" sz="3600" err="1">
                <a:solidFill>
                  <a:schemeClr val="bg1"/>
                </a:solidFill>
                <a:latin typeface="Work Sans Light" pitchFamily="2" charset="0"/>
              </a:rPr>
              <a:t>aliqua</a:t>
            </a:r>
            <a:r>
              <a:rPr lang="pt-BR" sz="3600">
                <a:solidFill>
                  <a:schemeClr val="bg1"/>
                </a:solidFill>
                <a:latin typeface="Work Sans Light" pitchFamily="2" charset="0"/>
              </a:rPr>
              <a:t>. Ut </a:t>
            </a:r>
            <a:r>
              <a:rPr lang="pt-BR" sz="3600" err="1">
                <a:solidFill>
                  <a:schemeClr val="bg1"/>
                </a:solidFill>
                <a:latin typeface="Work Sans Light" pitchFamily="2" charset="0"/>
              </a:rPr>
              <a:t>enim</a:t>
            </a:r>
            <a:r>
              <a:rPr lang="pt-BR" sz="3600">
                <a:solidFill>
                  <a:schemeClr val="bg1"/>
                </a:solidFill>
                <a:latin typeface="Work Sans Light" pitchFamily="2" charset="0"/>
              </a:rPr>
              <a:t> ad </a:t>
            </a:r>
            <a:r>
              <a:rPr lang="pt-BR" sz="3600" err="1">
                <a:solidFill>
                  <a:schemeClr val="bg1"/>
                </a:solidFill>
                <a:latin typeface="Work Sans Light" pitchFamily="2" charset="0"/>
              </a:rPr>
              <a:t>minim</a:t>
            </a:r>
            <a:r>
              <a:rPr lang="pt-BR" sz="3600">
                <a:solidFill>
                  <a:schemeClr val="bg1"/>
                </a:solidFill>
                <a:latin typeface="Work Sans Light" pitchFamily="2" charset="0"/>
              </a:rPr>
              <a:t> </a:t>
            </a:r>
            <a:r>
              <a:rPr lang="pt-BR" sz="3600" err="1">
                <a:solidFill>
                  <a:schemeClr val="bg1"/>
                </a:solidFill>
                <a:latin typeface="Work Sans Light" pitchFamily="2" charset="0"/>
              </a:rPr>
              <a:t>veniam</a:t>
            </a:r>
            <a:r>
              <a:rPr lang="pt-BR" sz="3600">
                <a:solidFill>
                  <a:schemeClr val="bg1"/>
                </a:solidFill>
                <a:latin typeface="Work Sans Light" pitchFamily="2" charset="0"/>
              </a:rPr>
              <a:t>, quis </a:t>
            </a:r>
            <a:r>
              <a:rPr lang="pt-BR" sz="3600" err="1">
                <a:solidFill>
                  <a:schemeClr val="bg1"/>
                </a:solidFill>
                <a:latin typeface="Work Sans Light" pitchFamily="2" charset="0"/>
              </a:rPr>
              <a:t>nostrud</a:t>
            </a:r>
            <a:r>
              <a:rPr lang="pt-BR" sz="3600">
                <a:solidFill>
                  <a:schemeClr val="bg1"/>
                </a:solidFill>
                <a:latin typeface="Work Sans Light" pitchFamily="2" charset="0"/>
              </a:rPr>
              <a:t> </a:t>
            </a:r>
            <a:r>
              <a:rPr lang="pt-BR" sz="3600" err="1">
                <a:solidFill>
                  <a:schemeClr val="bg1"/>
                </a:solidFill>
                <a:latin typeface="Work Sans Light" pitchFamily="2" charset="0"/>
              </a:rPr>
              <a:t>exercitation</a:t>
            </a:r>
            <a:r>
              <a:rPr lang="pt-BR" sz="3600">
                <a:solidFill>
                  <a:schemeClr val="bg1"/>
                </a:solidFill>
                <a:latin typeface="Work Sans Light" pitchFamily="2" charset="0"/>
              </a:rPr>
              <a:t> </a:t>
            </a:r>
            <a:r>
              <a:rPr lang="pt-BR" sz="3600" err="1">
                <a:solidFill>
                  <a:schemeClr val="bg1"/>
                </a:solidFill>
                <a:latin typeface="Work Sans Light" pitchFamily="2" charset="0"/>
              </a:rPr>
              <a:t>Lorem</a:t>
            </a:r>
            <a:r>
              <a:rPr lang="pt-BR" sz="3600">
                <a:solidFill>
                  <a:schemeClr val="bg1"/>
                </a:solidFill>
                <a:latin typeface="Work Sans Light" pitchFamily="2" charset="0"/>
              </a:rPr>
              <a:t> ipsum </a:t>
            </a:r>
            <a:r>
              <a:rPr lang="pt-BR" sz="3600" err="1">
                <a:solidFill>
                  <a:schemeClr val="bg1"/>
                </a:solidFill>
                <a:latin typeface="Work Sans Light" pitchFamily="2" charset="0"/>
              </a:rPr>
              <a:t>dolor</a:t>
            </a:r>
            <a:r>
              <a:rPr lang="pt-BR" sz="3600">
                <a:solidFill>
                  <a:schemeClr val="bg1"/>
                </a:solidFill>
                <a:latin typeface="Work Sans Light" pitchFamily="2" charset="0"/>
              </a:rPr>
              <a:t> </a:t>
            </a:r>
            <a:r>
              <a:rPr lang="pt-BR" sz="3600" err="1">
                <a:solidFill>
                  <a:schemeClr val="bg1"/>
                </a:solidFill>
                <a:latin typeface="Work Sans Light" pitchFamily="2" charset="0"/>
              </a:rPr>
              <a:t>sit</a:t>
            </a:r>
            <a:r>
              <a:rPr lang="pt-BR" sz="3600">
                <a:solidFill>
                  <a:schemeClr val="bg1"/>
                </a:solidFill>
                <a:latin typeface="Work Sans Light" pitchFamily="2" charset="0"/>
              </a:rPr>
              <a:t> </a:t>
            </a:r>
            <a:r>
              <a:rPr lang="pt-BR" sz="3600" err="1">
                <a:solidFill>
                  <a:schemeClr val="bg1"/>
                </a:solidFill>
                <a:latin typeface="Work Sans Light" pitchFamily="2" charset="0"/>
              </a:rPr>
              <a:t>amet</a:t>
            </a:r>
            <a:r>
              <a:rPr lang="pt-BR" sz="3600">
                <a:solidFill>
                  <a:schemeClr val="bg1"/>
                </a:solidFill>
                <a:latin typeface="Work Sans Light" pitchFamily="2" charset="0"/>
              </a:rPr>
              <a:t>, </a:t>
            </a:r>
            <a:r>
              <a:rPr lang="pt-BR" sz="3600" err="1">
                <a:solidFill>
                  <a:schemeClr val="bg1"/>
                </a:solidFill>
                <a:latin typeface="Work Sans Light" pitchFamily="2" charset="0"/>
              </a:rPr>
              <a:t>consectetur</a:t>
            </a:r>
            <a:r>
              <a:rPr lang="pt-BR" sz="3600">
                <a:solidFill>
                  <a:schemeClr val="bg1"/>
                </a:solidFill>
                <a:latin typeface="Work Sans Light" pitchFamily="2" charset="0"/>
              </a:rPr>
              <a:t> </a:t>
            </a:r>
            <a:r>
              <a:rPr lang="pt-BR" sz="3600" err="1">
                <a:solidFill>
                  <a:schemeClr val="bg1"/>
                </a:solidFill>
                <a:latin typeface="Work Sans Light" pitchFamily="2" charset="0"/>
              </a:rPr>
              <a:t>adipiscing</a:t>
            </a:r>
            <a:r>
              <a:rPr lang="pt-BR" sz="3600">
                <a:solidFill>
                  <a:schemeClr val="bg1"/>
                </a:solidFill>
                <a:latin typeface="Work Sans Light" pitchFamily="2" charset="0"/>
              </a:rPr>
              <a:t> </a:t>
            </a:r>
            <a:r>
              <a:rPr lang="pt-BR" sz="3600" err="1">
                <a:solidFill>
                  <a:schemeClr val="bg1"/>
                </a:solidFill>
                <a:latin typeface="Work Sans Light" pitchFamily="2" charset="0"/>
              </a:rPr>
              <a:t>elit</a:t>
            </a:r>
            <a:r>
              <a:rPr lang="pt-BR" sz="3600">
                <a:solidFill>
                  <a:schemeClr val="bg1"/>
                </a:solidFill>
                <a:latin typeface="Work Sans Light" pitchFamily="2" charset="0"/>
              </a:rPr>
              <a:t>, </a:t>
            </a:r>
            <a:r>
              <a:rPr lang="pt-BR" sz="3600" err="1">
                <a:solidFill>
                  <a:schemeClr val="bg1"/>
                </a:solidFill>
                <a:latin typeface="Work Sans Light" pitchFamily="2" charset="0"/>
              </a:rPr>
              <a:t>sed</a:t>
            </a:r>
            <a:r>
              <a:rPr lang="pt-BR" sz="3600">
                <a:solidFill>
                  <a:schemeClr val="bg1"/>
                </a:solidFill>
                <a:latin typeface="Work Sans Light" pitchFamily="2" charset="0"/>
              </a:rPr>
              <a:t> do </a:t>
            </a:r>
            <a:r>
              <a:rPr lang="pt-BR" sz="3600" err="1">
                <a:solidFill>
                  <a:schemeClr val="bg1"/>
                </a:solidFill>
                <a:latin typeface="Work Sans Light" pitchFamily="2" charset="0"/>
              </a:rPr>
              <a:t>eiusmod</a:t>
            </a:r>
            <a:r>
              <a:rPr lang="pt-BR" sz="3600">
                <a:solidFill>
                  <a:schemeClr val="bg1"/>
                </a:solidFill>
                <a:latin typeface="Work Sans Light" pitchFamily="2" charset="0"/>
              </a:rPr>
              <a:t> </a:t>
            </a:r>
            <a:r>
              <a:rPr lang="pt-BR" sz="3600" err="1">
                <a:solidFill>
                  <a:schemeClr val="bg1"/>
                </a:solidFill>
                <a:latin typeface="Work Sans Light" pitchFamily="2" charset="0"/>
              </a:rPr>
              <a:t>tempor</a:t>
            </a:r>
            <a:r>
              <a:rPr lang="pt-BR" sz="3600">
                <a:solidFill>
                  <a:schemeClr val="bg1"/>
                </a:solidFill>
                <a:latin typeface="Work Sans Light" pitchFamily="2" charset="0"/>
              </a:rPr>
              <a:t> </a:t>
            </a:r>
            <a:r>
              <a:rPr lang="pt-BR" sz="3600" err="1">
                <a:solidFill>
                  <a:schemeClr val="bg1"/>
                </a:solidFill>
                <a:latin typeface="Work Sans Light" pitchFamily="2" charset="0"/>
              </a:rPr>
              <a:t>incididunt</a:t>
            </a:r>
            <a:r>
              <a:rPr lang="pt-BR" sz="3600">
                <a:solidFill>
                  <a:schemeClr val="bg1"/>
                </a:solidFill>
                <a:latin typeface="Work Sans Light" pitchFamily="2" charset="0"/>
              </a:rPr>
              <a:t> ut labore et </a:t>
            </a:r>
            <a:r>
              <a:rPr lang="pt-BR" sz="3600" err="1">
                <a:solidFill>
                  <a:schemeClr val="bg1"/>
                </a:solidFill>
                <a:latin typeface="Work Sans Light" pitchFamily="2" charset="0"/>
              </a:rPr>
              <a:t>dolore</a:t>
            </a:r>
            <a:r>
              <a:rPr lang="pt-BR" sz="3600">
                <a:solidFill>
                  <a:schemeClr val="bg1"/>
                </a:solidFill>
                <a:latin typeface="Work Sans Light" pitchFamily="2" charset="0"/>
              </a:rPr>
              <a:t> magna</a:t>
            </a:r>
          </a:p>
        </p:txBody>
      </p:sp>
      <p:grpSp>
        <p:nvGrpSpPr>
          <p:cNvPr id="6" name="Agrupar 5" hidden="1">
            <a:extLst>
              <a:ext uri="{FF2B5EF4-FFF2-40B4-BE49-F238E27FC236}">
                <a16:creationId xmlns:a16="http://schemas.microsoft.com/office/drawing/2014/main" id="{456DF7CC-96F5-DB65-859E-FF084620ADA5}"/>
              </a:ext>
            </a:extLst>
          </p:cNvPr>
          <p:cNvGrpSpPr/>
          <p:nvPr/>
        </p:nvGrpSpPr>
        <p:grpSpPr>
          <a:xfrm>
            <a:off x="0" y="0"/>
            <a:ext cx="12192000" cy="6858000"/>
            <a:chOff x="0" y="0"/>
            <a:chExt cx="12192000" cy="6858000"/>
          </a:xfrm>
        </p:grpSpPr>
        <p:sp>
          <p:nvSpPr>
            <p:cNvPr id="3" name="Retângulo 2">
              <a:extLst>
                <a:ext uri="{FF2B5EF4-FFF2-40B4-BE49-F238E27FC236}">
                  <a16:creationId xmlns:a16="http://schemas.microsoft.com/office/drawing/2014/main" id="{809EAEED-8209-0DE3-112D-9557314DDD01}"/>
                </a:ext>
              </a:extLst>
            </p:cNvPr>
            <p:cNvSpPr/>
            <p:nvPr/>
          </p:nvSpPr>
          <p:spPr>
            <a:xfrm>
              <a:off x="0" y="0"/>
              <a:ext cx="3960000" cy="6858000"/>
            </a:xfrm>
            <a:prstGeom prst="rect">
              <a:avLst/>
            </a:prstGeom>
            <a:solidFill>
              <a:schemeClr val="accent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4" name="Retângulo 3">
              <a:extLst>
                <a:ext uri="{FF2B5EF4-FFF2-40B4-BE49-F238E27FC236}">
                  <a16:creationId xmlns:a16="http://schemas.microsoft.com/office/drawing/2014/main" id="{9E7A9165-0207-E45E-35B1-6DD0D0E21747}"/>
                </a:ext>
              </a:extLst>
            </p:cNvPr>
            <p:cNvSpPr/>
            <p:nvPr/>
          </p:nvSpPr>
          <p:spPr>
            <a:xfrm>
              <a:off x="4116000" y="0"/>
              <a:ext cx="3960000" cy="6858000"/>
            </a:xfrm>
            <a:prstGeom prst="rect">
              <a:avLst/>
            </a:prstGeom>
            <a:solidFill>
              <a:schemeClr val="accent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5" name="Retângulo 4">
              <a:extLst>
                <a:ext uri="{FF2B5EF4-FFF2-40B4-BE49-F238E27FC236}">
                  <a16:creationId xmlns:a16="http://schemas.microsoft.com/office/drawing/2014/main" id="{E2BF44E2-B6EB-E3FE-D068-864A26890011}"/>
                </a:ext>
              </a:extLst>
            </p:cNvPr>
            <p:cNvSpPr/>
            <p:nvPr/>
          </p:nvSpPr>
          <p:spPr>
            <a:xfrm>
              <a:off x="8232000" y="0"/>
              <a:ext cx="3960000" cy="6858000"/>
            </a:xfrm>
            <a:prstGeom prst="rect">
              <a:avLst/>
            </a:prstGeom>
            <a:solidFill>
              <a:schemeClr val="accent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pic>
        <p:nvPicPr>
          <p:cNvPr id="8" name="Gráfico 7">
            <a:extLst>
              <a:ext uri="{FF2B5EF4-FFF2-40B4-BE49-F238E27FC236}">
                <a16:creationId xmlns:a16="http://schemas.microsoft.com/office/drawing/2014/main" id="{5FC2CC2C-1553-C8B1-1A84-D9CE5D031E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824" y="1091885"/>
            <a:ext cx="10602384" cy="660460"/>
          </a:xfrm>
          <a:prstGeom prst="rect">
            <a:avLst/>
          </a:prstGeom>
        </p:spPr>
      </p:pic>
    </p:spTree>
    <p:extLst>
      <p:ext uri="{BB962C8B-B14F-4D97-AF65-F5344CB8AC3E}">
        <p14:creationId xmlns:p14="http://schemas.microsoft.com/office/powerpoint/2010/main" val="1344307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3"/>
          <p:cNvSpPr/>
          <p:nvPr/>
        </p:nvSpPr>
        <p:spPr>
          <a:xfrm>
            <a:off x="9093200" y="0"/>
            <a:ext cx="3098800" cy="6858000"/>
          </a:xfrm>
          <a:custGeom>
            <a:avLst/>
            <a:gdLst/>
            <a:ahLst/>
            <a:cxnLst/>
            <a:rect l="l" t="t" r="r" b="b"/>
            <a:pathLst>
              <a:path w="1364329" h="2709333">
                <a:moveTo>
                  <a:pt x="0" y="0"/>
                </a:moveTo>
                <a:lnTo>
                  <a:pt x="1364329" y="0"/>
                </a:lnTo>
                <a:lnTo>
                  <a:pt x="1364329" y="2709333"/>
                </a:lnTo>
                <a:lnTo>
                  <a:pt x="0" y="2709333"/>
                </a:lnTo>
                <a:close/>
              </a:path>
            </a:pathLst>
          </a:custGeom>
          <a:solidFill>
            <a:srgbClr val="0C2340"/>
          </a:solidFill>
        </p:spPr>
        <p:txBody>
          <a:bodyPr/>
          <a:lstStyle/>
          <a:p>
            <a:pPr defTabSz="609630">
              <a:defRPr/>
            </a:pPr>
            <a:endParaRPr lang="pt-BR" sz="1200">
              <a:solidFill>
                <a:prstClr val="black"/>
              </a:solidFill>
              <a:latin typeface="Calibri"/>
            </a:endParaRPr>
          </a:p>
        </p:txBody>
      </p:sp>
      <p:sp>
        <p:nvSpPr>
          <p:cNvPr id="19" name="TextBox 19"/>
          <p:cNvSpPr txBox="1"/>
          <p:nvPr/>
        </p:nvSpPr>
        <p:spPr>
          <a:xfrm>
            <a:off x="6119511" y="1927894"/>
            <a:ext cx="2420112" cy="1612493"/>
          </a:xfrm>
          <a:prstGeom prst="rect">
            <a:avLst/>
          </a:prstGeom>
        </p:spPr>
        <p:txBody>
          <a:bodyPr wrap="square" lIns="0" tIns="0" rIns="0" bIns="0" rtlCol="0" anchor="t">
            <a:spAutoFit/>
          </a:bodyPr>
          <a:lstStyle/>
          <a:p>
            <a:pPr defTabSz="609630">
              <a:lnSpc>
                <a:spcPct val="110000"/>
              </a:lnSpc>
              <a:defRPr/>
            </a:pPr>
            <a:r>
              <a:rPr lang="it-IT" sz="1200" b="0" i="0" dirty="0">
                <a:solidFill>
                  <a:srgbClr val="0C2340"/>
                </a:solidFill>
                <a:effectLst/>
              </a:rPr>
              <a:t>Lorem ipsum dolor sit amet, consectetur adipiscing elit, sed do eiusmod tempor incididunt ut labore et dolore magna aliqua. Ut enim ad minim veniam, quis nostrud exercitation ullamco laboris nisi ut aliquip ex ea commodo.</a:t>
            </a:r>
            <a:endParaRPr lang="en-US" sz="1200" dirty="0">
              <a:solidFill>
                <a:srgbClr val="0C2340"/>
              </a:solidFill>
            </a:endParaRPr>
          </a:p>
        </p:txBody>
      </p:sp>
      <p:sp>
        <p:nvSpPr>
          <p:cNvPr id="21" name="TextBox 21"/>
          <p:cNvSpPr txBox="1"/>
          <p:nvPr/>
        </p:nvSpPr>
        <p:spPr>
          <a:xfrm>
            <a:off x="6130926" y="4807180"/>
            <a:ext cx="2404815" cy="1612493"/>
          </a:xfrm>
          <a:prstGeom prst="rect">
            <a:avLst/>
          </a:prstGeom>
        </p:spPr>
        <p:txBody>
          <a:bodyPr wrap="square" lIns="0" tIns="0" rIns="0" bIns="0" rtlCol="0" anchor="t">
            <a:spAutoFit/>
          </a:bodyPr>
          <a:lstStyle/>
          <a:p>
            <a:pPr defTabSz="609630">
              <a:lnSpc>
                <a:spcPct val="110000"/>
              </a:lnSpc>
              <a:defRPr/>
            </a:pPr>
            <a:r>
              <a:rPr lang="it-IT" sz="1200" b="0" i="0" dirty="0">
                <a:solidFill>
                  <a:srgbClr val="0C2340"/>
                </a:solidFill>
                <a:effectLst/>
              </a:rPr>
              <a:t>Lorem ipsum dolor sit amet, consectetur adipiscing elit, sed do eiusmod tempor incididunt ut labore et dolore magna aliqua. Ut enim ad minim veniam, quis nostrud exercitation ullamco laboris nisi ut aliquip ex ea commodo.</a:t>
            </a:r>
            <a:endParaRPr lang="en-US" sz="1200" dirty="0">
              <a:solidFill>
                <a:srgbClr val="0C2340"/>
              </a:solidFill>
            </a:endParaRPr>
          </a:p>
        </p:txBody>
      </p:sp>
      <p:sp>
        <p:nvSpPr>
          <p:cNvPr id="23" name="TextBox 23"/>
          <p:cNvSpPr txBox="1"/>
          <p:nvPr/>
        </p:nvSpPr>
        <p:spPr>
          <a:xfrm>
            <a:off x="9357360" y="713352"/>
            <a:ext cx="2570826" cy="1608902"/>
          </a:xfrm>
          <a:prstGeom prst="rect">
            <a:avLst/>
          </a:prstGeom>
        </p:spPr>
        <p:txBody>
          <a:bodyPr wrap="square" lIns="0" tIns="0" rIns="0" bIns="0" rtlCol="0" anchor="t">
            <a:spAutoFit/>
          </a:bodyPr>
          <a:lstStyle/>
          <a:p>
            <a:pPr defTabSz="609630">
              <a:lnSpc>
                <a:spcPct val="90000"/>
              </a:lnSpc>
              <a:defRPr/>
            </a:pPr>
            <a:r>
              <a:rPr lang="en-US" sz="2904">
                <a:solidFill>
                  <a:srgbClr val="FCFEFE"/>
                </a:solidFill>
                <a:latin typeface="Work Sans Light" pitchFamily="2" charset="0"/>
              </a:rPr>
              <a:t>Here to help you achieve quality at scale</a:t>
            </a:r>
          </a:p>
        </p:txBody>
      </p:sp>
      <p:sp>
        <p:nvSpPr>
          <p:cNvPr id="30" name="TextBox 30"/>
          <p:cNvSpPr txBox="1"/>
          <p:nvPr/>
        </p:nvSpPr>
        <p:spPr>
          <a:xfrm>
            <a:off x="3127282" y="1939726"/>
            <a:ext cx="2420112" cy="1612493"/>
          </a:xfrm>
          <a:prstGeom prst="rect">
            <a:avLst/>
          </a:prstGeom>
        </p:spPr>
        <p:txBody>
          <a:bodyPr wrap="square" lIns="0" tIns="0" rIns="0" bIns="0" rtlCol="0" anchor="t">
            <a:spAutoFit/>
          </a:bodyPr>
          <a:lstStyle/>
          <a:p>
            <a:pPr defTabSz="609630">
              <a:lnSpc>
                <a:spcPct val="110000"/>
              </a:lnSpc>
              <a:defRPr/>
            </a:pPr>
            <a:r>
              <a:rPr lang="it-IT" sz="1200" b="0" i="0" dirty="0">
                <a:solidFill>
                  <a:srgbClr val="0C2340"/>
                </a:solidFill>
                <a:effectLst/>
              </a:rPr>
              <a:t>Lorem ipsum dolor sit amet, consectetur adipiscing elit, sed do eiusmod tempor incididunt ut labore et dolore magna aliqua. Ut enim ad minim veniam, quis nostrud exercitation ullamco laboris nisi ut aliquip ex ea commodo.</a:t>
            </a:r>
            <a:endParaRPr lang="en-US" sz="1200" dirty="0">
              <a:solidFill>
                <a:srgbClr val="0C2340"/>
              </a:solidFill>
            </a:endParaRPr>
          </a:p>
        </p:txBody>
      </p:sp>
      <p:sp>
        <p:nvSpPr>
          <p:cNvPr id="32" name="TextBox 32"/>
          <p:cNvSpPr txBox="1"/>
          <p:nvPr/>
        </p:nvSpPr>
        <p:spPr>
          <a:xfrm>
            <a:off x="3138696" y="4819013"/>
            <a:ext cx="2404815" cy="1612493"/>
          </a:xfrm>
          <a:prstGeom prst="rect">
            <a:avLst/>
          </a:prstGeom>
        </p:spPr>
        <p:txBody>
          <a:bodyPr wrap="square" lIns="0" tIns="0" rIns="0" bIns="0" rtlCol="0" anchor="t">
            <a:spAutoFit/>
          </a:bodyPr>
          <a:lstStyle/>
          <a:p>
            <a:pPr defTabSz="609630">
              <a:lnSpc>
                <a:spcPct val="110000"/>
              </a:lnSpc>
              <a:defRPr/>
            </a:pPr>
            <a:r>
              <a:rPr lang="it-IT" sz="1200" b="0" i="0" dirty="0">
                <a:solidFill>
                  <a:srgbClr val="0C2340"/>
                </a:solidFill>
                <a:effectLst/>
              </a:rPr>
              <a:t>Lorem ipsum dolor sit amet, consectetur adipiscing elit, sed do eiusmod tempor incididunt ut labore et dolore magna aliqua. Ut enim ad minim veniam, quis nostrud exercitation ullamco laboris nisi ut aliquip ex ea commodo.</a:t>
            </a:r>
            <a:endParaRPr lang="en-US" sz="1200" dirty="0">
              <a:solidFill>
                <a:srgbClr val="0C2340"/>
              </a:solidFill>
            </a:endParaRPr>
          </a:p>
        </p:txBody>
      </p:sp>
      <p:sp>
        <p:nvSpPr>
          <p:cNvPr id="34" name="TextBox 34"/>
          <p:cNvSpPr txBox="1"/>
          <p:nvPr/>
        </p:nvSpPr>
        <p:spPr>
          <a:xfrm>
            <a:off x="261166" y="1939732"/>
            <a:ext cx="2420112" cy="1612493"/>
          </a:xfrm>
          <a:prstGeom prst="rect">
            <a:avLst/>
          </a:prstGeom>
        </p:spPr>
        <p:txBody>
          <a:bodyPr wrap="square" lIns="0" tIns="0" rIns="0" bIns="0" rtlCol="0" anchor="t">
            <a:spAutoFit/>
          </a:bodyPr>
          <a:lstStyle/>
          <a:p>
            <a:pPr defTabSz="609630">
              <a:lnSpc>
                <a:spcPct val="110000"/>
              </a:lnSpc>
              <a:defRPr/>
            </a:pPr>
            <a:r>
              <a:rPr lang="it-IT" sz="1200" b="0" i="0" dirty="0">
                <a:solidFill>
                  <a:srgbClr val="0C2340"/>
                </a:solidFill>
                <a:effectLst/>
              </a:rPr>
              <a:t>Lorem ipsum dolor sit amet, consectetur adipiscing elit, sed do eiusmod tempor incididunt ut labore et dolore magna aliqua. Ut enim ad minim veniam, quis nostrud exercitation ullamco laboris nisi ut aliquip ex ea commodo.</a:t>
            </a:r>
            <a:endParaRPr lang="en-US" sz="1200" dirty="0">
              <a:solidFill>
                <a:srgbClr val="0C2340"/>
              </a:solidFill>
            </a:endParaRPr>
          </a:p>
        </p:txBody>
      </p:sp>
      <p:sp>
        <p:nvSpPr>
          <p:cNvPr id="36" name="TextBox 36"/>
          <p:cNvSpPr txBox="1"/>
          <p:nvPr/>
        </p:nvSpPr>
        <p:spPr>
          <a:xfrm>
            <a:off x="272581" y="4819018"/>
            <a:ext cx="2404815" cy="1612493"/>
          </a:xfrm>
          <a:prstGeom prst="rect">
            <a:avLst/>
          </a:prstGeom>
        </p:spPr>
        <p:txBody>
          <a:bodyPr wrap="square" lIns="0" tIns="0" rIns="0" bIns="0" rtlCol="0" anchor="t">
            <a:spAutoFit/>
          </a:bodyPr>
          <a:lstStyle/>
          <a:p>
            <a:pPr defTabSz="609630">
              <a:lnSpc>
                <a:spcPct val="110000"/>
              </a:lnSpc>
              <a:defRPr/>
            </a:pPr>
            <a:r>
              <a:rPr lang="it-IT" sz="1200" b="0" i="0" dirty="0">
                <a:solidFill>
                  <a:srgbClr val="0C2340"/>
                </a:solidFill>
                <a:effectLst/>
              </a:rPr>
              <a:t>Lorem ipsum dolor sit amet, consectetur adipiscing elit, sed do eiusmod tempor incididunt ut labore et dolore magna aliqua. Ut enim ad minim veniam, quis nostrud exercitation ullamco laboris nisi ut aliquip ex ea commodo.</a:t>
            </a:r>
            <a:endParaRPr lang="en-US" sz="1200" dirty="0">
              <a:solidFill>
                <a:srgbClr val="0C2340"/>
              </a:solidFill>
            </a:endParaRPr>
          </a:p>
        </p:txBody>
      </p:sp>
      <p:sp>
        <p:nvSpPr>
          <p:cNvPr id="44" name="TextBox 9">
            <a:extLst>
              <a:ext uri="{FF2B5EF4-FFF2-40B4-BE49-F238E27FC236}">
                <a16:creationId xmlns:a16="http://schemas.microsoft.com/office/drawing/2014/main" id="{11319F01-DECE-F6F7-D355-F1AF8250FF7F}"/>
              </a:ext>
            </a:extLst>
          </p:cNvPr>
          <p:cNvSpPr txBox="1"/>
          <p:nvPr/>
        </p:nvSpPr>
        <p:spPr>
          <a:xfrm>
            <a:off x="9385466" y="6041685"/>
            <a:ext cx="2182648" cy="141064"/>
          </a:xfrm>
          <a:prstGeom prst="rect">
            <a:avLst/>
          </a:prstGeom>
        </p:spPr>
        <p:txBody>
          <a:bodyPr wrap="square" lIns="0" tIns="0" rIns="0" bIns="0" rtlCol="0" anchor="t">
            <a:spAutoFit/>
          </a:bodyPr>
          <a:lstStyle/>
          <a:p>
            <a:pPr defTabSz="609630">
              <a:lnSpc>
                <a:spcPts val="1126"/>
              </a:lnSpc>
              <a:spcAft>
                <a:spcPts val="400"/>
              </a:spcAft>
              <a:defRPr/>
            </a:pPr>
            <a:r>
              <a:rPr lang="en-US" sz="1000">
                <a:solidFill>
                  <a:prstClr val="white"/>
                </a:solidFill>
                <a:latin typeface="Work Sans" pitchFamily="2" charset="0"/>
              </a:rPr>
              <a:t>nations covered worldwide</a:t>
            </a:r>
          </a:p>
        </p:txBody>
      </p:sp>
      <p:sp>
        <p:nvSpPr>
          <p:cNvPr id="45" name="TextBox 10">
            <a:extLst>
              <a:ext uri="{FF2B5EF4-FFF2-40B4-BE49-F238E27FC236}">
                <a16:creationId xmlns:a16="http://schemas.microsoft.com/office/drawing/2014/main" id="{EBB08439-6CA6-9E1F-F542-E6854345D2B2}"/>
              </a:ext>
            </a:extLst>
          </p:cNvPr>
          <p:cNvSpPr txBox="1"/>
          <p:nvPr/>
        </p:nvSpPr>
        <p:spPr>
          <a:xfrm>
            <a:off x="9347200" y="5661378"/>
            <a:ext cx="2149734" cy="369332"/>
          </a:xfrm>
          <a:prstGeom prst="rect">
            <a:avLst/>
          </a:prstGeom>
        </p:spPr>
        <p:txBody>
          <a:bodyPr lIns="0" tIns="0" rIns="0" bIns="0" rtlCol="0" anchor="t">
            <a:spAutoFit/>
          </a:bodyPr>
          <a:lstStyle/>
          <a:p>
            <a:pPr defTabSz="609630">
              <a:defRPr/>
            </a:pPr>
            <a:r>
              <a:rPr lang="en-US" sz="2400">
                <a:solidFill>
                  <a:prstClr val="white"/>
                </a:solidFill>
              </a:rPr>
              <a:t>90%</a:t>
            </a:r>
          </a:p>
        </p:txBody>
      </p:sp>
      <p:sp>
        <p:nvSpPr>
          <p:cNvPr id="46" name="TextBox 9">
            <a:extLst>
              <a:ext uri="{FF2B5EF4-FFF2-40B4-BE49-F238E27FC236}">
                <a16:creationId xmlns:a16="http://schemas.microsoft.com/office/drawing/2014/main" id="{EFBD9C65-FC3F-276E-C342-08E63C307701}"/>
              </a:ext>
            </a:extLst>
          </p:cNvPr>
          <p:cNvSpPr txBox="1"/>
          <p:nvPr/>
        </p:nvSpPr>
        <p:spPr>
          <a:xfrm>
            <a:off x="9385466" y="4591877"/>
            <a:ext cx="2182648" cy="141064"/>
          </a:xfrm>
          <a:prstGeom prst="rect">
            <a:avLst/>
          </a:prstGeom>
        </p:spPr>
        <p:txBody>
          <a:bodyPr wrap="square" lIns="0" tIns="0" rIns="0" bIns="0" rtlCol="0" anchor="t">
            <a:spAutoFit/>
          </a:bodyPr>
          <a:lstStyle/>
          <a:p>
            <a:pPr defTabSz="609630">
              <a:lnSpc>
                <a:spcPts val="1126"/>
              </a:lnSpc>
              <a:spcAft>
                <a:spcPts val="400"/>
              </a:spcAft>
              <a:defRPr/>
            </a:pPr>
            <a:r>
              <a:rPr lang="en-US" sz="1000" dirty="0">
                <a:solidFill>
                  <a:prstClr val="white"/>
                </a:solidFill>
                <a:latin typeface="Work Sans" pitchFamily="2" charset="0"/>
              </a:rPr>
              <a:t>top clients relationships</a:t>
            </a:r>
          </a:p>
        </p:txBody>
      </p:sp>
      <p:sp>
        <p:nvSpPr>
          <p:cNvPr id="47" name="TextBox 10">
            <a:extLst>
              <a:ext uri="{FF2B5EF4-FFF2-40B4-BE49-F238E27FC236}">
                <a16:creationId xmlns:a16="http://schemas.microsoft.com/office/drawing/2014/main" id="{9D112D9D-71B8-2438-69BE-D9B4D181E508}"/>
              </a:ext>
            </a:extLst>
          </p:cNvPr>
          <p:cNvSpPr txBox="1"/>
          <p:nvPr/>
        </p:nvSpPr>
        <p:spPr>
          <a:xfrm>
            <a:off x="9347200" y="4200022"/>
            <a:ext cx="2618897" cy="369332"/>
          </a:xfrm>
          <a:prstGeom prst="rect">
            <a:avLst/>
          </a:prstGeom>
        </p:spPr>
        <p:txBody>
          <a:bodyPr wrap="square" lIns="0" tIns="0" rIns="0" bIns="0" rtlCol="0" anchor="t">
            <a:spAutoFit/>
          </a:bodyPr>
          <a:lstStyle/>
          <a:p>
            <a:pPr defTabSz="609630">
              <a:defRPr/>
            </a:pPr>
            <a:r>
              <a:rPr lang="en-US" sz="2400">
                <a:solidFill>
                  <a:prstClr val="white"/>
                </a:solidFill>
              </a:rPr>
              <a:t>20 years</a:t>
            </a:r>
          </a:p>
        </p:txBody>
      </p:sp>
      <p:sp>
        <p:nvSpPr>
          <p:cNvPr id="48" name="TextBox 9">
            <a:extLst>
              <a:ext uri="{FF2B5EF4-FFF2-40B4-BE49-F238E27FC236}">
                <a16:creationId xmlns:a16="http://schemas.microsoft.com/office/drawing/2014/main" id="{8CDFA6E3-8BF8-6A6D-29AD-8E4F4A82BF3A}"/>
              </a:ext>
            </a:extLst>
          </p:cNvPr>
          <p:cNvSpPr txBox="1"/>
          <p:nvPr/>
        </p:nvSpPr>
        <p:spPr>
          <a:xfrm>
            <a:off x="9385466" y="3237430"/>
            <a:ext cx="2182648" cy="141064"/>
          </a:xfrm>
          <a:prstGeom prst="rect">
            <a:avLst/>
          </a:prstGeom>
        </p:spPr>
        <p:txBody>
          <a:bodyPr wrap="square" lIns="0" tIns="0" rIns="0" bIns="0" rtlCol="0" anchor="t">
            <a:spAutoFit/>
          </a:bodyPr>
          <a:lstStyle/>
          <a:p>
            <a:pPr defTabSz="609630">
              <a:lnSpc>
                <a:spcPts val="1126"/>
              </a:lnSpc>
              <a:spcAft>
                <a:spcPts val="400"/>
              </a:spcAft>
              <a:defRPr/>
            </a:pPr>
            <a:r>
              <a:rPr lang="en-US" sz="1000" dirty="0">
                <a:solidFill>
                  <a:prstClr val="white"/>
                </a:solidFill>
                <a:latin typeface="Work Sans" pitchFamily="2" charset="0"/>
              </a:rPr>
              <a:t>successfully completed projects</a:t>
            </a:r>
          </a:p>
        </p:txBody>
      </p:sp>
      <p:sp>
        <p:nvSpPr>
          <p:cNvPr id="49" name="TextBox 10">
            <a:extLst>
              <a:ext uri="{FF2B5EF4-FFF2-40B4-BE49-F238E27FC236}">
                <a16:creationId xmlns:a16="http://schemas.microsoft.com/office/drawing/2014/main" id="{E360166A-82B9-7DFE-493D-58163D9FE3DE}"/>
              </a:ext>
            </a:extLst>
          </p:cNvPr>
          <p:cNvSpPr txBox="1"/>
          <p:nvPr/>
        </p:nvSpPr>
        <p:spPr>
          <a:xfrm>
            <a:off x="9347200" y="2857123"/>
            <a:ext cx="2618897" cy="369332"/>
          </a:xfrm>
          <a:prstGeom prst="rect">
            <a:avLst/>
          </a:prstGeom>
        </p:spPr>
        <p:txBody>
          <a:bodyPr wrap="square" lIns="0" tIns="0" rIns="0" bIns="0" rtlCol="0" anchor="t">
            <a:spAutoFit/>
          </a:bodyPr>
          <a:lstStyle/>
          <a:p>
            <a:pPr defTabSz="609630">
              <a:defRPr/>
            </a:pPr>
            <a:r>
              <a:rPr lang="en-US" sz="2400">
                <a:solidFill>
                  <a:prstClr val="white"/>
                </a:solidFill>
              </a:rPr>
              <a:t>4500+</a:t>
            </a:r>
          </a:p>
        </p:txBody>
      </p:sp>
      <p:sp>
        <p:nvSpPr>
          <p:cNvPr id="50" name="Rectangle 49">
            <a:extLst>
              <a:ext uri="{FF2B5EF4-FFF2-40B4-BE49-F238E27FC236}">
                <a16:creationId xmlns:a16="http://schemas.microsoft.com/office/drawing/2014/main" id="{73E6482D-551A-A03C-1190-2B0D855EE138}"/>
              </a:ext>
            </a:extLst>
          </p:cNvPr>
          <p:cNvSpPr/>
          <p:nvPr/>
        </p:nvSpPr>
        <p:spPr>
          <a:xfrm>
            <a:off x="9395624" y="2666111"/>
            <a:ext cx="146081" cy="146081"/>
          </a:xfrm>
          <a:prstGeom prst="rect">
            <a:avLst/>
          </a:prstGeom>
          <a:solidFill>
            <a:srgbClr val="DA2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defRPr/>
            </a:pPr>
            <a:endParaRPr lang="pt-BR" sz="1200">
              <a:solidFill>
                <a:prstClr val="white"/>
              </a:solidFill>
              <a:latin typeface="Work Sans" pitchFamily="2" charset="0"/>
            </a:endParaRPr>
          </a:p>
        </p:txBody>
      </p:sp>
      <p:sp>
        <p:nvSpPr>
          <p:cNvPr id="51" name="Rectangle 50">
            <a:extLst>
              <a:ext uri="{FF2B5EF4-FFF2-40B4-BE49-F238E27FC236}">
                <a16:creationId xmlns:a16="http://schemas.microsoft.com/office/drawing/2014/main" id="{2A4B7063-BD27-0023-CC59-972F3121CAFB}"/>
              </a:ext>
            </a:extLst>
          </p:cNvPr>
          <p:cNvSpPr/>
          <p:nvPr/>
        </p:nvSpPr>
        <p:spPr>
          <a:xfrm>
            <a:off x="9395624" y="3987855"/>
            <a:ext cx="146081" cy="146081"/>
          </a:xfrm>
          <a:prstGeom prst="rect">
            <a:avLst/>
          </a:prstGeom>
          <a:solidFill>
            <a:srgbClr val="DA2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defRPr/>
            </a:pPr>
            <a:endParaRPr lang="pt-BR" sz="1200">
              <a:solidFill>
                <a:prstClr val="white"/>
              </a:solidFill>
              <a:latin typeface="Work Sans" pitchFamily="2" charset="0"/>
            </a:endParaRPr>
          </a:p>
        </p:txBody>
      </p:sp>
      <p:sp>
        <p:nvSpPr>
          <p:cNvPr id="52" name="Rectangle 51">
            <a:extLst>
              <a:ext uri="{FF2B5EF4-FFF2-40B4-BE49-F238E27FC236}">
                <a16:creationId xmlns:a16="http://schemas.microsoft.com/office/drawing/2014/main" id="{8480B258-10AE-5DE8-81E4-EBD10EC515A0}"/>
              </a:ext>
            </a:extLst>
          </p:cNvPr>
          <p:cNvSpPr/>
          <p:nvPr/>
        </p:nvSpPr>
        <p:spPr>
          <a:xfrm>
            <a:off x="9395624" y="5467346"/>
            <a:ext cx="146081" cy="146081"/>
          </a:xfrm>
          <a:prstGeom prst="rect">
            <a:avLst/>
          </a:prstGeom>
          <a:solidFill>
            <a:srgbClr val="DA2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defRPr/>
            </a:pPr>
            <a:endParaRPr lang="pt-BR" sz="1200">
              <a:solidFill>
                <a:prstClr val="white"/>
              </a:solidFill>
              <a:latin typeface="Work Sans" pitchFamily="2" charset="0"/>
            </a:endParaRPr>
          </a:p>
        </p:txBody>
      </p:sp>
      <p:grpSp>
        <p:nvGrpSpPr>
          <p:cNvPr id="187" name="Group 186">
            <a:extLst>
              <a:ext uri="{FF2B5EF4-FFF2-40B4-BE49-F238E27FC236}">
                <a16:creationId xmlns:a16="http://schemas.microsoft.com/office/drawing/2014/main" id="{1B6B039A-84D2-D818-4188-DF94A965D1B5}"/>
              </a:ext>
            </a:extLst>
          </p:cNvPr>
          <p:cNvGrpSpPr/>
          <p:nvPr/>
        </p:nvGrpSpPr>
        <p:grpSpPr>
          <a:xfrm>
            <a:off x="9082365" y="-3416"/>
            <a:ext cx="3109264" cy="345487"/>
            <a:chOff x="13918843" y="-5124"/>
            <a:chExt cx="4368600" cy="485418"/>
          </a:xfrm>
        </p:grpSpPr>
        <p:sp>
          <p:nvSpPr>
            <p:cNvPr id="147" name="Freeform: Shape 146">
              <a:extLst>
                <a:ext uri="{FF2B5EF4-FFF2-40B4-BE49-F238E27FC236}">
                  <a16:creationId xmlns:a16="http://schemas.microsoft.com/office/drawing/2014/main" id="{1D8033F8-582A-B995-AF23-6C214850C6BA}"/>
                </a:ext>
              </a:extLst>
            </p:cNvPr>
            <p:cNvSpPr/>
            <p:nvPr/>
          </p:nvSpPr>
          <p:spPr>
            <a:xfrm>
              <a:off x="15789369" y="-5124"/>
              <a:ext cx="71064" cy="242216"/>
            </a:xfrm>
            <a:custGeom>
              <a:avLst/>
              <a:gdLst>
                <a:gd name="connsiteX0" fmla="*/ 70594 w 71064"/>
                <a:gd name="connsiteY0" fmla="*/ 0 h 242216"/>
                <a:gd name="connsiteX1" fmla="*/ 0 w 71064"/>
                <a:gd name="connsiteY1" fmla="*/ 70593 h 242216"/>
                <a:gd name="connsiteX2" fmla="*/ 71064 w 71064"/>
                <a:gd name="connsiteY2" fmla="*/ 242217 h 242216"/>
                <a:gd name="connsiteX3" fmla="*/ 71064 w 71064"/>
                <a:gd name="connsiteY3" fmla="*/ 0 h 242216"/>
                <a:gd name="connsiteX4" fmla="*/ 70594 w 71064"/>
                <a:gd name="connsiteY4" fmla="*/ 0 h 242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4" h="242216">
                  <a:moveTo>
                    <a:pt x="70594" y="0"/>
                  </a:moveTo>
                  <a:lnTo>
                    <a:pt x="0" y="70593"/>
                  </a:lnTo>
                  <a:cubicBezTo>
                    <a:pt x="43880" y="114516"/>
                    <a:pt x="71064" y="175177"/>
                    <a:pt x="71064" y="242217"/>
                  </a:cubicBezTo>
                  <a:lnTo>
                    <a:pt x="71064" y="0"/>
                  </a:lnTo>
                  <a:lnTo>
                    <a:pt x="70594" y="0"/>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48" name="Freeform: Shape 147">
              <a:extLst>
                <a:ext uri="{FF2B5EF4-FFF2-40B4-BE49-F238E27FC236}">
                  <a16:creationId xmlns:a16="http://schemas.microsoft.com/office/drawing/2014/main" id="{DA7DFED3-EF1A-3FE7-3BB9-1E90E5BB7DD3}"/>
                </a:ext>
              </a:extLst>
            </p:cNvPr>
            <p:cNvSpPr/>
            <p:nvPr/>
          </p:nvSpPr>
          <p:spPr>
            <a:xfrm>
              <a:off x="17802068" y="479780"/>
              <a:ext cx="485375" cy="470"/>
            </a:xfrm>
            <a:custGeom>
              <a:avLst/>
              <a:gdLst>
                <a:gd name="connsiteX0" fmla="*/ 0 w 485375"/>
                <a:gd name="connsiteY0" fmla="*/ 0 h 470"/>
                <a:gd name="connsiteX1" fmla="*/ 470 w 485375"/>
                <a:gd name="connsiteY1" fmla="*/ 471 h 470"/>
                <a:gd name="connsiteX2" fmla="*/ 485376 w 485375"/>
                <a:gd name="connsiteY2" fmla="*/ 471 h 470"/>
                <a:gd name="connsiteX3" fmla="*/ 485376 w 485375"/>
                <a:gd name="connsiteY3" fmla="*/ 0 h 470"/>
                <a:gd name="connsiteX4" fmla="*/ 242688 w 485375"/>
                <a:gd name="connsiteY4" fmla="*/ 0 h 470"/>
                <a:gd name="connsiteX5" fmla="*/ 0 w 485375"/>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75" h="470">
                  <a:moveTo>
                    <a:pt x="0" y="0"/>
                  </a:moveTo>
                  <a:lnTo>
                    <a:pt x="470" y="471"/>
                  </a:lnTo>
                  <a:lnTo>
                    <a:pt x="485376" y="471"/>
                  </a:lnTo>
                  <a:lnTo>
                    <a:pt x="485376" y="0"/>
                  </a:lnTo>
                  <a:lnTo>
                    <a:pt x="242688" y="0"/>
                  </a:lnTo>
                  <a:lnTo>
                    <a:pt x="0" y="0"/>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49" name="Freeform: Shape 148">
              <a:extLst>
                <a:ext uri="{FF2B5EF4-FFF2-40B4-BE49-F238E27FC236}">
                  <a16:creationId xmlns:a16="http://schemas.microsoft.com/office/drawing/2014/main" id="{8FB94478-2259-86BF-106A-CE27094CF0A1}"/>
                </a:ext>
              </a:extLst>
            </p:cNvPr>
            <p:cNvSpPr/>
            <p:nvPr/>
          </p:nvSpPr>
          <p:spPr>
            <a:xfrm>
              <a:off x="16831272" y="479780"/>
              <a:ext cx="485375" cy="470"/>
            </a:xfrm>
            <a:custGeom>
              <a:avLst/>
              <a:gdLst>
                <a:gd name="connsiteX0" fmla="*/ 485376 w 485375"/>
                <a:gd name="connsiteY0" fmla="*/ 0 h 470"/>
                <a:gd name="connsiteX1" fmla="*/ 242688 w 485375"/>
                <a:gd name="connsiteY1" fmla="*/ 0 h 470"/>
                <a:gd name="connsiteX2" fmla="*/ 0 w 485375"/>
                <a:gd name="connsiteY2" fmla="*/ 0 h 470"/>
                <a:gd name="connsiteX3" fmla="*/ 470 w 485375"/>
                <a:gd name="connsiteY3" fmla="*/ 471 h 470"/>
                <a:gd name="connsiteX4" fmla="*/ 485376 w 485375"/>
                <a:gd name="connsiteY4" fmla="*/ 471 h 470"/>
                <a:gd name="connsiteX5" fmla="*/ 485376 w 485375"/>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75" h="470">
                  <a:moveTo>
                    <a:pt x="485376" y="0"/>
                  </a:moveTo>
                  <a:lnTo>
                    <a:pt x="242688" y="0"/>
                  </a:lnTo>
                  <a:lnTo>
                    <a:pt x="0" y="0"/>
                  </a:lnTo>
                  <a:lnTo>
                    <a:pt x="470" y="471"/>
                  </a:lnTo>
                  <a:lnTo>
                    <a:pt x="485376" y="471"/>
                  </a:lnTo>
                  <a:lnTo>
                    <a:pt x="485376" y="0"/>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0" name="Freeform: Shape 149">
              <a:extLst>
                <a:ext uri="{FF2B5EF4-FFF2-40B4-BE49-F238E27FC236}">
                  <a16:creationId xmlns:a16="http://schemas.microsoft.com/office/drawing/2014/main" id="{1B8C3E3D-7CB3-D210-EDF8-9D43942A6A67}"/>
                </a:ext>
              </a:extLst>
            </p:cNvPr>
            <p:cNvSpPr/>
            <p:nvPr/>
          </p:nvSpPr>
          <p:spPr>
            <a:xfrm>
              <a:off x="14404262" y="-5124"/>
              <a:ext cx="485375" cy="485375"/>
            </a:xfrm>
            <a:custGeom>
              <a:avLst/>
              <a:gdLst>
                <a:gd name="connsiteX0" fmla="*/ 485376 w 485375"/>
                <a:gd name="connsiteY0" fmla="*/ 485376 h 485375"/>
                <a:gd name="connsiteX1" fmla="*/ 485376 w 485375"/>
                <a:gd name="connsiteY1" fmla="*/ 484905 h 485375"/>
                <a:gd name="connsiteX2" fmla="*/ 463971 w 485375"/>
                <a:gd name="connsiteY2" fmla="*/ 342006 h 485375"/>
                <a:gd name="connsiteX3" fmla="*/ 343205 w 485375"/>
                <a:gd name="connsiteY3" fmla="*/ 141700 h 485375"/>
                <a:gd name="connsiteX4" fmla="*/ 142898 w 485375"/>
                <a:gd name="connsiteY4" fmla="*/ 20891 h 485375"/>
                <a:gd name="connsiteX5" fmla="*/ 21276 w 485375"/>
                <a:gd name="connsiteY5" fmla="*/ 0 h 485375"/>
                <a:gd name="connsiteX6" fmla="*/ 0 w 485375"/>
                <a:gd name="connsiteY6" fmla="*/ 0 h 485375"/>
                <a:gd name="connsiteX7" fmla="*/ 0 w 485375"/>
                <a:gd name="connsiteY7" fmla="*/ 484905 h 485375"/>
                <a:gd name="connsiteX8" fmla="*/ 470 w 485375"/>
                <a:gd name="connsiteY8" fmla="*/ 485376 h 485375"/>
                <a:gd name="connsiteX9" fmla="*/ 485333 w 485375"/>
                <a:gd name="connsiteY9" fmla="*/ 485376 h 48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375" h="485375">
                  <a:moveTo>
                    <a:pt x="485376" y="485376"/>
                  </a:moveTo>
                  <a:cubicBezTo>
                    <a:pt x="485376" y="485376"/>
                    <a:pt x="485376" y="485033"/>
                    <a:pt x="485376" y="484905"/>
                  </a:cubicBezTo>
                  <a:cubicBezTo>
                    <a:pt x="485376" y="435160"/>
                    <a:pt x="477884" y="387170"/>
                    <a:pt x="463971" y="342006"/>
                  </a:cubicBezTo>
                  <a:cubicBezTo>
                    <a:pt x="440468" y="265420"/>
                    <a:pt x="398473" y="196924"/>
                    <a:pt x="343205" y="141700"/>
                  </a:cubicBezTo>
                  <a:cubicBezTo>
                    <a:pt x="288024" y="86433"/>
                    <a:pt x="219485" y="44436"/>
                    <a:pt x="142898" y="20891"/>
                  </a:cubicBezTo>
                  <a:cubicBezTo>
                    <a:pt x="104198" y="8990"/>
                    <a:pt x="63444" y="1798"/>
                    <a:pt x="21276" y="0"/>
                  </a:cubicBezTo>
                  <a:lnTo>
                    <a:pt x="0" y="0"/>
                  </a:lnTo>
                  <a:lnTo>
                    <a:pt x="0" y="484905"/>
                  </a:lnTo>
                  <a:lnTo>
                    <a:pt x="470" y="485376"/>
                  </a:lnTo>
                  <a:lnTo>
                    <a:pt x="485333" y="485376"/>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2" name="Freeform: Shape 151">
              <a:extLst>
                <a:ext uri="{FF2B5EF4-FFF2-40B4-BE49-F238E27FC236}">
                  <a16:creationId xmlns:a16="http://schemas.microsoft.com/office/drawing/2014/main" id="{79552204-0EC1-23B4-9899-F00469340E06}"/>
                </a:ext>
              </a:extLst>
            </p:cNvPr>
            <p:cNvSpPr/>
            <p:nvPr/>
          </p:nvSpPr>
          <p:spPr>
            <a:xfrm>
              <a:off x="16831272" y="-5124"/>
              <a:ext cx="484905" cy="484904"/>
            </a:xfrm>
            <a:custGeom>
              <a:avLst/>
              <a:gdLst>
                <a:gd name="connsiteX0" fmla="*/ 0 w 484905"/>
                <a:gd name="connsiteY0" fmla="*/ 484905 h 484904"/>
                <a:gd name="connsiteX1" fmla="*/ 71062 w 484905"/>
                <a:gd name="connsiteY1" fmla="*/ 413841 h 484904"/>
                <a:gd name="connsiteX2" fmla="*/ 242688 w 484905"/>
                <a:gd name="connsiteY2" fmla="*/ 242217 h 484904"/>
                <a:gd name="connsiteX3" fmla="*/ 414311 w 484905"/>
                <a:gd name="connsiteY3" fmla="*/ 70593 h 484904"/>
                <a:gd name="connsiteX4" fmla="*/ 484905 w 484905"/>
                <a:gd name="connsiteY4" fmla="*/ 0 h 484904"/>
                <a:gd name="connsiteX5" fmla="*/ 0 w 484905"/>
                <a:gd name="connsiteY5" fmla="*/ 0 h 484904"/>
                <a:gd name="connsiteX6" fmla="*/ 0 w 484905"/>
                <a:gd name="connsiteY6" fmla="*/ 242217 h 484904"/>
                <a:gd name="connsiteX7" fmla="*/ 0 w 484905"/>
                <a:gd name="connsiteY7" fmla="*/ 484905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905" h="484904">
                  <a:moveTo>
                    <a:pt x="0" y="484905"/>
                  </a:moveTo>
                  <a:lnTo>
                    <a:pt x="71062" y="413841"/>
                  </a:lnTo>
                  <a:lnTo>
                    <a:pt x="242688" y="242217"/>
                  </a:lnTo>
                  <a:lnTo>
                    <a:pt x="414311" y="70593"/>
                  </a:lnTo>
                  <a:lnTo>
                    <a:pt x="484905" y="0"/>
                  </a:lnTo>
                  <a:lnTo>
                    <a:pt x="0" y="0"/>
                  </a:lnTo>
                  <a:lnTo>
                    <a:pt x="0" y="242217"/>
                  </a:lnTo>
                  <a:lnTo>
                    <a:pt x="0" y="484905"/>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3" name="Freeform: Shape 152">
              <a:extLst>
                <a:ext uri="{FF2B5EF4-FFF2-40B4-BE49-F238E27FC236}">
                  <a16:creationId xmlns:a16="http://schemas.microsoft.com/office/drawing/2014/main" id="{A2FD0DD8-48A6-AAD6-E92A-D5007057C969}"/>
                </a:ext>
              </a:extLst>
            </p:cNvPr>
            <p:cNvSpPr/>
            <p:nvPr/>
          </p:nvSpPr>
          <p:spPr>
            <a:xfrm>
              <a:off x="17317162" y="-5124"/>
              <a:ext cx="949003" cy="484904"/>
            </a:xfrm>
            <a:custGeom>
              <a:avLst/>
              <a:gdLst>
                <a:gd name="connsiteX0" fmla="*/ 242215 w 949003"/>
                <a:gd name="connsiteY0" fmla="*/ 242217 h 484904"/>
                <a:gd name="connsiteX1" fmla="*/ 413841 w 949003"/>
                <a:gd name="connsiteY1" fmla="*/ 413841 h 484904"/>
                <a:gd name="connsiteX2" fmla="*/ 484905 w 949003"/>
                <a:gd name="connsiteY2" fmla="*/ 484905 h 484904"/>
                <a:gd name="connsiteX3" fmla="*/ 506310 w 949003"/>
                <a:gd name="connsiteY3" fmla="*/ 342006 h 484904"/>
                <a:gd name="connsiteX4" fmla="*/ 627076 w 949003"/>
                <a:gd name="connsiteY4" fmla="*/ 141700 h 484904"/>
                <a:gd name="connsiteX5" fmla="*/ 827383 w 949003"/>
                <a:gd name="connsiteY5" fmla="*/ 20891 h 484904"/>
                <a:gd name="connsiteX6" fmla="*/ 949004 w 949003"/>
                <a:gd name="connsiteY6" fmla="*/ 0 h 484904"/>
                <a:gd name="connsiteX7" fmla="*/ 0 w 949003"/>
                <a:gd name="connsiteY7" fmla="*/ 0 h 484904"/>
                <a:gd name="connsiteX8" fmla="*/ 70592 w 949003"/>
                <a:gd name="connsiteY8" fmla="*/ 70593 h 484904"/>
                <a:gd name="connsiteX9" fmla="*/ 242215 w 949003"/>
                <a:gd name="connsiteY9"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9003" h="484904">
                  <a:moveTo>
                    <a:pt x="242215" y="242217"/>
                  </a:moveTo>
                  <a:lnTo>
                    <a:pt x="413841" y="413841"/>
                  </a:lnTo>
                  <a:lnTo>
                    <a:pt x="484905" y="484905"/>
                  </a:lnTo>
                  <a:cubicBezTo>
                    <a:pt x="484905" y="435160"/>
                    <a:pt x="492397" y="387170"/>
                    <a:pt x="506310" y="342006"/>
                  </a:cubicBezTo>
                  <a:cubicBezTo>
                    <a:pt x="529812" y="265420"/>
                    <a:pt x="571808" y="196924"/>
                    <a:pt x="627076" y="141700"/>
                  </a:cubicBezTo>
                  <a:cubicBezTo>
                    <a:pt x="682256" y="86433"/>
                    <a:pt x="750796" y="44436"/>
                    <a:pt x="827383" y="20891"/>
                  </a:cubicBezTo>
                  <a:cubicBezTo>
                    <a:pt x="866081" y="8990"/>
                    <a:pt x="906836" y="1798"/>
                    <a:pt x="949004" y="0"/>
                  </a:cubicBezTo>
                  <a:lnTo>
                    <a:pt x="0" y="0"/>
                  </a:lnTo>
                  <a:lnTo>
                    <a:pt x="70592" y="70593"/>
                  </a:lnTo>
                  <a:lnTo>
                    <a:pt x="242215" y="242217"/>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4" name="Freeform: Shape 153">
              <a:extLst>
                <a:ext uri="{FF2B5EF4-FFF2-40B4-BE49-F238E27FC236}">
                  <a16:creationId xmlns:a16="http://schemas.microsoft.com/office/drawing/2014/main" id="{C0DF8857-0E4F-A618-C3DE-9E1077852766}"/>
                </a:ext>
              </a:extLst>
            </p:cNvPr>
            <p:cNvSpPr/>
            <p:nvPr/>
          </p:nvSpPr>
          <p:spPr>
            <a:xfrm>
              <a:off x="16345853" y="-5124"/>
              <a:ext cx="485419" cy="485418"/>
            </a:xfrm>
            <a:custGeom>
              <a:avLst/>
              <a:gdLst>
                <a:gd name="connsiteX0" fmla="*/ 464015 w 485419"/>
                <a:gd name="connsiteY0" fmla="*/ 342006 h 485418"/>
                <a:gd name="connsiteX1" fmla="*/ 343247 w 485419"/>
                <a:gd name="connsiteY1" fmla="*/ 141657 h 485418"/>
                <a:gd name="connsiteX2" fmla="*/ 142898 w 485419"/>
                <a:gd name="connsiteY2" fmla="*/ 20891 h 485418"/>
                <a:gd name="connsiteX3" fmla="*/ 21275 w 485419"/>
                <a:gd name="connsiteY3" fmla="*/ 0 h 485418"/>
                <a:gd name="connsiteX4" fmla="*/ 0 w 485419"/>
                <a:gd name="connsiteY4" fmla="*/ 0 h 485418"/>
                <a:gd name="connsiteX5" fmla="*/ 0 w 485419"/>
                <a:gd name="connsiteY5" fmla="*/ 485419 h 485418"/>
                <a:gd name="connsiteX6" fmla="*/ 485420 w 485419"/>
                <a:gd name="connsiteY6" fmla="*/ 485419 h 485418"/>
                <a:gd name="connsiteX7" fmla="*/ 485420 w 485419"/>
                <a:gd name="connsiteY7" fmla="*/ 484948 h 485418"/>
                <a:gd name="connsiteX8" fmla="*/ 464015 w 485419"/>
                <a:gd name="connsiteY8" fmla="*/ 342049 h 48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419" h="485418">
                  <a:moveTo>
                    <a:pt x="464015" y="342006"/>
                  </a:moveTo>
                  <a:cubicBezTo>
                    <a:pt x="440511" y="265420"/>
                    <a:pt x="398515" y="196924"/>
                    <a:pt x="343247" y="141657"/>
                  </a:cubicBezTo>
                  <a:cubicBezTo>
                    <a:pt x="287981" y="86390"/>
                    <a:pt x="219485" y="44394"/>
                    <a:pt x="142898" y="20891"/>
                  </a:cubicBezTo>
                  <a:cubicBezTo>
                    <a:pt x="104198" y="8990"/>
                    <a:pt x="63443" y="1798"/>
                    <a:pt x="21275" y="0"/>
                  </a:cubicBezTo>
                  <a:lnTo>
                    <a:pt x="0" y="0"/>
                  </a:lnTo>
                  <a:lnTo>
                    <a:pt x="0" y="485419"/>
                  </a:lnTo>
                  <a:lnTo>
                    <a:pt x="485420" y="485419"/>
                  </a:lnTo>
                  <a:cubicBezTo>
                    <a:pt x="485420" y="485419"/>
                    <a:pt x="485420" y="485076"/>
                    <a:pt x="485420" y="484948"/>
                  </a:cubicBezTo>
                  <a:cubicBezTo>
                    <a:pt x="485420" y="435203"/>
                    <a:pt x="477928" y="387213"/>
                    <a:pt x="464015" y="342049"/>
                  </a:cubicBez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5" name="Freeform: Shape 154">
              <a:extLst>
                <a:ext uri="{FF2B5EF4-FFF2-40B4-BE49-F238E27FC236}">
                  <a16:creationId xmlns:a16="http://schemas.microsoft.com/office/drawing/2014/main" id="{03D857BF-4A3E-9C23-8911-770284EFD6E1}"/>
                </a:ext>
              </a:extLst>
            </p:cNvPr>
            <p:cNvSpPr/>
            <p:nvPr/>
          </p:nvSpPr>
          <p:spPr>
            <a:xfrm>
              <a:off x="15375058" y="237092"/>
              <a:ext cx="485375" cy="243158"/>
            </a:xfrm>
            <a:custGeom>
              <a:avLst/>
              <a:gdLst>
                <a:gd name="connsiteX0" fmla="*/ 485376 w 485375"/>
                <a:gd name="connsiteY0" fmla="*/ 242688 h 243158"/>
                <a:gd name="connsiteX1" fmla="*/ 485376 w 485375"/>
                <a:gd name="connsiteY1" fmla="*/ 242688 h 243158"/>
                <a:gd name="connsiteX2" fmla="*/ 485376 w 485375"/>
                <a:gd name="connsiteY2" fmla="*/ 0 h 243158"/>
                <a:gd name="connsiteX3" fmla="*/ 463971 w 485375"/>
                <a:gd name="connsiteY3" fmla="*/ 99789 h 243158"/>
                <a:gd name="connsiteX4" fmla="*/ 414311 w 485375"/>
                <a:gd name="connsiteY4" fmla="*/ 171624 h 243158"/>
                <a:gd name="connsiteX5" fmla="*/ 242688 w 485375"/>
                <a:gd name="connsiteY5" fmla="*/ 242688 h 243158"/>
                <a:gd name="connsiteX6" fmla="*/ 71064 w 485375"/>
                <a:gd name="connsiteY6" fmla="*/ 171624 h 243158"/>
                <a:gd name="connsiteX7" fmla="*/ 0 w 485375"/>
                <a:gd name="connsiteY7" fmla="*/ 242688 h 243158"/>
                <a:gd name="connsiteX8" fmla="*/ 470 w 485375"/>
                <a:gd name="connsiteY8" fmla="*/ 243159 h 243158"/>
                <a:gd name="connsiteX9" fmla="*/ 485376 w 485375"/>
                <a:gd name="connsiteY9" fmla="*/ 243159 h 243158"/>
                <a:gd name="connsiteX10" fmla="*/ 485376 w 485375"/>
                <a:gd name="connsiteY10" fmla="*/ 242688 h 24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375" h="243158">
                  <a:moveTo>
                    <a:pt x="485376" y="242688"/>
                  </a:moveTo>
                  <a:lnTo>
                    <a:pt x="485376" y="242688"/>
                  </a:lnTo>
                  <a:lnTo>
                    <a:pt x="485376" y="0"/>
                  </a:lnTo>
                  <a:cubicBezTo>
                    <a:pt x="485376" y="35575"/>
                    <a:pt x="477713" y="69352"/>
                    <a:pt x="463971" y="99789"/>
                  </a:cubicBezTo>
                  <a:cubicBezTo>
                    <a:pt x="451814" y="126717"/>
                    <a:pt x="434903" y="151032"/>
                    <a:pt x="414311" y="171624"/>
                  </a:cubicBezTo>
                  <a:cubicBezTo>
                    <a:pt x="370389" y="215504"/>
                    <a:pt x="309728" y="242688"/>
                    <a:pt x="242688" y="242688"/>
                  </a:cubicBezTo>
                  <a:cubicBezTo>
                    <a:pt x="175647" y="242688"/>
                    <a:pt x="114986" y="215504"/>
                    <a:pt x="71064" y="171624"/>
                  </a:cubicBezTo>
                  <a:lnTo>
                    <a:pt x="0" y="242688"/>
                  </a:lnTo>
                  <a:lnTo>
                    <a:pt x="470" y="243159"/>
                  </a:lnTo>
                  <a:lnTo>
                    <a:pt x="485376" y="243159"/>
                  </a:lnTo>
                  <a:lnTo>
                    <a:pt x="485376" y="242688"/>
                  </a:lnTo>
                  <a:close/>
                </a:path>
              </a:pathLst>
            </a:custGeom>
            <a:solidFill>
              <a:srgbClr val="0C2340"/>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6" name="Freeform: Shape 155">
              <a:extLst>
                <a:ext uri="{FF2B5EF4-FFF2-40B4-BE49-F238E27FC236}">
                  <a16:creationId xmlns:a16="http://schemas.microsoft.com/office/drawing/2014/main" id="{2A82DD8F-4A9E-E1DF-7941-5278051264DC}"/>
                </a:ext>
              </a:extLst>
            </p:cNvPr>
            <p:cNvSpPr/>
            <p:nvPr/>
          </p:nvSpPr>
          <p:spPr>
            <a:xfrm>
              <a:off x="17802068" y="-5124"/>
              <a:ext cx="485375" cy="484904"/>
            </a:xfrm>
            <a:custGeom>
              <a:avLst/>
              <a:gdLst>
                <a:gd name="connsiteX0" fmla="*/ 414311 w 485375"/>
                <a:gd name="connsiteY0" fmla="*/ 70593 h 484904"/>
                <a:gd name="connsiteX1" fmla="*/ 242688 w 485375"/>
                <a:gd name="connsiteY1" fmla="*/ 242217 h 484904"/>
                <a:gd name="connsiteX2" fmla="*/ 71062 w 485375"/>
                <a:gd name="connsiteY2" fmla="*/ 413841 h 484904"/>
                <a:gd name="connsiteX3" fmla="*/ 0 w 485375"/>
                <a:gd name="connsiteY3" fmla="*/ 484905 h 484904"/>
                <a:gd name="connsiteX4" fmla="*/ 242688 w 485375"/>
                <a:gd name="connsiteY4" fmla="*/ 484905 h 484904"/>
                <a:gd name="connsiteX5" fmla="*/ 485376 w 485375"/>
                <a:gd name="connsiteY5" fmla="*/ 484905 h 484904"/>
                <a:gd name="connsiteX6" fmla="*/ 485376 w 485375"/>
                <a:gd name="connsiteY6" fmla="*/ 242217 h 484904"/>
                <a:gd name="connsiteX7" fmla="*/ 485376 w 485375"/>
                <a:gd name="connsiteY7" fmla="*/ 0 h 484904"/>
                <a:gd name="connsiteX8" fmla="*/ 484903 w 485375"/>
                <a:gd name="connsiteY8" fmla="*/ 0 h 484904"/>
                <a:gd name="connsiteX9" fmla="*/ 414311 w 485375"/>
                <a:gd name="connsiteY9" fmla="*/ 70593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375" h="484904">
                  <a:moveTo>
                    <a:pt x="414311" y="70593"/>
                  </a:moveTo>
                  <a:lnTo>
                    <a:pt x="242688" y="242217"/>
                  </a:lnTo>
                  <a:lnTo>
                    <a:pt x="71062" y="413841"/>
                  </a:lnTo>
                  <a:lnTo>
                    <a:pt x="0" y="484905"/>
                  </a:lnTo>
                  <a:lnTo>
                    <a:pt x="242688" y="484905"/>
                  </a:lnTo>
                  <a:lnTo>
                    <a:pt x="485376" y="484905"/>
                  </a:lnTo>
                  <a:lnTo>
                    <a:pt x="485376" y="242217"/>
                  </a:lnTo>
                  <a:lnTo>
                    <a:pt x="485376" y="0"/>
                  </a:lnTo>
                  <a:lnTo>
                    <a:pt x="484903" y="0"/>
                  </a:lnTo>
                  <a:lnTo>
                    <a:pt x="414311" y="70593"/>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7" name="Freeform: Shape 156">
              <a:extLst>
                <a:ext uri="{FF2B5EF4-FFF2-40B4-BE49-F238E27FC236}">
                  <a16:creationId xmlns:a16="http://schemas.microsoft.com/office/drawing/2014/main" id="{3205D78E-F0FF-70DF-7E68-C21328FD8D83}"/>
                </a:ext>
              </a:extLst>
            </p:cNvPr>
            <p:cNvSpPr/>
            <p:nvPr/>
          </p:nvSpPr>
          <p:spPr>
            <a:xfrm>
              <a:off x="17802068" y="-5124"/>
              <a:ext cx="484903" cy="484904"/>
            </a:xfrm>
            <a:custGeom>
              <a:avLst/>
              <a:gdLst>
                <a:gd name="connsiteX0" fmla="*/ 142171 w 484903"/>
                <a:gd name="connsiteY0" fmla="*/ 141700 h 484904"/>
                <a:gd name="connsiteX1" fmla="*/ 21405 w 484903"/>
                <a:gd name="connsiteY1" fmla="*/ 342006 h 484904"/>
                <a:gd name="connsiteX2" fmla="*/ 0 w 484903"/>
                <a:gd name="connsiteY2" fmla="*/ 484905 h 484904"/>
                <a:gd name="connsiteX3" fmla="*/ 71062 w 484903"/>
                <a:gd name="connsiteY3" fmla="*/ 413841 h 484904"/>
                <a:gd name="connsiteX4" fmla="*/ 242688 w 484903"/>
                <a:gd name="connsiteY4" fmla="*/ 242217 h 484904"/>
                <a:gd name="connsiteX5" fmla="*/ 414311 w 484903"/>
                <a:gd name="connsiteY5" fmla="*/ 70593 h 484904"/>
                <a:gd name="connsiteX6" fmla="*/ 484903 w 484903"/>
                <a:gd name="connsiteY6" fmla="*/ 0 h 484904"/>
                <a:gd name="connsiteX7" fmla="*/ 464057 w 484903"/>
                <a:gd name="connsiteY7" fmla="*/ 0 h 484904"/>
                <a:gd name="connsiteX8" fmla="*/ 342434 w 484903"/>
                <a:gd name="connsiteY8" fmla="*/ 20891 h 484904"/>
                <a:gd name="connsiteX9" fmla="*/ 142127 w 484903"/>
                <a:gd name="connsiteY9" fmla="*/ 141700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903" h="484904">
                  <a:moveTo>
                    <a:pt x="142171" y="141700"/>
                  </a:moveTo>
                  <a:cubicBezTo>
                    <a:pt x="86903" y="196924"/>
                    <a:pt x="44906" y="265420"/>
                    <a:pt x="21405" y="342006"/>
                  </a:cubicBezTo>
                  <a:cubicBezTo>
                    <a:pt x="7492" y="387170"/>
                    <a:pt x="0" y="435160"/>
                    <a:pt x="0" y="484905"/>
                  </a:cubicBezTo>
                  <a:lnTo>
                    <a:pt x="71062" y="413841"/>
                  </a:lnTo>
                  <a:lnTo>
                    <a:pt x="242688" y="242217"/>
                  </a:lnTo>
                  <a:lnTo>
                    <a:pt x="414311" y="70593"/>
                  </a:lnTo>
                  <a:lnTo>
                    <a:pt x="484903" y="0"/>
                  </a:lnTo>
                  <a:lnTo>
                    <a:pt x="464057" y="0"/>
                  </a:lnTo>
                  <a:cubicBezTo>
                    <a:pt x="421889" y="1841"/>
                    <a:pt x="381134" y="8990"/>
                    <a:pt x="342434" y="20891"/>
                  </a:cubicBezTo>
                  <a:cubicBezTo>
                    <a:pt x="265846" y="44436"/>
                    <a:pt x="197309" y="86433"/>
                    <a:pt x="142127" y="141700"/>
                  </a:cubicBez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8" name="Freeform: Shape 157">
              <a:extLst>
                <a:ext uri="{FF2B5EF4-FFF2-40B4-BE49-F238E27FC236}">
                  <a16:creationId xmlns:a16="http://schemas.microsoft.com/office/drawing/2014/main" id="{515D97E1-9970-99C2-6811-4D4CB98079D1}"/>
                </a:ext>
              </a:extLst>
            </p:cNvPr>
            <p:cNvSpPr/>
            <p:nvPr/>
          </p:nvSpPr>
          <p:spPr>
            <a:xfrm>
              <a:off x="17802068" y="479780"/>
              <a:ext cx="470" cy="470"/>
            </a:xfrm>
            <a:custGeom>
              <a:avLst/>
              <a:gdLst>
                <a:gd name="connsiteX0" fmla="*/ 470 w 470"/>
                <a:gd name="connsiteY0" fmla="*/ 471 h 470"/>
                <a:gd name="connsiteX1" fmla="*/ 0 w 470"/>
                <a:gd name="connsiteY1" fmla="*/ 0 h 470"/>
                <a:gd name="connsiteX2" fmla="*/ 0 w 470"/>
                <a:gd name="connsiteY2" fmla="*/ 471 h 470"/>
                <a:gd name="connsiteX3" fmla="*/ 470 w 470"/>
                <a:gd name="connsiteY3" fmla="*/ 471 h 470"/>
              </a:gdLst>
              <a:ahLst/>
              <a:cxnLst>
                <a:cxn ang="0">
                  <a:pos x="connsiteX0" y="connsiteY0"/>
                </a:cxn>
                <a:cxn ang="0">
                  <a:pos x="connsiteX1" y="connsiteY1"/>
                </a:cxn>
                <a:cxn ang="0">
                  <a:pos x="connsiteX2" y="connsiteY2"/>
                </a:cxn>
                <a:cxn ang="0">
                  <a:pos x="connsiteX3" y="connsiteY3"/>
                </a:cxn>
              </a:cxnLst>
              <a:rect l="l" t="t" r="r" b="b"/>
              <a:pathLst>
                <a:path w="470" h="470">
                  <a:moveTo>
                    <a:pt x="470" y="471"/>
                  </a:moveTo>
                  <a:lnTo>
                    <a:pt x="0" y="0"/>
                  </a:lnTo>
                  <a:lnTo>
                    <a:pt x="0" y="471"/>
                  </a:lnTo>
                  <a:lnTo>
                    <a:pt x="470" y="471"/>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59" name="Freeform: Shape 158">
              <a:extLst>
                <a:ext uri="{FF2B5EF4-FFF2-40B4-BE49-F238E27FC236}">
                  <a16:creationId xmlns:a16="http://schemas.microsoft.com/office/drawing/2014/main" id="{C3164438-2EFB-8758-0F35-1B6C34C03A30}"/>
                </a:ext>
              </a:extLst>
            </p:cNvPr>
            <p:cNvSpPr/>
            <p:nvPr/>
          </p:nvSpPr>
          <p:spPr>
            <a:xfrm>
              <a:off x="17316648" y="479780"/>
              <a:ext cx="485419" cy="470"/>
            </a:xfrm>
            <a:custGeom>
              <a:avLst/>
              <a:gdLst>
                <a:gd name="connsiteX0" fmla="*/ 0 w 485419"/>
                <a:gd name="connsiteY0" fmla="*/ 0 h 470"/>
                <a:gd name="connsiteX1" fmla="*/ 470 w 485419"/>
                <a:gd name="connsiteY1" fmla="*/ 471 h 470"/>
                <a:gd name="connsiteX2" fmla="*/ 485420 w 485419"/>
                <a:gd name="connsiteY2" fmla="*/ 471 h 470"/>
                <a:gd name="connsiteX3" fmla="*/ 485420 w 485419"/>
                <a:gd name="connsiteY3" fmla="*/ 0 h 470"/>
                <a:gd name="connsiteX4" fmla="*/ 242730 w 485419"/>
                <a:gd name="connsiteY4" fmla="*/ 0 h 470"/>
                <a:gd name="connsiteX5" fmla="*/ 0 w 485419"/>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19" h="470">
                  <a:moveTo>
                    <a:pt x="0" y="0"/>
                  </a:moveTo>
                  <a:lnTo>
                    <a:pt x="470" y="471"/>
                  </a:lnTo>
                  <a:lnTo>
                    <a:pt x="485420" y="471"/>
                  </a:lnTo>
                  <a:lnTo>
                    <a:pt x="485420" y="0"/>
                  </a:lnTo>
                  <a:lnTo>
                    <a:pt x="242730" y="0"/>
                  </a:lnTo>
                  <a:lnTo>
                    <a:pt x="0" y="0"/>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0" name="Freeform: Shape 159">
              <a:extLst>
                <a:ext uri="{FF2B5EF4-FFF2-40B4-BE49-F238E27FC236}">
                  <a16:creationId xmlns:a16="http://schemas.microsoft.com/office/drawing/2014/main" id="{9831B8BE-BB27-F13F-69E6-67950B14ACD1}"/>
                </a:ext>
              </a:extLst>
            </p:cNvPr>
            <p:cNvSpPr/>
            <p:nvPr/>
          </p:nvSpPr>
          <p:spPr>
            <a:xfrm>
              <a:off x="17316648" y="479780"/>
              <a:ext cx="470" cy="470"/>
            </a:xfrm>
            <a:custGeom>
              <a:avLst/>
              <a:gdLst>
                <a:gd name="connsiteX0" fmla="*/ 470 w 470"/>
                <a:gd name="connsiteY0" fmla="*/ 471 h 470"/>
                <a:gd name="connsiteX1" fmla="*/ 0 w 470"/>
                <a:gd name="connsiteY1" fmla="*/ 0 h 470"/>
                <a:gd name="connsiteX2" fmla="*/ 0 w 470"/>
                <a:gd name="connsiteY2" fmla="*/ 471 h 470"/>
                <a:gd name="connsiteX3" fmla="*/ 470 w 470"/>
                <a:gd name="connsiteY3" fmla="*/ 471 h 470"/>
              </a:gdLst>
              <a:ahLst/>
              <a:cxnLst>
                <a:cxn ang="0">
                  <a:pos x="connsiteX0" y="connsiteY0"/>
                </a:cxn>
                <a:cxn ang="0">
                  <a:pos x="connsiteX1" y="connsiteY1"/>
                </a:cxn>
                <a:cxn ang="0">
                  <a:pos x="connsiteX2" y="connsiteY2"/>
                </a:cxn>
                <a:cxn ang="0">
                  <a:pos x="connsiteX3" y="connsiteY3"/>
                </a:cxn>
              </a:cxnLst>
              <a:rect l="l" t="t" r="r" b="b"/>
              <a:pathLst>
                <a:path w="470" h="470">
                  <a:moveTo>
                    <a:pt x="470" y="471"/>
                  </a:moveTo>
                  <a:lnTo>
                    <a:pt x="0" y="0"/>
                  </a:lnTo>
                  <a:lnTo>
                    <a:pt x="0" y="471"/>
                  </a:lnTo>
                  <a:lnTo>
                    <a:pt x="470" y="471"/>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1" name="Freeform: Shape 160">
              <a:extLst>
                <a:ext uri="{FF2B5EF4-FFF2-40B4-BE49-F238E27FC236}">
                  <a16:creationId xmlns:a16="http://schemas.microsoft.com/office/drawing/2014/main" id="{858BEAFE-F704-B456-C69B-DE7CD3B8BA16}"/>
                </a:ext>
              </a:extLst>
            </p:cNvPr>
            <p:cNvSpPr/>
            <p:nvPr/>
          </p:nvSpPr>
          <p:spPr>
            <a:xfrm>
              <a:off x="17316648" y="-5124"/>
              <a:ext cx="485419" cy="484904"/>
            </a:xfrm>
            <a:custGeom>
              <a:avLst/>
              <a:gdLst>
                <a:gd name="connsiteX0" fmla="*/ 0 w 485419"/>
                <a:gd name="connsiteY0" fmla="*/ 242217 h 484904"/>
                <a:gd name="connsiteX1" fmla="*/ 0 w 485419"/>
                <a:gd name="connsiteY1" fmla="*/ 484905 h 484904"/>
                <a:gd name="connsiteX2" fmla="*/ 242730 w 485419"/>
                <a:gd name="connsiteY2" fmla="*/ 484905 h 484904"/>
                <a:gd name="connsiteX3" fmla="*/ 485420 w 485419"/>
                <a:gd name="connsiteY3" fmla="*/ 484905 h 484904"/>
                <a:gd name="connsiteX4" fmla="*/ 414355 w 485419"/>
                <a:gd name="connsiteY4" fmla="*/ 413841 h 484904"/>
                <a:gd name="connsiteX5" fmla="*/ 242730 w 485419"/>
                <a:gd name="connsiteY5" fmla="*/ 242217 h 484904"/>
                <a:gd name="connsiteX6" fmla="*/ 71106 w 485419"/>
                <a:gd name="connsiteY6" fmla="*/ 70593 h 484904"/>
                <a:gd name="connsiteX7" fmla="*/ 514 w 485419"/>
                <a:gd name="connsiteY7" fmla="*/ 0 h 484904"/>
                <a:gd name="connsiteX8" fmla="*/ 0 w 485419"/>
                <a:gd name="connsiteY8" fmla="*/ 0 h 484904"/>
                <a:gd name="connsiteX9" fmla="*/ 0 w 485419"/>
                <a:gd name="connsiteY9"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419" h="484904">
                  <a:moveTo>
                    <a:pt x="0" y="242217"/>
                  </a:moveTo>
                  <a:lnTo>
                    <a:pt x="0" y="484905"/>
                  </a:lnTo>
                  <a:lnTo>
                    <a:pt x="242730" y="484905"/>
                  </a:lnTo>
                  <a:lnTo>
                    <a:pt x="485420" y="484905"/>
                  </a:lnTo>
                  <a:lnTo>
                    <a:pt x="414355" y="413841"/>
                  </a:lnTo>
                  <a:lnTo>
                    <a:pt x="242730" y="242217"/>
                  </a:lnTo>
                  <a:lnTo>
                    <a:pt x="71106" y="70593"/>
                  </a:lnTo>
                  <a:lnTo>
                    <a:pt x="514" y="0"/>
                  </a:lnTo>
                  <a:lnTo>
                    <a:pt x="0" y="0"/>
                  </a:lnTo>
                  <a:lnTo>
                    <a:pt x="0" y="242217"/>
                  </a:lnTo>
                  <a:close/>
                </a:path>
              </a:pathLst>
            </a:custGeom>
            <a:solidFill>
              <a:srgbClr val="DADEE2"/>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2" name="Freeform: Shape 161">
              <a:extLst>
                <a:ext uri="{FF2B5EF4-FFF2-40B4-BE49-F238E27FC236}">
                  <a16:creationId xmlns:a16="http://schemas.microsoft.com/office/drawing/2014/main" id="{7BC32638-EAEF-A8D5-220C-CFFBC9446FF1}"/>
                </a:ext>
              </a:extLst>
            </p:cNvPr>
            <p:cNvSpPr/>
            <p:nvPr/>
          </p:nvSpPr>
          <p:spPr>
            <a:xfrm>
              <a:off x="16831272" y="-5124"/>
              <a:ext cx="485375" cy="484904"/>
            </a:xfrm>
            <a:custGeom>
              <a:avLst/>
              <a:gdLst>
                <a:gd name="connsiteX0" fmla="*/ 242688 w 485375"/>
                <a:gd name="connsiteY0" fmla="*/ 242217 h 484904"/>
                <a:gd name="connsiteX1" fmla="*/ 71062 w 485375"/>
                <a:gd name="connsiteY1" fmla="*/ 413841 h 484904"/>
                <a:gd name="connsiteX2" fmla="*/ 0 w 485375"/>
                <a:gd name="connsiteY2" fmla="*/ 484905 h 484904"/>
                <a:gd name="connsiteX3" fmla="*/ 242688 w 485375"/>
                <a:gd name="connsiteY3" fmla="*/ 484905 h 484904"/>
                <a:gd name="connsiteX4" fmla="*/ 485376 w 485375"/>
                <a:gd name="connsiteY4" fmla="*/ 484905 h 484904"/>
                <a:gd name="connsiteX5" fmla="*/ 485376 w 485375"/>
                <a:gd name="connsiteY5" fmla="*/ 242217 h 484904"/>
                <a:gd name="connsiteX6" fmla="*/ 485376 w 485375"/>
                <a:gd name="connsiteY6" fmla="*/ 0 h 484904"/>
                <a:gd name="connsiteX7" fmla="*/ 484905 w 485375"/>
                <a:gd name="connsiteY7" fmla="*/ 0 h 484904"/>
                <a:gd name="connsiteX8" fmla="*/ 414311 w 485375"/>
                <a:gd name="connsiteY8" fmla="*/ 70593 h 484904"/>
                <a:gd name="connsiteX9" fmla="*/ 242688 w 485375"/>
                <a:gd name="connsiteY9"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375" h="484904">
                  <a:moveTo>
                    <a:pt x="242688" y="242217"/>
                  </a:moveTo>
                  <a:lnTo>
                    <a:pt x="71062" y="413841"/>
                  </a:lnTo>
                  <a:lnTo>
                    <a:pt x="0" y="484905"/>
                  </a:lnTo>
                  <a:lnTo>
                    <a:pt x="242688" y="484905"/>
                  </a:lnTo>
                  <a:lnTo>
                    <a:pt x="485376" y="484905"/>
                  </a:lnTo>
                  <a:lnTo>
                    <a:pt x="485376" y="242217"/>
                  </a:lnTo>
                  <a:lnTo>
                    <a:pt x="485376" y="0"/>
                  </a:lnTo>
                  <a:lnTo>
                    <a:pt x="484905" y="0"/>
                  </a:lnTo>
                  <a:lnTo>
                    <a:pt x="414311" y="70593"/>
                  </a:lnTo>
                  <a:lnTo>
                    <a:pt x="242688" y="242217"/>
                  </a:lnTo>
                  <a:close/>
                </a:path>
              </a:pathLst>
            </a:custGeom>
            <a:solidFill>
              <a:srgbClr val="FFFFFF"/>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3" name="Freeform: Shape 162">
              <a:extLst>
                <a:ext uri="{FF2B5EF4-FFF2-40B4-BE49-F238E27FC236}">
                  <a16:creationId xmlns:a16="http://schemas.microsoft.com/office/drawing/2014/main" id="{823E4BC0-10D6-C47F-8A48-953B3CC59CFF}"/>
                </a:ext>
              </a:extLst>
            </p:cNvPr>
            <p:cNvSpPr/>
            <p:nvPr/>
          </p:nvSpPr>
          <p:spPr>
            <a:xfrm>
              <a:off x="16831272" y="479780"/>
              <a:ext cx="512" cy="470"/>
            </a:xfrm>
            <a:custGeom>
              <a:avLst/>
              <a:gdLst>
                <a:gd name="connsiteX0" fmla="*/ 0 w 512"/>
                <a:gd name="connsiteY0" fmla="*/ 0 h 470"/>
                <a:gd name="connsiteX1" fmla="*/ 0 w 512"/>
                <a:gd name="connsiteY1" fmla="*/ 471 h 470"/>
                <a:gd name="connsiteX2" fmla="*/ 512 w 512"/>
                <a:gd name="connsiteY2" fmla="*/ 471 h 470"/>
                <a:gd name="connsiteX3" fmla="*/ 42 w 512"/>
                <a:gd name="connsiteY3" fmla="*/ 0 h 470"/>
              </a:gdLst>
              <a:ahLst/>
              <a:cxnLst>
                <a:cxn ang="0">
                  <a:pos x="connsiteX0" y="connsiteY0"/>
                </a:cxn>
                <a:cxn ang="0">
                  <a:pos x="connsiteX1" y="connsiteY1"/>
                </a:cxn>
                <a:cxn ang="0">
                  <a:pos x="connsiteX2" y="connsiteY2"/>
                </a:cxn>
                <a:cxn ang="0">
                  <a:pos x="connsiteX3" y="connsiteY3"/>
                </a:cxn>
              </a:cxnLst>
              <a:rect l="l" t="t" r="r" b="b"/>
              <a:pathLst>
                <a:path w="512" h="470">
                  <a:moveTo>
                    <a:pt x="0" y="0"/>
                  </a:moveTo>
                  <a:cubicBezTo>
                    <a:pt x="0" y="0"/>
                    <a:pt x="0" y="342"/>
                    <a:pt x="0" y="471"/>
                  </a:cubicBezTo>
                  <a:lnTo>
                    <a:pt x="512" y="471"/>
                  </a:lnTo>
                  <a:lnTo>
                    <a:pt x="42" y="0"/>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4" name="Freeform: Shape 163">
              <a:extLst>
                <a:ext uri="{FF2B5EF4-FFF2-40B4-BE49-F238E27FC236}">
                  <a16:creationId xmlns:a16="http://schemas.microsoft.com/office/drawing/2014/main" id="{4E22E680-B18E-3E7B-D4F6-38BF8DBE3E24}"/>
                </a:ext>
              </a:extLst>
            </p:cNvPr>
            <p:cNvSpPr/>
            <p:nvPr/>
          </p:nvSpPr>
          <p:spPr>
            <a:xfrm>
              <a:off x="16367128" y="-5124"/>
              <a:ext cx="464144" cy="484904"/>
            </a:xfrm>
            <a:custGeom>
              <a:avLst/>
              <a:gdLst>
                <a:gd name="connsiteX0" fmla="*/ 321971 w 464144"/>
                <a:gd name="connsiteY0" fmla="*/ 141657 h 484904"/>
                <a:gd name="connsiteX1" fmla="*/ 442740 w 464144"/>
                <a:gd name="connsiteY1" fmla="*/ 342006 h 484904"/>
                <a:gd name="connsiteX2" fmla="*/ 464144 w 464144"/>
                <a:gd name="connsiteY2" fmla="*/ 484905 h 484904"/>
                <a:gd name="connsiteX3" fmla="*/ 464144 w 464144"/>
                <a:gd name="connsiteY3" fmla="*/ 0 h 484904"/>
                <a:gd name="connsiteX4" fmla="*/ 0 w 464144"/>
                <a:gd name="connsiteY4" fmla="*/ 0 h 484904"/>
                <a:gd name="connsiteX5" fmla="*/ 121623 w 464144"/>
                <a:gd name="connsiteY5" fmla="*/ 20891 h 484904"/>
                <a:gd name="connsiteX6" fmla="*/ 321971 w 464144"/>
                <a:gd name="connsiteY6" fmla="*/ 14165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144" h="484904">
                  <a:moveTo>
                    <a:pt x="321971" y="141657"/>
                  </a:moveTo>
                  <a:cubicBezTo>
                    <a:pt x="377239" y="196924"/>
                    <a:pt x="419236" y="265420"/>
                    <a:pt x="442740" y="342006"/>
                  </a:cubicBezTo>
                  <a:cubicBezTo>
                    <a:pt x="456653" y="387170"/>
                    <a:pt x="464144" y="435160"/>
                    <a:pt x="464144" y="484905"/>
                  </a:cubicBezTo>
                  <a:lnTo>
                    <a:pt x="464144" y="0"/>
                  </a:lnTo>
                  <a:lnTo>
                    <a:pt x="0" y="0"/>
                  </a:lnTo>
                  <a:cubicBezTo>
                    <a:pt x="42168" y="1841"/>
                    <a:pt x="82923" y="8990"/>
                    <a:pt x="121623" y="20891"/>
                  </a:cubicBezTo>
                  <a:cubicBezTo>
                    <a:pt x="198210" y="44394"/>
                    <a:pt x="266706" y="86390"/>
                    <a:pt x="321971" y="141657"/>
                  </a:cubicBez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5" name="Freeform: Shape 164">
              <a:extLst>
                <a:ext uri="{FF2B5EF4-FFF2-40B4-BE49-F238E27FC236}">
                  <a16:creationId xmlns:a16="http://schemas.microsoft.com/office/drawing/2014/main" id="{90A6650A-03D7-E219-6EDA-E956E8C4008D}"/>
                </a:ext>
              </a:extLst>
            </p:cNvPr>
            <p:cNvSpPr/>
            <p:nvPr/>
          </p:nvSpPr>
          <p:spPr>
            <a:xfrm>
              <a:off x="15860477" y="479780"/>
              <a:ext cx="485375" cy="470"/>
            </a:xfrm>
            <a:custGeom>
              <a:avLst/>
              <a:gdLst>
                <a:gd name="connsiteX0" fmla="*/ 242688 w 485375"/>
                <a:gd name="connsiteY0" fmla="*/ 0 h 470"/>
                <a:gd name="connsiteX1" fmla="*/ 0 w 485375"/>
                <a:gd name="connsiteY1" fmla="*/ 0 h 470"/>
                <a:gd name="connsiteX2" fmla="*/ 470 w 485375"/>
                <a:gd name="connsiteY2" fmla="*/ 471 h 470"/>
                <a:gd name="connsiteX3" fmla="*/ 485376 w 485375"/>
                <a:gd name="connsiteY3" fmla="*/ 471 h 470"/>
                <a:gd name="connsiteX4" fmla="*/ 485376 w 485375"/>
                <a:gd name="connsiteY4" fmla="*/ 0 h 470"/>
                <a:gd name="connsiteX5" fmla="*/ 242688 w 485375"/>
                <a:gd name="connsiteY5" fmla="*/ 0 h 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75" h="470">
                  <a:moveTo>
                    <a:pt x="242688" y="0"/>
                  </a:moveTo>
                  <a:lnTo>
                    <a:pt x="0" y="0"/>
                  </a:lnTo>
                  <a:lnTo>
                    <a:pt x="470" y="471"/>
                  </a:lnTo>
                  <a:lnTo>
                    <a:pt x="485376" y="471"/>
                  </a:lnTo>
                  <a:lnTo>
                    <a:pt x="485376" y="0"/>
                  </a:lnTo>
                  <a:lnTo>
                    <a:pt x="242688" y="0"/>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6" name="Freeform: Shape 165">
              <a:extLst>
                <a:ext uri="{FF2B5EF4-FFF2-40B4-BE49-F238E27FC236}">
                  <a16:creationId xmlns:a16="http://schemas.microsoft.com/office/drawing/2014/main" id="{77720DE5-C8A7-60A5-A3BC-787623722F4E}"/>
                </a:ext>
              </a:extLst>
            </p:cNvPr>
            <p:cNvSpPr/>
            <p:nvPr/>
          </p:nvSpPr>
          <p:spPr>
            <a:xfrm>
              <a:off x="15860433" y="-5124"/>
              <a:ext cx="485419" cy="484904"/>
            </a:xfrm>
            <a:custGeom>
              <a:avLst/>
              <a:gdLst>
                <a:gd name="connsiteX0" fmla="*/ 242732 w 485419"/>
                <a:gd name="connsiteY0" fmla="*/ 484905 h 484904"/>
                <a:gd name="connsiteX1" fmla="*/ 485420 w 485419"/>
                <a:gd name="connsiteY1" fmla="*/ 484905 h 484904"/>
                <a:gd name="connsiteX2" fmla="*/ 485420 w 485419"/>
                <a:gd name="connsiteY2" fmla="*/ 242217 h 484904"/>
                <a:gd name="connsiteX3" fmla="*/ 485420 w 485419"/>
                <a:gd name="connsiteY3" fmla="*/ 0 h 484904"/>
                <a:gd name="connsiteX4" fmla="*/ 0 w 485419"/>
                <a:gd name="connsiteY4" fmla="*/ 0 h 484904"/>
                <a:gd name="connsiteX5" fmla="*/ 0 w 485419"/>
                <a:gd name="connsiteY5" fmla="*/ 242217 h 484904"/>
                <a:gd name="connsiteX6" fmla="*/ 0 w 485419"/>
                <a:gd name="connsiteY6" fmla="*/ 484862 h 484904"/>
                <a:gd name="connsiteX7" fmla="*/ 0 w 485419"/>
                <a:gd name="connsiteY7" fmla="*/ 484905 h 484904"/>
                <a:gd name="connsiteX8" fmla="*/ 44 w 485419"/>
                <a:gd name="connsiteY8" fmla="*/ 484905 h 484904"/>
                <a:gd name="connsiteX9" fmla="*/ 242732 w 485419"/>
                <a:gd name="connsiteY9" fmla="*/ 484905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419" h="484904">
                  <a:moveTo>
                    <a:pt x="242732" y="484905"/>
                  </a:moveTo>
                  <a:lnTo>
                    <a:pt x="485420" y="484905"/>
                  </a:lnTo>
                  <a:lnTo>
                    <a:pt x="485420" y="242217"/>
                  </a:lnTo>
                  <a:lnTo>
                    <a:pt x="485420" y="0"/>
                  </a:lnTo>
                  <a:lnTo>
                    <a:pt x="0" y="0"/>
                  </a:lnTo>
                  <a:lnTo>
                    <a:pt x="0" y="242217"/>
                  </a:lnTo>
                  <a:lnTo>
                    <a:pt x="0" y="484862"/>
                  </a:lnTo>
                  <a:lnTo>
                    <a:pt x="0" y="484905"/>
                  </a:lnTo>
                  <a:lnTo>
                    <a:pt x="44" y="484905"/>
                  </a:lnTo>
                  <a:lnTo>
                    <a:pt x="242732" y="484905"/>
                  </a:lnTo>
                  <a:close/>
                </a:path>
              </a:pathLst>
            </a:custGeom>
            <a:solidFill>
              <a:srgbClr val="DADEE2"/>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7" name="Freeform: Shape 166">
              <a:extLst>
                <a:ext uri="{FF2B5EF4-FFF2-40B4-BE49-F238E27FC236}">
                  <a16:creationId xmlns:a16="http://schemas.microsoft.com/office/drawing/2014/main" id="{A2CCA3C9-2DBA-7D2A-4FDA-3048649030B6}"/>
                </a:ext>
              </a:extLst>
            </p:cNvPr>
            <p:cNvSpPr/>
            <p:nvPr/>
          </p:nvSpPr>
          <p:spPr>
            <a:xfrm>
              <a:off x="15860433" y="479780"/>
              <a:ext cx="514" cy="470"/>
            </a:xfrm>
            <a:custGeom>
              <a:avLst/>
              <a:gdLst>
                <a:gd name="connsiteX0" fmla="*/ 0 w 514"/>
                <a:gd name="connsiteY0" fmla="*/ 0 h 470"/>
                <a:gd name="connsiteX1" fmla="*/ 0 w 514"/>
                <a:gd name="connsiteY1" fmla="*/ 471 h 470"/>
                <a:gd name="connsiteX2" fmla="*/ 514 w 514"/>
                <a:gd name="connsiteY2" fmla="*/ 471 h 470"/>
                <a:gd name="connsiteX3" fmla="*/ 44 w 514"/>
                <a:gd name="connsiteY3" fmla="*/ 0 h 470"/>
                <a:gd name="connsiteX4" fmla="*/ 0 w 514"/>
                <a:gd name="connsiteY4" fmla="*/ 0 h 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 h="470">
                  <a:moveTo>
                    <a:pt x="0" y="0"/>
                  </a:moveTo>
                  <a:lnTo>
                    <a:pt x="0" y="471"/>
                  </a:lnTo>
                  <a:lnTo>
                    <a:pt x="514" y="471"/>
                  </a:lnTo>
                  <a:lnTo>
                    <a:pt x="44" y="0"/>
                  </a:lnTo>
                  <a:lnTo>
                    <a:pt x="0" y="0"/>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8" name="Freeform: Shape 167">
              <a:extLst>
                <a:ext uri="{FF2B5EF4-FFF2-40B4-BE49-F238E27FC236}">
                  <a16:creationId xmlns:a16="http://schemas.microsoft.com/office/drawing/2014/main" id="{EDC5E938-36B6-7CFD-1CA9-93211A20A328}"/>
                </a:ext>
              </a:extLst>
            </p:cNvPr>
            <p:cNvSpPr/>
            <p:nvPr/>
          </p:nvSpPr>
          <p:spPr>
            <a:xfrm>
              <a:off x="15375058" y="479780"/>
              <a:ext cx="470" cy="470"/>
            </a:xfrm>
            <a:custGeom>
              <a:avLst/>
              <a:gdLst>
                <a:gd name="connsiteX0" fmla="*/ 0 w 470"/>
                <a:gd name="connsiteY0" fmla="*/ 471 h 470"/>
                <a:gd name="connsiteX1" fmla="*/ 470 w 470"/>
                <a:gd name="connsiteY1" fmla="*/ 471 h 470"/>
                <a:gd name="connsiteX2" fmla="*/ 0 w 470"/>
                <a:gd name="connsiteY2" fmla="*/ 0 h 470"/>
                <a:gd name="connsiteX3" fmla="*/ 0 w 470"/>
                <a:gd name="connsiteY3" fmla="*/ 471 h 470"/>
              </a:gdLst>
              <a:ahLst/>
              <a:cxnLst>
                <a:cxn ang="0">
                  <a:pos x="connsiteX0" y="connsiteY0"/>
                </a:cxn>
                <a:cxn ang="0">
                  <a:pos x="connsiteX1" y="connsiteY1"/>
                </a:cxn>
                <a:cxn ang="0">
                  <a:pos x="connsiteX2" y="connsiteY2"/>
                </a:cxn>
                <a:cxn ang="0">
                  <a:pos x="connsiteX3" y="connsiteY3"/>
                </a:cxn>
              </a:cxnLst>
              <a:rect l="l" t="t" r="r" b="b"/>
              <a:pathLst>
                <a:path w="470" h="470">
                  <a:moveTo>
                    <a:pt x="0" y="471"/>
                  </a:moveTo>
                  <a:lnTo>
                    <a:pt x="470" y="471"/>
                  </a:lnTo>
                  <a:lnTo>
                    <a:pt x="0" y="0"/>
                  </a:lnTo>
                  <a:lnTo>
                    <a:pt x="0" y="471"/>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69" name="Freeform: Shape 168">
              <a:extLst>
                <a:ext uri="{FF2B5EF4-FFF2-40B4-BE49-F238E27FC236}">
                  <a16:creationId xmlns:a16="http://schemas.microsoft.com/office/drawing/2014/main" id="{36A274D3-251E-82F8-C941-1A4C83A1639F}"/>
                </a:ext>
              </a:extLst>
            </p:cNvPr>
            <p:cNvSpPr/>
            <p:nvPr/>
          </p:nvSpPr>
          <p:spPr>
            <a:xfrm>
              <a:off x="15632687" y="-5124"/>
              <a:ext cx="227275" cy="70593"/>
            </a:xfrm>
            <a:custGeom>
              <a:avLst/>
              <a:gdLst>
                <a:gd name="connsiteX0" fmla="*/ 0 w 227275"/>
                <a:gd name="connsiteY0" fmla="*/ 0 h 70593"/>
                <a:gd name="connsiteX1" fmla="*/ 156682 w 227275"/>
                <a:gd name="connsiteY1" fmla="*/ 70593 h 70593"/>
                <a:gd name="connsiteX2" fmla="*/ 227276 w 227275"/>
                <a:gd name="connsiteY2" fmla="*/ 0 h 70593"/>
                <a:gd name="connsiteX3" fmla="*/ 0 w 227275"/>
                <a:gd name="connsiteY3" fmla="*/ 0 h 70593"/>
              </a:gdLst>
              <a:ahLst/>
              <a:cxnLst>
                <a:cxn ang="0">
                  <a:pos x="connsiteX0" y="connsiteY0"/>
                </a:cxn>
                <a:cxn ang="0">
                  <a:pos x="connsiteX1" y="connsiteY1"/>
                </a:cxn>
                <a:cxn ang="0">
                  <a:pos x="connsiteX2" y="connsiteY2"/>
                </a:cxn>
                <a:cxn ang="0">
                  <a:pos x="connsiteX3" y="connsiteY3"/>
                </a:cxn>
              </a:cxnLst>
              <a:rect l="l" t="t" r="r" b="b"/>
              <a:pathLst>
                <a:path w="227275" h="70593">
                  <a:moveTo>
                    <a:pt x="0" y="0"/>
                  </a:moveTo>
                  <a:cubicBezTo>
                    <a:pt x="61087" y="3724"/>
                    <a:pt x="116056" y="29967"/>
                    <a:pt x="156682" y="70593"/>
                  </a:cubicBezTo>
                  <a:lnTo>
                    <a:pt x="227276" y="0"/>
                  </a:lnTo>
                  <a:lnTo>
                    <a:pt x="0" y="0"/>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0" name="Freeform: Shape 169">
              <a:extLst>
                <a:ext uri="{FF2B5EF4-FFF2-40B4-BE49-F238E27FC236}">
                  <a16:creationId xmlns:a16="http://schemas.microsoft.com/office/drawing/2014/main" id="{461E9E1C-801C-24FA-A789-8DEA6EBC949D}"/>
                </a:ext>
              </a:extLst>
            </p:cNvPr>
            <p:cNvSpPr/>
            <p:nvPr/>
          </p:nvSpPr>
          <p:spPr>
            <a:xfrm>
              <a:off x="15446122" y="65468"/>
              <a:ext cx="414311" cy="414311"/>
            </a:xfrm>
            <a:custGeom>
              <a:avLst/>
              <a:gdLst>
                <a:gd name="connsiteX0" fmla="*/ 272140 w 414311"/>
                <a:gd name="connsiteY0" fmla="*/ 71107 h 414311"/>
                <a:gd name="connsiteX1" fmla="*/ 171623 w 414311"/>
                <a:gd name="connsiteY1" fmla="*/ 171624 h 414311"/>
                <a:gd name="connsiteX2" fmla="*/ 0 w 414311"/>
                <a:gd name="connsiteY2" fmla="*/ 343248 h 414311"/>
                <a:gd name="connsiteX3" fmla="*/ 171623 w 414311"/>
                <a:gd name="connsiteY3" fmla="*/ 414312 h 414311"/>
                <a:gd name="connsiteX4" fmla="*/ 343247 w 414311"/>
                <a:gd name="connsiteY4" fmla="*/ 343248 h 414311"/>
                <a:gd name="connsiteX5" fmla="*/ 392906 w 414311"/>
                <a:gd name="connsiteY5" fmla="*/ 271413 h 414311"/>
                <a:gd name="connsiteX6" fmla="*/ 414311 w 414311"/>
                <a:gd name="connsiteY6" fmla="*/ 171624 h 414311"/>
                <a:gd name="connsiteX7" fmla="*/ 343247 w 414311"/>
                <a:gd name="connsiteY7" fmla="*/ 0 h 414311"/>
                <a:gd name="connsiteX8" fmla="*/ 272140 w 414311"/>
                <a:gd name="connsiteY8" fmla="*/ 71107 h 41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311" h="414311">
                  <a:moveTo>
                    <a:pt x="272140" y="71107"/>
                  </a:moveTo>
                  <a:lnTo>
                    <a:pt x="171623" y="171624"/>
                  </a:lnTo>
                  <a:lnTo>
                    <a:pt x="0" y="343248"/>
                  </a:lnTo>
                  <a:cubicBezTo>
                    <a:pt x="43922" y="387128"/>
                    <a:pt x="104583" y="414312"/>
                    <a:pt x="171623" y="414312"/>
                  </a:cubicBezTo>
                  <a:cubicBezTo>
                    <a:pt x="238664" y="414312"/>
                    <a:pt x="299325" y="387128"/>
                    <a:pt x="343247" y="343248"/>
                  </a:cubicBezTo>
                  <a:cubicBezTo>
                    <a:pt x="363838" y="322656"/>
                    <a:pt x="380749" y="298340"/>
                    <a:pt x="392906" y="271413"/>
                  </a:cubicBezTo>
                  <a:cubicBezTo>
                    <a:pt x="406648" y="240976"/>
                    <a:pt x="414311" y="207199"/>
                    <a:pt x="414311" y="171624"/>
                  </a:cubicBezTo>
                  <a:cubicBezTo>
                    <a:pt x="414311" y="104584"/>
                    <a:pt x="387127" y="43923"/>
                    <a:pt x="343247" y="0"/>
                  </a:cubicBezTo>
                  <a:lnTo>
                    <a:pt x="272140" y="71107"/>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1" name="Freeform: Shape 170">
              <a:extLst>
                <a:ext uri="{FF2B5EF4-FFF2-40B4-BE49-F238E27FC236}">
                  <a16:creationId xmlns:a16="http://schemas.microsoft.com/office/drawing/2014/main" id="{D4C610DC-5C4C-8DE1-BCAF-48A8F608E308}"/>
                </a:ext>
              </a:extLst>
            </p:cNvPr>
            <p:cNvSpPr/>
            <p:nvPr/>
          </p:nvSpPr>
          <p:spPr>
            <a:xfrm>
              <a:off x="15375058" y="-5124"/>
              <a:ext cx="414311" cy="413840"/>
            </a:xfrm>
            <a:custGeom>
              <a:avLst/>
              <a:gdLst>
                <a:gd name="connsiteX0" fmla="*/ 242688 w 414311"/>
                <a:gd name="connsiteY0" fmla="*/ 242217 h 413840"/>
                <a:gd name="connsiteX1" fmla="*/ 343205 w 414311"/>
                <a:gd name="connsiteY1" fmla="*/ 141700 h 413840"/>
                <a:gd name="connsiteX2" fmla="*/ 414311 w 414311"/>
                <a:gd name="connsiteY2" fmla="*/ 70593 h 413840"/>
                <a:gd name="connsiteX3" fmla="*/ 257629 w 414311"/>
                <a:gd name="connsiteY3" fmla="*/ 0 h 413840"/>
                <a:gd name="connsiteX4" fmla="*/ 227619 w 414311"/>
                <a:gd name="connsiteY4" fmla="*/ 0 h 413840"/>
                <a:gd name="connsiteX5" fmla="*/ 142898 w 414311"/>
                <a:gd name="connsiteY5" fmla="*/ 20891 h 413840"/>
                <a:gd name="connsiteX6" fmla="*/ 71064 w 414311"/>
                <a:gd name="connsiteY6" fmla="*/ 70593 h 413840"/>
                <a:gd name="connsiteX7" fmla="*/ 0 w 414311"/>
                <a:gd name="connsiteY7" fmla="*/ 242217 h 413840"/>
                <a:gd name="connsiteX8" fmla="*/ 71064 w 414311"/>
                <a:gd name="connsiteY8" fmla="*/ 413841 h 413840"/>
                <a:gd name="connsiteX9" fmla="*/ 242688 w 414311"/>
                <a:gd name="connsiteY9" fmla="*/ 242217 h 4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11" h="413840">
                  <a:moveTo>
                    <a:pt x="242688" y="242217"/>
                  </a:moveTo>
                  <a:lnTo>
                    <a:pt x="343205" y="141700"/>
                  </a:lnTo>
                  <a:lnTo>
                    <a:pt x="414311" y="70593"/>
                  </a:lnTo>
                  <a:cubicBezTo>
                    <a:pt x="373686" y="29967"/>
                    <a:pt x="318717" y="3724"/>
                    <a:pt x="257629" y="0"/>
                  </a:cubicBezTo>
                  <a:lnTo>
                    <a:pt x="227619" y="0"/>
                  </a:lnTo>
                  <a:cubicBezTo>
                    <a:pt x="197566" y="1841"/>
                    <a:pt x="169013" y="9118"/>
                    <a:pt x="142898" y="20891"/>
                  </a:cubicBezTo>
                  <a:cubicBezTo>
                    <a:pt x="115971" y="33049"/>
                    <a:pt x="91656" y="50002"/>
                    <a:pt x="71064" y="70593"/>
                  </a:cubicBezTo>
                  <a:cubicBezTo>
                    <a:pt x="27185" y="114516"/>
                    <a:pt x="0" y="175177"/>
                    <a:pt x="0" y="242217"/>
                  </a:cubicBezTo>
                  <a:cubicBezTo>
                    <a:pt x="0" y="309257"/>
                    <a:pt x="27185" y="369918"/>
                    <a:pt x="71064" y="413841"/>
                  </a:cubicBezTo>
                  <a:lnTo>
                    <a:pt x="242688" y="242217"/>
                  </a:lnTo>
                  <a:close/>
                </a:path>
              </a:pathLst>
            </a:custGeom>
            <a:solidFill>
              <a:srgbClr val="FFFFFF"/>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2" name="Freeform: Shape 171">
              <a:extLst>
                <a:ext uri="{FF2B5EF4-FFF2-40B4-BE49-F238E27FC236}">
                  <a16:creationId xmlns:a16="http://schemas.microsoft.com/office/drawing/2014/main" id="{2E4E6FCB-717C-DCDA-F79F-FF8A256FCF9E}"/>
                </a:ext>
              </a:extLst>
            </p:cNvPr>
            <p:cNvSpPr/>
            <p:nvPr/>
          </p:nvSpPr>
          <p:spPr>
            <a:xfrm>
              <a:off x="15375058" y="-5124"/>
              <a:ext cx="227618" cy="242216"/>
            </a:xfrm>
            <a:custGeom>
              <a:avLst/>
              <a:gdLst>
                <a:gd name="connsiteX0" fmla="*/ 142898 w 227618"/>
                <a:gd name="connsiteY0" fmla="*/ 20891 h 242216"/>
                <a:gd name="connsiteX1" fmla="*/ 227619 w 227618"/>
                <a:gd name="connsiteY1" fmla="*/ 0 h 242216"/>
                <a:gd name="connsiteX2" fmla="*/ 0 w 227618"/>
                <a:gd name="connsiteY2" fmla="*/ 0 h 242216"/>
                <a:gd name="connsiteX3" fmla="*/ 0 w 227618"/>
                <a:gd name="connsiteY3" fmla="*/ 242217 h 242216"/>
                <a:gd name="connsiteX4" fmla="*/ 71064 w 227618"/>
                <a:gd name="connsiteY4" fmla="*/ 70593 h 242216"/>
                <a:gd name="connsiteX5" fmla="*/ 142898 w 227618"/>
                <a:gd name="connsiteY5" fmla="*/ 20891 h 24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18" h="242216">
                  <a:moveTo>
                    <a:pt x="142898" y="20891"/>
                  </a:moveTo>
                  <a:cubicBezTo>
                    <a:pt x="169013" y="9118"/>
                    <a:pt x="197566" y="1841"/>
                    <a:pt x="227619" y="0"/>
                  </a:cubicBezTo>
                  <a:lnTo>
                    <a:pt x="0" y="0"/>
                  </a:lnTo>
                  <a:lnTo>
                    <a:pt x="0" y="242217"/>
                  </a:lnTo>
                  <a:cubicBezTo>
                    <a:pt x="0" y="175177"/>
                    <a:pt x="27185" y="114516"/>
                    <a:pt x="71064" y="70593"/>
                  </a:cubicBezTo>
                  <a:cubicBezTo>
                    <a:pt x="91656" y="50002"/>
                    <a:pt x="115971" y="33049"/>
                    <a:pt x="142898" y="20891"/>
                  </a:cubicBez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3" name="Freeform: Shape 172">
              <a:extLst>
                <a:ext uri="{FF2B5EF4-FFF2-40B4-BE49-F238E27FC236}">
                  <a16:creationId xmlns:a16="http://schemas.microsoft.com/office/drawing/2014/main" id="{D9DE7F2C-80C7-4FE9-EC32-605533593BE0}"/>
                </a:ext>
              </a:extLst>
            </p:cNvPr>
            <p:cNvSpPr/>
            <p:nvPr/>
          </p:nvSpPr>
          <p:spPr>
            <a:xfrm>
              <a:off x="15375058" y="237092"/>
              <a:ext cx="71064" cy="242687"/>
            </a:xfrm>
            <a:custGeom>
              <a:avLst/>
              <a:gdLst>
                <a:gd name="connsiteX0" fmla="*/ 0 w 71064"/>
                <a:gd name="connsiteY0" fmla="*/ 0 h 242687"/>
                <a:gd name="connsiteX1" fmla="*/ 0 w 71064"/>
                <a:gd name="connsiteY1" fmla="*/ 242688 h 242687"/>
                <a:gd name="connsiteX2" fmla="*/ 71064 w 71064"/>
                <a:gd name="connsiteY2" fmla="*/ 171624 h 242687"/>
                <a:gd name="connsiteX3" fmla="*/ 0 w 71064"/>
                <a:gd name="connsiteY3" fmla="*/ 0 h 242687"/>
              </a:gdLst>
              <a:ahLst/>
              <a:cxnLst>
                <a:cxn ang="0">
                  <a:pos x="connsiteX0" y="connsiteY0"/>
                </a:cxn>
                <a:cxn ang="0">
                  <a:pos x="connsiteX1" y="connsiteY1"/>
                </a:cxn>
                <a:cxn ang="0">
                  <a:pos x="connsiteX2" y="connsiteY2"/>
                </a:cxn>
                <a:cxn ang="0">
                  <a:pos x="connsiteX3" y="connsiteY3"/>
                </a:cxn>
              </a:cxnLst>
              <a:rect l="l" t="t" r="r" b="b"/>
              <a:pathLst>
                <a:path w="71064" h="242687">
                  <a:moveTo>
                    <a:pt x="0" y="0"/>
                  </a:moveTo>
                  <a:lnTo>
                    <a:pt x="0" y="242688"/>
                  </a:lnTo>
                  <a:lnTo>
                    <a:pt x="71064" y="171624"/>
                  </a:lnTo>
                  <a:cubicBezTo>
                    <a:pt x="27185" y="127701"/>
                    <a:pt x="0" y="67040"/>
                    <a:pt x="0" y="0"/>
                  </a:cubicBez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4" name="Freeform: Shape 173">
              <a:extLst>
                <a:ext uri="{FF2B5EF4-FFF2-40B4-BE49-F238E27FC236}">
                  <a16:creationId xmlns:a16="http://schemas.microsoft.com/office/drawing/2014/main" id="{7448B131-00FA-EB03-C917-7EF21CAD7036}"/>
                </a:ext>
              </a:extLst>
            </p:cNvPr>
            <p:cNvSpPr/>
            <p:nvPr/>
          </p:nvSpPr>
          <p:spPr>
            <a:xfrm>
              <a:off x="15374587" y="479780"/>
              <a:ext cx="470" cy="470"/>
            </a:xfrm>
            <a:custGeom>
              <a:avLst/>
              <a:gdLst>
                <a:gd name="connsiteX0" fmla="*/ 470 w 470"/>
                <a:gd name="connsiteY0" fmla="*/ 0 h 470"/>
                <a:gd name="connsiteX1" fmla="*/ 0 w 470"/>
                <a:gd name="connsiteY1" fmla="*/ 471 h 470"/>
                <a:gd name="connsiteX2" fmla="*/ 470 w 470"/>
                <a:gd name="connsiteY2" fmla="*/ 471 h 470"/>
                <a:gd name="connsiteX3" fmla="*/ 470 w 470"/>
                <a:gd name="connsiteY3" fmla="*/ 0 h 470"/>
              </a:gdLst>
              <a:ahLst/>
              <a:cxnLst>
                <a:cxn ang="0">
                  <a:pos x="connsiteX0" y="connsiteY0"/>
                </a:cxn>
                <a:cxn ang="0">
                  <a:pos x="connsiteX1" y="connsiteY1"/>
                </a:cxn>
                <a:cxn ang="0">
                  <a:pos x="connsiteX2" y="connsiteY2"/>
                </a:cxn>
                <a:cxn ang="0">
                  <a:pos x="connsiteX3" y="connsiteY3"/>
                </a:cxn>
              </a:cxnLst>
              <a:rect l="l" t="t" r="r" b="b"/>
              <a:pathLst>
                <a:path w="470" h="470">
                  <a:moveTo>
                    <a:pt x="470" y="0"/>
                  </a:moveTo>
                  <a:lnTo>
                    <a:pt x="0" y="471"/>
                  </a:lnTo>
                  <a:lnTo>
                    <a:pt x="470" y="471"/>
                  </a:lnTo>
                  <a:lnTo>
                    <a:pt x="470" y="0"/>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5" name="Freeform: Shape 174">
              <a:extLst>
                <a:ext uri="{FF2B5EF4-FFF2-40B4-BE49-F238E27FC236}">
                  <a16:creationId xmlns:a16="http://schemas.microsoft.com/office/drawing/2014/main" id="{7D051F99-EA48-E726-033A-CC9A20D2B930}"/>
                </a:ext>
              </a:extLst>
            </p:cNvPr>
            <p:cNvSpPr/>
            <p:nvPr/>
          </p:nvSpPr>
          <p:spPr>
            <a:xfrm>
              <a:off x="14889638" y="-5124"/>
              <a:ext cx="485419" cy="485375"/>
            </a:xfrm>
            <a:custGeom>
              <a:avLst/>
              <a:gdLst>
                <a:gd name="connsiteX0" fmla="*/ 485420 w 485419"/>
                <a:gd name="connsiteY0" fmla="*/ 242217 h 485375"/>
                <a:gd name="connsiteX1" fmla="*/ 485420 w 485419"/>
                <a:gd name="connsiteY1" fmla="*/ 0 h 485375"/>
                <a:gd name="connsiteX2" fmla="*/ 0 w 485419"/>
                <a:gd name="connsiteY2" fmla="*/ 0 h 485375"/>
                <a:gd name="connsiteX3" fmla="*/ 0 w 485419"/>
                <a:gd name="connsiteY3" fmla="*/ 242217 h 485375"/>
                <a:gd name="connsiteX4" fmla="*/ 0 w 485419"/>
                <a:gd name="connsiteY4" fmla="*/ 484905 h 485375"/>
                <a:gd name="connsiteX5" fmla="*/ 0 w 485419"/>
                <a:gd name="connsiteY5" fmla="*/ 485376 h 485375"/>
                <a:gd name="connsiteX6" fmla="*/ 484949 w 485419"/>
                <a:gd name="connsiteY6" fmla="*/ 485376 h 485375"/>
                <a:gd name="connsiteX7" fmla="*/ 485420 w 485419"/>
                <a:gd name="connsiteY7" fmla="*/ 484905 h 485375"/>
                <a:gd name="connsiteX8" fmla="*/ 485420 w 485419"/>
                <a:gd name="connsiteY8" fmla="*/ 242217 h 48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419" h="485375">
                  <a:moveTo>
                    <a:pt x="485420" y="242217"/>
                  </a:moveTo>
                  <a:lnTo>
                    <a:pt x="485420" y="0"/>
                  </a:lnTo>
                  <a:lnTo>
                    <a:pt x="0" y="0"/>
                  </a:lnTo>
                  <a:lnTo>
                    <a:pt x="0" y="242217"/>
                  </a:lnTo>
                  <a:lnTo>
                    <a:pt x="0" y="484905"/>
                  </a:lnTo>
                  <a:lnTo>
                    <a:pt x="0" y="485376"/>
                  </a:lnTo>
                  <a:lnTo>
                    <a:pt x="484949" y="485376"/>
                  </a:lnTo>
                  <a:lnTo>
                    <a:pt x="485420" y="484905"/>
                  </a:lnTo>
                  <a:lnTo>
                    <a:pt x="485420" y="242217"/>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6" name="Freeform: Shape 175">
              <a:extLst>
                <a:ext uri="{FF2B5EF4-FFF2-40B4-BE49-F238E27FC236}">
                  <a16:creationId xmlns:a16="http://schemas.microsoft.com/office/drawing/2014/main" id="{BF5F05AF-8DF9-C552-7408-3AE07AE7C0C8}"/>
                </a:ext>
              </a:extLst>
            </p:cNvPr>
            <p:cNvSpPr/>
            <p:nvPr/>
          </p:nvSpPr>
          <p:spPr>
            <a:xfrm>
              <a:off x="14889638" y="479780"/>
              <a:ext cx="4280" cy="470"/>
            </a:xfrm>
            <a:custGeom>
              <a:avLst/>
              <a:gdLst>
                <a:gd name="connsiteX0" fmla="*/ 0 w 4280"/>
                <a:gd name="connsiteY0" fmla="*/ 471 h 470"/>
                <a:gd name="connsiteX1" fmla="*/ 0 w 4280"/>
                <a:gd name="connsiteY1" fmla="*/ 471 h 470"/>
                <a:gd name="connsiteX2" fmla="*/ 0 w 4280"/>
                <a:gd name="connsiteY2" fmla="*/ 0 h 470"/>
                <a:gd name="connsiteX3" fmla="*/ 0 w 4280"/>
                <a:gd name="connsiteY3" fmla="*/ 471 h 470"/>
              </a:gdLst>
              <a:ahLst/>
              <a:cxnLst>
                <a:cxn ang="0">
                  <a:pos x="connsiteX0" y="connsiteY0"/>
                </a:cxn>
                <a:cxn ang="0">
                  <a:pos x="connsiteX1" y="connsiteY1"/>
                </a:cxn>
                <a:cxn ang="0">
                  <a:pos x="connsiteX2" y="connsiteY2"/>
                </a:cxn>
                <a:cxn ang="0">
                  <a:pos x="connsiteX3" y="connsiteY3"/>
                </a:cxn>
              </a:cxnLst>
              <a:rect l="l" t="t" r="r" b="b"/>
              <a:pathLst>
                <a:path w="4280" h="470">
                  <a:moveTo>
                    <a:pt x="0" y="471"/>
                  </a:moveTo>
                  <a:lnTo>
                    <a:pt x="0" y="471"/>
                  </a:lnTo>
                  <a:lnTo>
                    <a:pt x="0" y="0"/>
                  </a:lnTo>
                  <a:cubicBezTo>
                    <a:pt x="0" y="0"/>
                    <a:pt x="0" y="342"/>
                    <a:pt x="0" y="471"/>
                  </a:cubicBez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7" name="Freeform: Shape 176">
              <a:extLst>
                <a:ext uri="{FF2B5EF4-FFF2-40B4-BE49-F238E27FC236}">
                  <a16:creationId xmlns:a16="http://schemas.microsoft.com/office/drawing/2014/main" id="{6A8BBB19-8024-6D53-DB8F-1AAA1A665DEC}"/>
                </a:ext>
              </a:extLst>
            </p:cNvPr>
            <p:cNvSpPr/>
            <p:nvPr/>
          </p:nvSpPr>
          <p:spPr>
            <a:xfrm>
              <a:off x="14425539" y="-5124"/>
              <a:ext cx="464099" cy="484904"/>
            </a:xfrm>
            <a:custGeom>
              <a:avLst/>
              <a:gdLst>
                <a:gd name="connsiteX0" fmla="*/ 464099 w 464099"/>
                <a:gd name="connsiteY0" fmla="*/ 0 h 484904"/>
                <a:gd name="connsiteX1" fmla="*/ 0 w 464099"/>
                <a:gd name="connsiteY1" fmla="*/ 0 h 484904"/>
                <a:gd name="connsiteX2" fmla="*/ 121622 w 464099"/>
                <a:gd name="connsiteY2" fmla="*/ 20891 h 484904"/>
                <a:gd name="connsiteX3" fmla="*/ 321929 w 464099"/>
                <a:gd name="connsiteY3" fmla="*/ 141700 h 484904"/>
                <a:gd name="connsiteX4" fmla="*/ 442695 w 464099"/>
                <a:gd name="connsiteY4" fmla="*/ 342006 h 484904"/>
                <a:gd name="connsiteX5" fmla="*/ 464099 w 464099"/>
                <a:gd name="connsiteY5" fmla="*/ 484905 h 484904"/>
                <a:gd name="connsiteX6" fmla="*/ 464099 w 464099"/>
                <a:gd name="connsiteY6" fmla="*/ 0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099" h="484904">
                  <a:moveTo>
                    <a:pt x="464099" y="0"/>
                  </a:moveTo>
                  <a:lnTo>
                    <a:pt x="0" y="0"/>
                  </a:lnTo>
                  <a:cubicBezTo>
                    <a:pt x="42168" y="1841"/>
                    <a:pt x="82922" y="8990"/>
                    <a:pt x="121622" y="20891"/>
                  </a:cubicBezTo>
                  <a:cubicBezTo>
                    <a:pt x="198209" y="44436"/>
                    <a:pt x="266747" y="86433"/>
                    <a:pt x="321929" y="141700"/>
                  </a:cubicBezTo>
                  <a:cubicBezTo>
                    <a:pt x="377197" y="196924"/>
                    <a:pt x="419192" y="265420"/>
                    <a:pt x="442695" y="342006"/>
                  </a:cubicBezTo>
                  <a:cubicBezTo>
                    <a:pt x="456608" y="387170"/>
                    <a:pt x="464099" y="435160"/>
                    <a:pt x="464099" y="484905"/>
                  </a:cubicBezTo>
                  <a:lnTo>
                    <a:pt x="464099" y="0"/>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8" name="Freeform: Shape 177">
              <a:extLst>
                <a:ext uri="{FF2B5EF4-FFF2-40B4-BE49-F238E27FC236}">
                  <a16:creationId xmlns:a16="http://schemas.microsoft.com/office/drawing/2014/main" id="{956BB2C5-580B-9D7A-6AE5-8758A4A6A26B}"/>
                </a:ext>
              </a:extLst>
            </p:cNvPr>
            <p:cNvSpPr/>
            <p:nvPr/>
          </p:nvSpPr>
          <p:spPr>
            <a:xfrm>
              <a:off x="14404262" y="479780"/>
              <a:ext cx="470" cy="470"/>
            </a:xfrm>
            <a:custGeom>
              <a:avLst/>
              <a:gdLst>
                <a:gd name="connsiteX0" fmla="*/ 0 w 470"/>
                <a:gd name="connsiteY0" fmla="*/ 0 h 470"/>
                <a:gd name="connsiteX1" fmla="*/ 0 w 470"/>
                <a:gd name="connsiteY1" fmla="*/ 471 h 470"/>
                <a:gd name="connsiteX2" fmla="*/ 470 w 470"/>
                <a:gd name="connsiteY2" fmla="*/ 471 h 470"/>
                <a:gd name="connsiteX3" fmla="*/ 0 w 470"/>
                <a:gd name="connsiteY3" fmla="*/ 0 h 470"/>
              </a:gdLst>
              <a:ahLst/>
              <a:cxnLst>
                <a:cxn ang="0">
                  <a:pos x="connsiteX0" y="connsiteY0"/>
                </a:cxn>
                <a:cxn ang="0">
                  <a:pos x="connsiteX1" y="connsiteY1"/>
                </a:cxn>
                <a:cxn ang="0">
                  <a:pos x="connsiteX2" y="connsiteY2"/>
                </a:cxn>
                <a:cxn ang="0">
                  <a:pos x="connsiteX3" y="connsiteY3"/>
                </a:cxn>
              </a:cxnLst>
              <a:rect l="l" t="t" r="r" b="b"/>
              <a:pathLst>
                <a:path w="470" h="470">
                  <a:moveTo>
                    <a:pt x="0" y="0"/>
                  </a:moveTo>
                  <a:lnTo>
                    <a:pt x="0" y="471"/>
                  </a:lnTo>
                  <a:lnTo>
                    <a:pt x="470" y="471"/>
                  </a:lnTo>
                  <a:lnTo>
                    <a:pt x="0" y="0"/>
                  </a:lnTo>
                  <a:close/>
                </a:path>
              </a:pathLst>
            </a:custGeom>
            <a:solidFill>
              <a:srgbClr val="546579"/>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79" name="Freeform: Shape 178">
              <a:extLst>
                <a:ext uri="{FF2B5EF4-FFF2-40B4-BE49-F238E27FC236}">
                  <a16:creationId xmlns:a16="http://schemas.microsoft.com/office/drawing/2014/main" id="{390A6476-01DC-3107-B5F6-165874A4FD59}"/>
                </a:ext>
              </a:extLst>
            </p:cNvPr>
            <p:cNvSpPr/>
            <p:nvPr/>
          </p:nvSpPr>
          <p:spPr>
            <a:xfrm>
              <a:off x="13918843" y="-5124"/>
              <a:ext cx="484948" cy="484904"/>
            </a:xfrm>
            <a:custGeom>
              <a:avLst/>
              <a:gdLst>
                <a:gd name="connsiteX0" fmla="*/ 242732 w 484948"/>
                <a:gd name="connsiteY0" fmla="*/ 242217 h 484904"/>
                <a:gd name="connsiteX1" fmla="*/ 414312 w 484948"/>
                <a:gd name="connsiteY1" fmla="*/ 70593 h 484904"/>
                <a:gd name="connsiteX2" fmla="*/ 414355 w 484948"/>
                <a:gd name="connsiteY2" fmla="*/ 70593 h 484904"/>
                <a:gd name="connsiteX3" fmla="*/ 484948 w 484948"/>
                <a:gd name="connsiteY3" fmla="*/ 0 h 484904"/>
                <a:gd name="connsiteX4" fmla="*/ 0 w 484948"/>
                <a:gd name="connsiteY4" fmla="*/ 0 h 484904"/>
                <a:gd name="connsiteX5" fmla="*/ 0 w 484948"/>
                <a:gd name="connsiteY5" fmla="*/ 242217 h 484904"/>
                <a:gd name="connsiteX6" fmla="*/ 0 w 484948"/>
                <a:gd name="connsiteY6" fmla="*/ 484905 h 484904"/>
                <a:gd name="connsiteX7" fmla="*/ 71064 w 484948"/>
                <a:gd name="connsiteY7" fmla="*/ 413841 h 484904"/>
                <a:gd name="connsiteX8" fmla="*/ 242732 w 484948"/>
                <a:gd name="connsiteY8" fmla="*/ 242217 h 4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948" h="484904">
                  <a:moveTo>
                    <a:pt x="242732" y="242217"/>
                  </a:moveTo>
                  <a:lnTo>
                    <a:pt x="414312" y="70593"/>
                  </a:lnTo>
                  <a:lnTo>
                    <a:pt x="414355" y="70593"/>
                  </a:lnTo>
                  <a:lnTo>
                    <a:pt x="484948" y="0"/>
                  </a:lnTo>
                  <a:lnTo>
                    <a:pt x="0" y="0"/>
                  </a:lnTo>
                  <a:lnTo>
                    <a:pt x="0" y="242217"/>
                  </a:lnTo>
                  <a:lnTo>
                    <a:pt x="0" y="484905"/>
                  </a:lnTo>
                  <a:lnTo>
                    <a:pt x="71064" y="413841"/>
                  </a:lnTo>
                  <a:lnTo>
                    <a:pt x="242732" y="242217"/>
                  </a:lnTo>
                  <a:close/>
                </a:path>
              </a:pathLst>
            </a:custGeom>
            <a:solidFill>
              <a:srgbClr val="FFFFFF"/>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80" name="Freeform: Shape 179">
              <a:extLst>
                <a:ext uri="{FF2B5EF4-FFF2-40B4-BE49-F238E27FC236}">
                  <a16:creationId xmlns:a16="http://schemas.microsoft.com/office/drawing/2014/main" id="{47B25509-C331-5632-2772-145B37CA83AB}"/>
                </a:ext>
              </a:extLst>
            </p:cNvPr>
            <p:cNvSpPr/>
            <p:nvPr/>
          </p:nvSpPr>
          <p:spPr>
            <a:xfrm>
              <a:off x="14403791" y="479780"/>
              <a:ext cx="471" cy="470"/>
            </a:xfrm>
            <a:custGeom>
              <a:avLst/>
              <a:gdLst>
                <a:gd name="connsiteX0" fmla="*/ 0 w 471"/>
                <a:gd name="connsiteY0" fmla="*/ 471 h 470"/>
                <a:gd name="connsiteX1" fmla="*/ 471 w 471"/>
                <a:gd name="connsiteY1" fmla="*/ 471 h 470"/>
                <a:gd name="connsiteX2" fmla="*/ 471 w 471"/>
                <a:gd name="connsiteY2" fmla="*/ 0 h 470"/>
                <a:gd name="connsiteX3" fmla="*/ 0 w 471"/>
                <a:gd name="connsiteY3" fmla="*/ 471 h 470"/>
              </a:gdLst>
              <a:ahLst/>
              <a:cxnLst>
                <a:cxn ang="0">
                  <a:pos x="connsiteX0" y="connsiteY0"/>
                </a:cxn>
                <a:cxn ang="0">
                  <a:pos x="connsiteX1" y="connsiteY1"/>
                </a:cxn>
                <a:cxn ang="0">
                  <a:pos x="connsiteX2" y="connsiteY2"/>
                </a:cxn>
                <a:cxn ang="0">
                  <a:pos x="connsiteX3" y="connsiteY3"/>
                </a:cxn>
              </a:cxnLst>
              <a:rect l="l" t="t" r="r" b="b"/>
              <a:pathLst>
                <a:path w="471" h="470">
                  <a:moveTo>
                    <a:pt x="0" y="471"/>
                  </a:moveTo>
                  <a:lnTo>
                    <a:pt x="471" y="471"/>
                  </a:lnTo>
                  <a:lnTo>
                    <a:pt x="471" y="0"/>
                  </a:lnTo>
                  <a:lnTo>
                    <a:pt x="0" y="471"/>
                  </a:lnTo>
                  <a:close/>
                </a:path>
              </a:pathLst>
            </a:custGeom>
            <a:solidFill>
              <a:srgbClr val="DA291C"/>
            </a:solidFill>
            <a:ln w="0" cap="flat">
              <a:noFill/>
              <a:prstDash val="solid"/>
              <a:miter/>
            </a:ln>
          </p:spPr>
          <p:txBody>
            <a:bodyPr rtlCol="0" anchor="ctr"/>
            <a:lstStyle/>
            <a:p>
              <a:pPr defTabSz="609630">
                <a:defRPr/>
              </a:pPr>
              <a:endParaRPr lang="pt-BR" sz="1200">
                <a:solidFill>
                  <a:prstClr val="black"/>
                </a:solidFill>
                <a:latin typeface="Calibri"/>
              </a:endParaRPr>
            </a:p>
          </p:txBody>
        </p:sp>
        <p:sp>
          <p:nvSpPr>
            <p:cNvPr id="181" name="Freeform: Shape 180">
              <a:extLst>
                <a:ext uri="{FF2B5EF4-FFF2-40B4-BE49-F238E27FC236}">
                  <a16:creationId xmlns:a16="http://schemas.microsoft.com/office/drawing/2014/main" id="{B9B3D45B-0F4D-54F0-A5C1-38AB591C4ABD}"/>
                </a:ext>
              </a:extLst>
            </p:cNvPr>
            <p:cNvSpPr/>
            <p:nvPr/>
          </p:nvSpPr>
          <p:spPr>
            <a:xfrm>
              <a:off x="13918843" y="-5124"/>
              <a:ext cx="485419" cy="485375"/>
            </a:xfrm>
            <a:custGeom>
              <a:avLst/>
              <a:gdLst>
                <a:gd name="connsiteX0" fmla="*/ 485420 w 485419"/>
                <a:gd name="connsiteY0" fmla="*/ 484905 h 485375"/>
                <a:gd name="connsiteX1" fmla="*/ 485420 w 485419"/>
                <a:gd name="connsiteY1" fmla="*/ 0 h 485375"/>
                <a:gd name="connsiteX2" fmla="*/ 484948 w 485419"/>
                <a:gd name="connsiteY2" fmla="*/ 0 h 485375"/>
                <a:gd name="connsiteX3" fmla="*/ 414355 w 485419"/>
                <a:gd name="connsiteY3" fmla="*/ 70593 h 485375"/>
                <a:gd name="connsiteX4" fmla="*/ 414312 w 485419"/>
                <a:gd name="connsiteY4" fmla="*/ 70593 h 485375"/>
                <a:gd name="connsiteX5" fmla="*/ 242732 w 485419"/>
                <a:gd name="connsiteY5" fmla="*/ 242217 h 485375"/>
                <a:gd name="connsiteX6" fmla="*/ 71064 w 485419"/>
                <a:gd name="connsiteY6" fmla="*/ 413841 h 485375"/>
                <a:gd name="connsiteX7" fmla="*/ 0 w 485419"/>
                <a:gd name="connsiteY7" fmla="*/ 484905 h 485375"/>
                <a:gd name="connsiteX8" fmla="*/ 0 w 485419"/>
                <a:gd name="connsiteY8" fmla="*/ 485376 h 485375"/>
                <a:gd name="connsiteX9" fmla="*/ 484948 w 485419"/>
                <a:gd name="connsiteY9" fmla="*/ 485376 h 485375"/>
                <a:gd name="connsiteX10" fmla="*/ 485420 w 485419"/>
                <a:gd name="connsiteY10" fmla="*/ 484905 h 48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419" h="485375">
                  <a:moveTo>
                    <a:pt x="485420" y="484905"/>
                  </a:moveTo>
                  <a:lnTo>
                    <a:pt x="485420" y="0"/>
                  </a:lnTo>
                  <a:lnTo>
                    <a:pt x="484948" y="0"/>
                  </a:lnTo>
                  <a:lnTo>
                    <a:pt x="414355" y="70593"/>
                  </a:lnTo>
                  <a:lnTo>
                    <a:pt x="414312" y="70593"/>
                  </a:lnTo>
                  <a:lnTo>
                    <a:pt x="242732" y="242217"/>
                  </a:lnTo>
                  <a:lnTo>
                    <a:pt x="71064" y="413841"/>
                  </a:lnTo>
                  <a:lnTo>
                    <a:pt x="0" y="484905"/>
                  </a:lnTo>
                  <a:cubicBezTo>
                    <a:pt x="0" y="484905"/>
                    <a:pt x="0" y="485247"/>
                    <a:pt x="0" y="485376"/>
                  </a:cubicBezTo>
                  <a:lnTo>
                    <a:pt x="484948" y="485376"/>
                  </a:lnTo>
                  <a:lnTo>
                    <a:pt x="485420" y="484905"/>
                  </a:lnTo>
                  <a:close/>
                </a:path>
              </a:pathLst>
            </a:custGeom>
            <a:solidFill>
              <a:srgbClr val="9DA7B3"/>
            </a:solidFill>
            <a:ln w="0" cap="flat">
              <a:noFill/>
              <a:prstDash val="solid"/>
              <a:miter/>
            </a:ln>
          </p:spPr>
          <p:txBody>
            <a:bodyPr rtlCol="0" anchor="ctr"/>
            <a:lstStyle/>
            <a:p>
              <a:pPr defTabSz="609630">
                <a:defRPr/>
              </a:pPr>
              <a:endParaRPr lang="pt-BR" sz="1200">
                <a:solidFill>
                  <a:prstClr val="black"/>
                </a:solidFill>
                <a:latin typeface="Calibri"/>
              </a:endParaRPr>
            </a:p>
          </p:txBody>
        </p:sp>
      </p:grpSp>
      <p:sp>
        <p:nvSpPr>
          <p:cNvPr id="10" name="Text Placeholder 9">
            <a:extLst>
              <a:ext uri="{FF2B5EF4-FFF2-40B4-BE49-F238E27FC236}">
                <a16:creationId xmlns:a16="http://schemas.microsoft.com/office/drawing/2014/main" id="{93D7FBF1-B048-7DDE-8CD9-3889BFB524EE}"/>
              </a:ext>
            </a:extLst>
          </p:cNvPr>
          <p:cNvSpPr>
            <a:spLocks noGrp="1"/>
          </p:cNvSpPr>
          <p:nvPr>
            <p:ph type="body" sz="quarter" idx="4294967295"/>
          </p:nvPr>
        </p:nvSpPr>
        <p:spPr>
          <a:xfrm>
            <a:off x="263526" y="296863"/>
            <a:ext cx="2484438" cy="175577"/>
          </a:xfrm>
        </p:spPr>
        <p:txBody>
          <a:bodyPr/>
          <a:lstStyle/>
          <a:p>
            <a:r>
              <a:rPr lang="pt-BR" dirty="0"/>
              <a:t>LOREM IPSUM</a:t>
            </a:r>
            <a:endParaRPr lang="en-GB" dirty="0"/>
          </a:p>
        </p:txBody>
      </p:sp>
      <p:sp>
        <p:nvSpPr>
          <p:cNvPr id="4" name="Slide Number Placeholder 5">
            <a:extLst>
              <a:ext uri="{FF2B5EF4-FFF2-40B4-BE49-F238E27FC236}">
                <a16:creationId xmlns:a16="http://schemas.microsoft.com/office/drawing/2014/main" id="{CDD780CC-E4A6-477E-B01A-DD15FFBE6CBA}"/>
              </a:ext>
            </a:extLst>
          </p:cNvPr>
          <p:cNvSpPr>
            <a:spLocks noGrp="1"/>
          </p:cNvSpPr>
          <p:nvPr>
            <p:ph type="sldNum" sz="quarter" idx="4294967295"/>
          </p:nvPr>
        </p:nvSpPr>
        <p:spPr>
          <a:xfrm>
            <a:off x="0" y="95567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rgbClr val="0C2340"/>
                </a:solidFill>
                <a:latin typeface="FS Elliot Pro" panose="02000503040000020004"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630">
              <a:defRPr/>
            </a:pPr>
            <a:fld id="{B6F15528-21DE-4FAA-801E-634DDDAF4B2B}" type="slidenum">
              <a:rPr lang="en-US" smtClean="0"/>
              <a:pPr defTabSz="609630">
                <a:defRPr/>
              </a:pPr>
              <a:t>48</a:t>
            </a:fld>
            <a:endParaRPr lang="en-US" sz="933">
              <a:latin typeface="Work Sans" pitchFamily="2" charset="0"/>
            </a:endParaRPr>
          </a:p>
        </p:txBody>
      </p:sp>
      <p:pic>
        <p:nvPicPr>
          <p:cNvPr id="6" name="Immagine 5" descr="Immagine che contiene Carattere, logo, Elementi grafici, testo&#10;&#10;Descrizione generata automaticamente">
            <a:extLst>
              <a:ext uri="{FF2B5EF4-FFF2-40B4-BE49-F238E27FC236}">
                <a16:creationId xmlns:a16="http://schemas.microsoft.com/office/drawing/2014/main" id="{9BD6C190-BDBD-5F2C-85C8-426BD2F3F2F2}"/>
              </a:ext>
            </a:extLst>
          </p:cNvPr>
          <p:cNvPicPr>
            <a:picLocks noChangeAspect="1"/>
          </p:cNvPicPr>
          <p:nvPr/>
        </p:nvPicPr>
        <p:blipFill rotWithShape="1">
          <a:blip r:embed="rId3">
            <a:alphaModFix amt="29000"/>
            <a:extLst>
              <a:ext uri="{28A0092B-C50C-407E-A947-70E740481C1C}">
                <a14:useLocalDpi xmlns:a14="http://schemas.microsoft.com/office/drawing/2010/main" val="0"/>
              </a:ext>
            </a:extLst>
          </a:blip>
          <a:srcRect l="14545" t="6031" r="11935" b="24803"/>
          <a:stretch/>
        </p:blipFill>
        <p:spPr>
          <a:xfrm>
            <a:off x="242868" y="1349498"/>
            <a:ext cx="1564994" cy="372985"/>
          </a:xfrm>
          <a:prstGeom prst="rect">
            <a:avLst/>
          </a:prstGeom>
        </p:spPr>
      </p:pic>
      <p:pic>
        <p:nvPicPr>
          <p:cNvPr id="7" name="Immagine 6">
            <a:extLst>
              <a:ext uri="{FF2B5EF4-FFF2-40B4-BE49-F238E27FC236}">
                <a16:creationId xmlns:a16="http://schemas.microsoft.com/office/drawing/2014/main" id="{90B69649-B8A0-BC9A-21D6-1F331112990D}"/>
              </a:ext>
            </a:extLst>
          </p:cNvPr>
          <p:cNvPicPr>
            <a:picLocks noChangeAspect="1"/>
          </p:cNvPicPr>
          <p:nvPr/>
        </p:nvPicPr>
        <p:blipFill rotWithShape="1">
          <a:blip r:embed="rId4">
            <a:extLst>
              <a:ext uri="{28A0092B-C50C-407E-A947-70E740481C1C}">
                <a14:useLocalDpi xmlns:a14="http://schemas.microsoft.com/office/drawing/2010/main" val="0"/>
              </a:ext>
            </a:extLst>
          </a:blip>
          <a:srcRect l="205" r="205"/>
          <a:stretch/>
        </p:blipFill>
        <p:spPr>
          <a:xfrm>
            <a:off x="3065471" y="1349498"/>
            <a:ext cx="1564994" cy="372985"/>
          </a:xfrm>
          <a:prstGeom prst="rect">
            <a:avLst/>
          </a:prstGeom>
        </p:spPr>
      </p:pic>
      <p:pic>
        <p:nvPicPr>
          <p:cNvPr id="8" name="Immagine 7">
            <a:extLst>
              <a:ext uri="{FF2B5EF4-FFF2-40B4-BE49-F238E27FC236}">
                <a16:creationId xmlns:a16="http://schemas.microsoft.com/office/drawing/2014/main" id="{589C17AA-D562-0C6E-3CC7-6F5F68934399}"/>
              </a:ext>
            </a:extLst>
          </p:cNvPr>
          <p:cNvPicPr>
            <a:picLocks noChangeAspect="1"/>
          </p:cNvPicPr>
          <p:nvPr/>
        </p:nvPicPr>
        <p:blipFill rotWithShape="1">
          <a:blip r:embed="rId4">
            <a:extLst>
              <a:ext uri="{28A0092B-C50C-407E-A947-70E740481C1C}">
                <a14:useLocalDpi xmlns:a14="http://schemas.microsoft.com/office/drawing/2010/main" val="0"/>
              </a:ext>
            </a:extLst>
          </a:blip>
          <a:srcRect l="205" r="205"/>
          <a:stretch/>
        </p:blipFill>
        <p:spPr>
          <a:xfrm>
            <a:off x="6009005" y="1349498"/>
            <a:ext cx="1564994" cy="372985"/>
          </a:xfrm>
          <a:prstGeom prst="rect">
            <a:avLst/>
          </a:prstGeom>
        </p:spPr>
      </p:pic>
      <p:pic>
        <p:nvPicPr>
          <p:cNvPr id="9" name="Immagine 8">
            <a:extLst>
              <a:ext uri="{FF2B5EF4-FFF2-40B4-BE49-F238E27FC236}">
                <a16:creationId xmlns:a16="http://schemas.microsoft.com/office/drawing/2014/main" id="{EE2A8624-F2D3-8001-E0F0-BE72CB3F53F2}"/>
              </a:ext>
            </a:extLst>
          </p:cNvPr>
          <p:cNvPicPr>
            <a:picLocks noChangeAspect="1"/>
          </p:cNvPicPr>
          <p:nvPr/>
        </p:nvPicPr>
        <p:blipFill rotWithShape="1">
          <a:blip r:embed="rId4">
            <a:extLst>
              <a:ext uri="{28A0092B-C50C-407E-A947-70E740481C1C}">
                <a14:useLocalDpi xmlns:a14="http://schemas.microsoft.com/office/drawing/2010/main" val="0"/>
              </a:ext>
            </a:extLst>
          </a:blip>
          <a:srcRect l="205" r="205"/>
          <a:stretch/>
        </p:blipFill>
        <p:spPr>
          <a:xfrm>
            <a:off x="247252" y="4302198"/>
            <a:ext cx="1564994" cy="372985"/>
          </a:xfrm>
          <a:prstGeom prst="rect">
            <a:avLst/>
          </a:prstGeom>
        </p:spPr>
      </p:pic>
      <p:pic>
        <p:nvPicPr>
          <p:cNvPr id="16" name="Immagine 15">
            <a:extLst>
              <a:ext uri="{FF2B5EF4-FFF2-40B4-BE49-F238E27FC236}">
                <a16:creationId xmlns:a16="http://schemas.microsoft.com/office/drawing/2014/main" id="{78F3EAF9-1FE8-E9A9-3CB3-F0700B361C38}"/>
              </a:ext>
            </a:extLst>
          </p:cNvPr>
          <p:cNvPicPr>
            <a:picLocks noChangeAspect="1"/>
          </p:cNvPicPr>
          <p:nvPr/>
        </p:nvPicPr>
        <p:blipFill rotWithShape="1">
          <a:blip r:embed="rId4">
            <a:extLst>
              <a:ext uri="{28A0092B-C50C-407E-A947-70E740481C1C}">
                <a14:useLocalDpi xmlns:a14="http://schemas.microsoft.com/office/drawing/2010/main" val="0"/>
              </a:ext>
            </a:extLst>
          </a:blip>
          <a:srcRect l="205" r="205"/>
          <a:stretch/>
        </p:blipFill>
        <p:spPr>
          <a:xfrm>
            <a:off x="3127005" y="4302198"/>
            <a:ext cx="1564994" cy="372985"/>
          </a:xfrm>
          <a:prstGeom prst="rect">
            <a:avLst/>
          </a:prstGeom>
        </p:spPr>
      </p:pic>
      <p:pic>
        <p:nvPicPr>
          <p:cNvPr id="18" name="Immagine 17">
            <a:extLst>
              <a:ext uri="{FF2B5EF4-FFF2-40B4-BE49-F238E27FC236}">
                <a16:creationId xmlns:a16="http://schemas.microsoft.com/office/drawing/2014/main" id="{84323403-E5F5-1AB5-3D1A-CADB2A9F079F}"/>
              </a:ext>
            </a:extLst>
          </p:cNvPr>
          <p:cNvPicPr>
            <a:picLocks noChangeAspect="1"/>
          </p:cNvPicPr>
          <p:nvPr/>
        </p:nvPicPr>
        <p:blipFill rotWithShape="1">
          <a:blip r:embed="rId4">
            <a:extLst>
              <a:ext uri="{28A0092B-C50C-407E-A947-70E740481C1C}">
                <a14:useLocalDpi xmlns:a14="http://schemas.microsoft.com/office/drawing/2010/main" val="0"/>
              </a:ext>
            </a:extLst>
          </a:blip>
          <a:srcRect l="205" r="205"/>
          <a:stretch/>
        </p:blipFill>
        <p:spPr>
          <a:xfrm>
            <a:off x="6070539" y="4302198"/>
            <a:ext cx="1564994" cy="372985"/>
          </a:xfrm>
          <a:prstGeom prst="rect">
            <a:avLst/>
          </a:prstGeom>
        </p:spPr>
      </p:pic>
    </p:spTree>
    <p:extLst>
      <p:ext uri="{BB962C8B-B14F-4D97-AF65-F5344CB8AC3E}">
        <p14:creationId xmlns:p14="http://schemas.microsoft.com/office/powerpoint/2010/main" val="104212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711F26-3247-6F83-3BBE-A8ABAEF5254C}"/>
              </a:ext>
            </a:extLst>
          </p:cNvPr>
          <p:cNvSpPr txBox="1"/>
          <p:nvPr/>
        </p:nvSpPr>
        <p:spPr>
          <a:xfrm>
            <a:off x="6167438" y="776685"/>
            <a:ext cx="5761036" cy="1534010"/>
          </a:xfrm>
          <a:prstGeom prst="rect">
            <a:avLst/>
          </a:prstGeom>
          <a:noFill/>
        </p:spPr>
        <p:txBody>
          <a:bodyPr wrap="square" lIns="0" tIns="0" rIns="0" bIns="0" anchor="b">
            <a:spAutoFit/>
          </a:bodyPr>
          <a:lstStyle/>
          <a:p>
            <a:pPr>
              <a:lnSpc>
                <a:spcPct val="120000"/>
              </a:lnSpc>
            </a:pPr>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sed do </a:t>
            </a:r>
            <a:r>
              <a:rPr lang="en-US" sz="1200" dirty="0" err="1"/>
              <a:t>eiusmod</a:t>
            </a:r>
            <a:r>
              <a:rPr lang="en-US" sz="1200" dirty="0"/>
              <a:t> </a:t>
            </a:r>
            <a:r>
              <a:rPr lang="en-US" sz="1200" dirty="0" err="1"/>
              <a:t>tempor</a:t>
            </a:r>
            <a:r>
              <a:rPr lang="en-US" sz="1200" dirty="0"/>
              <a:t> </a:t>
            </a:r>
            <a:r>
              <a:rPr lang="en-US" sz="1200" dirty="0" err="1"/>
              <a:t>incididunt</a:t>
            </a:r>
            <a:r>
              <a:rPr lang="en-US" sz="1200" dirty="0"/>
              <a:t> </a:t>
            </a:r>
            <a:r>
              <a:rPr lang="en-US" sz="1200" dirty="0" err="1"/>
              <a:t>ut</a:t>
            </a:r>
            <a:r>
              <a:rPr lang="en-US" sz="1200" dirty="0"/>
              <a:t> labore et dolore magna </a:t>
            </a:r>
            <a:r>
              <a:rPr lang="en-US" sz="1200" dirty="0" err="1"/>
              <a:t>aliqua</a:t>
            </a:r>
            <a:r>
              <a:rPr lang="en-US" sz="1200" dirty="0"/>
              <a:t>. Ut </a:t>
            </a:r>
            <a:r>
              <a:rPr lang="en-US" sz="1200" dirty="0" err="1"/>
              <a:t>enim</a:t>
            </a:r>
            <a:r>
              <a:rPr lang="en-US" sz="1200" dirty="0"/>
              <a:t> ad minim </a:t>
            </a:r>
            <a:r>
              <a:rPr lang="en-US" sz="1200" dirty="0" err="1"/>
              <a:t>veniam</a:t>
            </a:r>
            <a:r>
              <a:rPr lang="en-US" sz="1200" dirty="0"/>
              <a:t>, </a:t>
            </a:r>
            <a:r>
              <a:rPr lang="en-US" sz="1200" dirty="0" err="1"/>
              <a:t>quis</a:t>
            </a:r>
            <a:r>
              <a:rPr lang="en-US" sz="1200" dirty="0"/>
              <a:t> </a:t>
            </a:r>
            <a:r>
              <a:rPr lang="en-US" sz="1200" dirty="0" err="1"/>
              <a:t>nostrud</a:t>
            </a:r>
            <a:r>
              <a:rPr lang="en-US" sz="1200" dirty="0"/>
              <a:t> exercitation </a:t>
            </a:r>
            <a:r>
              <a:rPr lang="en-US" sz="1200" dirty="0" err="1"/>
              <a:t>ullamco</a:t>
            </a:r>
            <a:r>
              <a:rPr lang="en-US" sz="1200" dirty="0"/>
              <a:t> </a:t>
            </a:r>
            <a:r>
              <a:rPr lang="en-US" sz="1200" dirty="0" err="1"/>
              <a:t>laboris</a:t>
            </a:r>
            <a:r>
              <a:rPr lang="en-US" sz="1200" dirty="0"/>
              <a:t> nisi </a:t>
            </a:r>
            <a:r>
              <a:rPr lang="en-US" sz="1200" dirty="0" err="1"/>
              <a:t>ut</a:t>
            </a:r>
            <a:r>
              <a:rPr lang="en-US" sz="1200" dirty="0"/>
              <a:t> </a:t>
            </a:r>
            <a:r>
              <a:rPr lang="en-US" sz="1200" dirty="0" err="1"/>
              <a:t>aliquip</a:t>
            </a:r>
            <a:r>
              <a:rPr lang="en-US" sz="1200" dirty="0"/>
              <a:t> ex </a:t>
            </a:r>
            <a:r>
              <a:rPr lang="en-US" sz="1200" dirty="0" err="1"/>
              <a:t>ea</a:t>
            </a:r>
            <a:r>
              <a:rPr lang="en-US" sz="1200" dirty="0"/>
              <a:t> </a:t>
            </a:r>
            <a:r>
              <a:rPr lang="en-US" sz="1200" dirty="0" err="1"/>
              <a:t>commodo</a:t>
            </a:r>
            <a:r>
              <a:rPr lang="en-US" sz="1200" dirty="0"/>
              <a:t> </a:t>
            </a:r>
            <a:r>
              <a:rPr lang="en-US" sz="1200" dirty="0" err="1"/>
              <a:t>consequat</a:t>
            </a:r>
            <a:r>
              <a:rPr lang="en-US" sz="1200" dirty="0"/>
              <a:t>. 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sed do </a:t>
            </a:r>
            <a:r>
              <a:rPr lang="en-US" sz="1200" dirty="0" err="1"/>
              <a:t>eiusmod</a:t>
            </a:r>
            <a:r>
              <a:rPr lang="en-US" sz="1200" dirty="0"/>
              <a:t> </a:t>
            </a:r>
            <a:r>
              <a:rPr lang="en-US" sz="1200" dirty="0" err="1"/>
              <a:t>tempor</a:t>
            </a:r>
            <a:r>
              <a:rPr lang="en-US" sz="1200" dirty="0"/>
              <a:t> </a:t>
            </a:r>
            <a:r>
              <a:rPr lang="en-US" sz="1200" dirty="0" err="1"/>
              <a:t>incididunt</a:t>
            </a:r>
            <a:r>
              <a:rPr lang="en-US" sz="1200" dirty="0"/>
              <a:t> </a:t>
            </a:r>
            <a:r>
              <a:rPr lang="en-US" sz="1200" dirty="0" err="1"/>
              <a:t>ut</a:t>
            </a:r>
            <a:r>
              <a:rPr lang="en-US" sz="1200" dirty="0"/>
              <a:t> labore et dolore magna </a:t>
            </a:r>
            <a:r>
              <a:rPr lang="en-US" sz="1200" dirty="0" err="1"/>
              <a:t>aliqua</a:t>
            </a:r>
            <a:r>
              <a:rPr lang="en-US" sz="1200" dirty="0"/>
              <a:t>. </a:t>
            </a:r>
            <a:br>
              <a:rPr lang="en-US" sz="1200" dirty="0"/>
            </a:br>
            <a:r>
              <a:rPr lang="en-US" sz="1200" dirty="0"/>
              <a:t>Ut </a:t>
            </a:r>
            <a:r>
              <a:rPr lang="en-US" sz="1200" dirty="0" err="1"/>
              <a:t>enim</a:t>
            </a:r>
            <a:r>
              <a:rPr lang="en-US" sz="1200" dirty="0"/>
              <a:t> ad minim </a:t>
            </a:r>
            <a:r>
              <a:rPr lang="en-US" sz="1200" dirty="0" err="1"/>
              <a:t>veniam</a:t>
            </a:r>
            <a:r>
              <a:rPr lang="en-US" sz="1200" dirty="0"/>
              <a:t>, </a:t>
            </a:r>
            <a:r>
              <a:rPr lang="en-US" sz="1200" dirty="0" err="1"/>
              <a:t>quis</a:t>
            </a:r>
            <a:r>
              <a:rPr lang="en-US" sz="1200" dirty="0"/>
              <a:t> </a:t>
            </a:r>
            <a:r>
              <a:rPr lang="en-US" sz="1200" dirty="0" err="1"/>
              <a:t>nostrud</a:t>
            </a:r>
            <a:r>
              <a:rPr lang="en-US" sz="1200" dirty="0"/>
              <a:t> exercitation </a:t>
            </a:r>
            <a:r>
              <a:rPr lang="en-US" sz="1200" dirty="0" err="1"/>
              <a:t>ullamco</a:t>
            </a:r>
            <a:r>
              <a:rPr lang="en-US" sz="1200" dirty="0"/>
              <a:t> </a:t>
            </a:r>
            <a:r>
              <a:rPr lang="en-US" sz="1200" dirty="0" err="1"/>
              <a:t>laboris</a:t>
            </a:r>
            <a:r>
              <a:rPr lang="en-US" sz="1200" dirty="0"/>
              <a:t> nisi </a:t>
            </a:r>
            <a:r>
              <a:rPr lang="en-US" sz="1200" dirty="0" err="1"/>
              <a:t>ut</a:t>
            </a:r>
            <a:r>
              <a:rPr lang="en-US" sz="1200" dirty="0"/>
              <a:t> </a:t>
            </a:r>
            <a:r>
              <a:rPr lang="en-US" sz="1200" dirty="0" err="1"/>
              <a:t>aliquip</a:t>
            </a:r>
            <a:r>
              <a:rPr lang="en-US" sz="1200" dirty="0"/>
              <a:t> ex </a:t>
            </a:r>
            <a:r>
              <a:rPr lang="en-US" sz="1200" dirty="0" err="1"/>
              <a:t>ea</a:t>
            </a:r>
            <a:r>
              <a:rPr lang="en-US" sz="1200" dirty="0"/>
              <a:t> </a:t>
            </a:r>
            <a:r>
              <a:rPr lang="en-US" sz="1200" dirty="0" err="1"/>
              <a:t>commodo</a:t>
            </a:r>
            <a:r>
              <a:rPr lang="en-US" sz="1200" dirty="0"/>
              <a:t> </a:t>
            </a:r>
            <a:r>
              <a:rPr lang="en-US" sz="1200" dirty="0" err="1"/>
              <a:t>consequat</a:t>
            </a:r>
            <a:r>
              <a:rPr lang="en-US" sz="1200" dirty="0"/>
              <a:t>.</a:t>
            </a:r>
          </a:p>
        </p:txBody>
      </p:sp>
      <p:sp>
        <p:nvSpPr>
          <p:cNvPr id="4" name="Title 2">
            <a:extLst>
              <a:ext uri="{FF2B5EF4-FFF2-40B4-BE49-F238E27FC236}">
                <a16:creationId xmlns:a16="http://schemas.microsoft.com/office/drawing/2014/main" id="{EE7FB7D5-3FAC-995A-EC53-443E17712C38}"/>
              </a:ext>
            </a:extLst>
          </p:cNvPr>
          <p:cNvSpPr txBox="1">
            <a:spLocks/>
          </p:cNvSpPr>
          <p:nvPr/>
        </p:nvSpPr>
        <p:spPr>
          <a:xfrm>
            <a:off x="263526" y="1290851"/>
            <a:ext cx="5083978" cy="1183999"/>
          </a:xfrm>
          <a:prstGeom prst="rect">
            <a:avLst/>
          </a:prstGeom>
        </p:spPr>
        <p:txBody>
          <a:bodyPr vert="horz" lIns="0" tIns="0" rIns="0" bIns="0" rtlCol="0" anchor="b"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en-US" sz="4800" b="0" dirty="0">
                <a:solidFill>
                  <a:srgbClr val="0C2340"/>
                </a:solidFill>
                <a:latin typeface="Work Sans Light" pitchFamily="2" charset="0"/>
              </a:rPr>
              <a:t>Title of </a:t>
            </a:r>
            <a:br>
              <a:rPr lang="en-US" sz="4800" b="0" dirty="0">
                <a:solidFill>
                  <a:srgbClr val="0C2340"/>
                </a:solidFill>
                <a:latin typeface="Work Sans Light" pitchFamily="2" charset="0"/>
              </a:rPr>
            </a:br>
            <a:r>
              <a:rPr lang="en-US" sz="4800" b="0" dirty="0">
                <a:solidFill>
                  <a:srgbClr val="0C2340"/>
                </a:solidFill>
                <a:latin typeface="Work Sans Light" pitchFamily="2" charset="0"/>
              </a:rPr>
              <a:t>the slide</a:t>
            </a:r>
          </a:p>
        </p:txBody>
      </p:sp>
      <p:sp>
        <p:nvSpPr>
          <p:cNvPr id="52" name="TextBox 10">
            <a:extLst>
              <a:ext uri="{FF2B5EF4-FFF2-40B4-BE49-F238E27FC236}">
                <a16:creationId xmlns:a16="http://schemas.microsoft.com/office/drawing/2014/main" id="{D0A58CE2-A7B7-D451-A912-D316D6D40283}"/>
              </a:ext>
            </a:extLst>
          </p:cNvPr>
          <p:cNvSpPr txBox="1"/>
          <p:nvPr/>
        </p:nvSpPr>
        <p:spPr>
          <a:xfrm>
            <a:off x="265367" y="3145929"/>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53" name="TextBox 10">
            <a:extLst>
              <a:ext uri="{FF2B5EF4-FFF2-40B4-BE49-F238E27FC236}">
                <a16:creationId xmlns:a16="http://schemas.microsoft.com/office/drawing/2014/main" id="{F2F6A64F-115A-A799-BDC1-F4849124D0C7}"/>
              </a:ext>
            </a:extLst>
          </p:cNvPr>
          <p:cNvSpPr txBox="1"/>
          <p:nvPr/>
        </p:nvSpPr>
        <p:spPr>
          <a:xfrm>
            <a:off x="263525" y="3458912"/>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56" name="Rectangle 55">
            <a:extLst>
              <a:ext uri="{FF2B5EF4-FFF2-40B4-BE49-F238E27FC236}">
                <a16:creationId xmlns:a16="http://schemas.microsoft.com/office/drawing/2014/main" id="{693D2A91-05AD-BE8C-2673-7C6E6E98CAF8}"/>
              </a:ext>
            </a:extLst>
          </p:cNvPr>
          <p:cNvSpPr/>
          <p:nvPr/>
        </p:nvSpPr>
        <p:spPr>
          <a:xfrm>
            <a:off x="263526" y="2863094"/>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2B65577A-6AF3-DD88-96C0-E545CF5E6EC5}"/>
              </a:ext>
            </a:extLst>
          </p:cNvPr>
          <p:cNvCxnSpPr/>
          <p:nvPr/>
        </p:nvCxnSpPr>
        <p:spPr>
          <a:xfrm>
            <a:off x="263525" y="2436260"/>
            <a:ext cx="11664950" cy="0"/>
          </a:xfrm>
          <a:prstGeom prst="line">
            <a:avLst/>
          </a:prstGeom>
          <a:ln w="6350">
            <a:solidFill>
              <a:srgbClr val="DA291C"/>
            </a:solidFill>
          </a:ln>
          <a:effectLst/>
        </p:spPr>
        <p:style>
          <a:lnRef idx="2">
            <a:schemeClr val="accent1"/>
          </a:lnRef>
          <a:fillRef idx="0">
            <a:schemeClr val="accent1"/>
          </a:fillRef>
          <a:effectRef idx="1">
            <a:schemeClr val="accent1"/>
          </a:effectRef>
          <a:fontRef idx="minor">
            <a:schemeClr val="tx1"/>
          </a:fontRef>
        </p:style>
      </p:cxnSp>
      <p:sp>
        <p:nvSpPr>
          <p:cNvPr id="5" name="TextBox 10">
            <a:extLst>
              <a:ext uri="{FF2B5EF4-FFF2-40B4-BE49-F238E27FC236}">
                <a16:creationId xmlns:a16="http://schemas.microsoft.com/office/drawing/2014/main" id="{91D3F718-9943-2D03-0846-DC17264C7395}"/>
              </a:ext>
            </a:extLst>
          </p:cNvPr>
          <p:cNvSpPr txBox="1"/>
          <p:nvPr/>
        </p:nvSpPr>
        <p:spPr>
          <a:xfrm>
            <a:off x="3253042" y="3145929"/>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6" name="TextBox 10">
            <a:extLst>
              <a:ext uri="{FF2B5EF4-FFF2-40B4-BE49-F238E27FC236}">
                <a16:creationId xmlns:a16="http://schemas.microsoft.com/office/drawing/2014/main" id="{B87B7C11-5DF7-04EC-F97C-B8DEAB809FA3}"/>
              </a:ext>
            </a:extLst>
          </p:cNvPr>
          <p:cNvSpPr txBox="1"/>
          <p:nvPr/>
        </p:nvSpPr>
        <p:spPr>
          <a:xfrm>
            <a:off x="3251200" y="3458912"/>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7" name="Rectangle 6">
            <a:extLst>
              <a:ext uri="{FF2B5EF4-FFF2-40B4-BE49-F238E27FC236}">
                <a16:creationId xmlns:a16="http://schemas.microsoft.com/office/drawing/2014/main" id="{AFC07095-C4B9-0554-8428-85C1B3739BF6}"/>
              </a:ext>
            </a:extLst>
          </p:cNvPr>
          <p:cNvSpPr/>
          <p:nvPr/>
        </p:nvSpPr>
        <p:spPr>
          <a:xfrm>
            <a:off x="3251201" y="2863094"/>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10">
            <a:extLst>
              <a:ext uri="{FF2B5EF4-FFF2-40B4-BE49-F238E27FC236}">
                <a16:creationId xmlns:a16="http://schemas.microsoft.com/office/drawing/2014/main" id="{C4376CE2-23AD-0DD1-6013-EF40D82B396C}"/>
              </a:ext>
            </a:extLst>
          </p:cNvPr>
          <p:cNvSpPr txBox="1"/>
          <p:nvPr/>
        </p:nvSpPr>
        <p:spPr>
          <a:xfrm>
            <a:off x="6167438" y="3145929"/>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10" name="TextBox 10">
            <a:extLst>
              <a:ext uri="{FF2B5EF4-FFF2-40B4-BE49-F238E27FC236}">
                <a16:creationId xmlns:a16="http://schemas.microsoft.com/office/drawing/2014/main" id="{CBC58790-77CE-E692-AC21-2590605F7673}"/>
              </a:ext>
            </a:extLst>
          </p:cNvPr>
          <p:cNvSpPr txBox="1"/>
          <p:nvPr/>
        </p:nvSpPr>
        <p:spPr>
          <a:xfrm>
            <a:off x="6165596" y="3458912"/>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11" name="Rectangle 10">
            <a:extLst>
              <a:ext uri="{FF2B5EF4-FFF2-40B4-BE49-F238E27FC236}">
                <a16:creationId xmlns:a16="http://schemas.microsoft.com/office/drawing/2014/main" id="{914C9FD4-7DC5-F604-8F7A-6BDE73CAC6A8}"/>
              </a:ext>
            </a:extLst>
          </p:cNvPr>
          <p:cNvSpPr/>
          <p:nvPr/>
        </p:nvSpPr>
        <p:spPr>
          <a:xfrm>
            <a:off x="6165597" y="2863094"/>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0">
            <a:extLst>
              <a:ext uri="{FF2B5EF4-FFF2-40B4-BE49-F238E27FC236}">
                <a16:creationId xmlns:a16="http://schemas.microsoft.com/office/drawing/2014/main" id="{C8A4906F-1135-DF20-EF18-D0A099267DDA}"/>
              </a:ext>
            </a:extLst>
          </p:cNvPr>
          <p:cNvSpPr txBox="1"/>
          <p:nvPr/>
        </p:nvSpPr>
        <p:spPr>
          <a:xfrm>
            <a:off x="9086201" y="3145929"/>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14" name="TextBox 10">
            <a:extLst>
              <a:ext uri="{FF2B5EF4-FFF2-40B4-BE49-F238E27FC236}">
                <a16:creationId xmlns:a16="http://schemas.microsoft.com/office/drawing/2014/main" id="{50FC25DC-274C-D580-6562-09C67D10715D}"/>
              </a:ext>
            </a:extLst>
          </p:cNvPr>
          <p:cNvSpPr txBox="1"/>
          <p:nvPr/>
        </p:nvSpPr>
        <p:spPr>
          <a:xfrm>
            <a:off x="9084359" y="3458912"/>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15" name="Rectangle 14">
            <a:extLst>
              <a:ext uri="{FF2B5EF4-FFF2-40B4-BE49-F238E27FC236}">
                <a16:creationId xmlns:a16="http://schemas.microsoft.com/office/drawing/2014/main" id="{BA9963AD-CF0D-92B5-7072-3C627251454F}"/>
              </a:ext>
            </a:extLst>
          </p:cNvPr>
          <p:cNvSpPr/>
          <p:nvPr/>
        </p:nvSpPr>
        <p:spPr>
          <a:xfrm>
            <a:off x="9084360" y="2863094"/>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0">
            <a:extLst>
              <a:ext uri="{FF2B5EF4-FFF2-40B4-BE49-F238E27FC236}">
                <a16:creationId xmlns:a16="http://schemas.microsoft.com/office/drawing/2014/main" id="{5FB130E8-6CAD-EC69-FE2F-164F087BDDD9}"/>
              </a:ext>
            </a:extLst>
          </p:cNvPr>
          <p:cNvSpPr txBox="1"/>
          <p:nvPr/>
        </p:nvSpPr>
        <p:spPr>
          <a:xfrm>
            <a:off x="265367" y="530746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17" name="TextBox 10">
            <a:extLst>
              <a:ext uri="{FF2B5EF4-FFF2-40B4-BE49-F238E27FC236}">
                <a16:creationId xmlns:a16="http://schemas.microsoft.com/office/drawing/2014/main" id="{7B7C5511-7964-E4EE-653F-B64DAB257447}"/>
              </a:ext>
            </a:extLst>
          </p:cNvPr>
          <p:cNvSpPr txBox="1"/>
          <p:nvPr/>
        </p:nvSpPr>
        <p:spPr>
          <a:xfrm>
            <a:off x="263525" y="5620451"/>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19" name="Rectangle 18">
            <a:extLst>
              <a:ext uri="{FF2B5EF4-FFF2-40B4-BE49-F238E27FC236}">
                <a16:creationId xmlns:a16="http://schemas.microsoft.com/office/drawing/2014/main" id="{08097873-E891-8E30-8C00-5C027FF875B7}"/>
              </a:ext>
            </a:extLst>
          </p:cNvPr>
          <p:cNvSpPr/>
          <p:nvPr/>
        </p:nvSpPr>
        <p:spPr>
          <a:xfrm>
            <a:off x="263526" y="502463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0">
            <a:extLst>
              <a:ext uri="{FF2B5EF4-FFF2-40B4-BE49-F238E27FC236}">
                <a16:creationId xmlns:a16="http://schemas.microsoft.com/office/drawing/2014/main" id="{DD49A3B7-AC00-FE1F-2EFC-BC5965FEF4EB}"/>
              </a:ext>
            </a:extLst>
          </p:cNvPr>
          <p:cNvSpPr txBox="1"/>
          <p:nvPr/>
        </p:nvSpPr>
        <p:spPr>
          <a:xfrm>
            <a:off x="3253042" y="530746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21" name="TextBox 10">
            <a:extLst>
              <a:ext uri="{FF2B5EF4-FFF2-40B4-BE49-F238E27FC236}">
                <a16:creationId xmlns:a16="http://schemas.microsoft.com/office/drawing/2014/main" id="{802D7374-C4C6-E6AE-F3A8-84D7B5B59C4D}"/>
              </a:ext>
            </a:extLst>
          </p:cNvPr>
          <p:cNvSpPr txBox="1"/>
          <p:nvPr/>
        </p:nvSpPr>
        <p:spPr>
          <a:xfrm>
            <a:off x="3251200" y="5620451"/>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22" name="Rectangle 21">
            <a:extLst>
              <a:ext uri="{FF2B5EF4-FFF2-40B4-BE49-F238E27FC236}">
                <a16:creationId xmlns:a16="http://schemas.microsoft.com/office/drawing/2014/main" id="{E0E81E87-A939-3C32-9C85-62DA6CF5306A}"/>
              </a:ext>
            </a:extLst>
          </p:cNvPr>
          <p:cNvSpPr/>
          <p:nvPr/>
        </p:nvSpPr>
        <p:spPr>
          <a:xfrm>
            <a:off x="3251201" y="502463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10">
            <a:extLst>
              <a:ext uri="{FF2B5EF4-FFF2-40B4-BE49-F238E27FC236}">
                <a16:creationId xmlns:a16="http://schemas.microsoft.com/office/drawing/2014/main" id="{A8D7D61F-9ED4-B9A9-FD0B-55D9A464BF37}"/>
              </a:ext>
            </a:extLst>
          </p:cNvPr>
          <p:cNvSpPr txBox="1"/>
          <p:nvPr/>
        </p:nvSpPr>
        <p:spPr>
          <a:xfrm>
            <a:off x="6167438" y="530746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25" name="TextBox 10">
            <a:extLst>
              <a:ext uri="{FF2B5EF4-FFF2-40B4-BE49-F238E27FC236}">
                <a16:creationId xmlns:a16="http://schemas.microsoft.com/office/drawing/2014/main" id="{29B2BF9E-27D7-2C74-43D3-3754BD235EF0}"/>
              </a:ext>
            </a:extLst>
          </p:cNvPr>
          <p:cNvSpPr txBox="1"/>
          <p:nvPr/>
        </p:nvSpPr>
        <p:spPr>
          <a:xfrm>
            <a:off x="6165596" y="5620451"/>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26" name="Rectangle 25">
            <a:extLst>
              <a:ext uri="{FF2B5EF4-FFF2-40B4-BE49-F238E27FC236}">
                <a16:creationId xmlns:a16="http://schemas.microsoft.com/office/drawing/2014/main" id="{02D2D1A9-6904-0143-2634-39922A9484C4}"/>
              </a:ext>
            </a:extLst>
          </p:cNvPr>
          <p:cNvSpPr/>
          <p:nvPr/>
        </p:nvSpPr>
        <p:spPr>
          <a:xfrm>
            <a:off x="6165597" y="502463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10">
            <a:extLst>
              <a:ext uri="{FF2B5EF4-FFF2-40B4-BE49-F238E27FC236}">
                <a16:creationId xmlns:a16="http://schemas.microsoft.com/office/drawing/2014/main" id="{CCCBC7CD-FB93-FAC7-BEC0-C24CC96E6365}"/>
              </a:ext>
            </a:extLst>
          </p:cNvPr>
          <p:cNvSpPr txBox="1"/>
          <p:nvPr/>
        </p:nvSpPr>
        <p:spPr>
          <a:xfrm>
            <a:off x="9086201" y="530746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29" name="TextBox 10">
            <a:extLst>
              <a:ext uri="{FF2B5EF4-FFF2-40B4-BE49-F238E27FC236}">
                <a16:creationId xmlns:a16="http://schemas.microsoft.com/office/drawing/2014/main" id="{1C0D3F18-E6EA-6903-EE57-4F52CB4F62C3}"/>
              </a:ext>
            </a:extLst>
          </p:cNvPr>
          <p:cNvSpPr txBox="1"/>
          <p:nvPr/>
        </p:nvSpPr>
        <p:spPr>
          <a:xfrm>
            <a:off x="9084359" y="5620451"/>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30" name="Rectangle 29">
            <a:extLst>
              <a:ext uri="{FF2B5EF4-FFF2-40B4-BE49-F238E27FC236}">
                <a16:creationId xmlns:a16="http://schemas.microsoft.com/office/drawing/2014/main" id="{AA4BA9AF-24B7-E839-B18C-C98B2570DC84}"/>
              </a:ext>
            </a:extLst>
          </p:cNvPr>
          <p:cNvSpPr/>
          <p:nvPr/>
        </p:nvSpPr>
        <p:spPr>
          <a:xfrm>
            <a:off x="9084360" y="502463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1F0A20B5-BA1B-5E6F-4C69-896F434FC09C}"/>
              </a:ext>
            </a:extLst>
          </p:cNvPr>
          <p:cNvSpPr>
            <a:spLocks noGrp="1"/>
          </p:cNvSpPr>
          <p:nvPr>
            <p:ph type="body" sz="quarter" idx="4294967295"/>
          </p:nvPr>
        </p:nvSpPr>
        <p:spPr>
          <a:xfrm>
            <a:off x="263526" y="296863"/>
            <a:ext cx="2484438" cy="175577"/>
          </a:xfrm>
        </p:spPr>
        <p:txBody>
          <a:bodyPr/>
          <a:lstStyle/>
          <a:p>
            <a:r>
              <a:rPr lang="pt-BR" dirty="0"/>
              <a:t>LOREM IPSUM</a:t>
            </a:r>
            <a:endParaRPr lang="en-GB" dirty="0"/>
          </a:p>
        </p:txBody>
      </p:sp>
    </p:spTree>
    <p:extLst>
      <p:ext uri="{BB962C8B-B14F-4D97-AF65-F5344CB8AC3E}">
        <p14:creationId xmlns:p14="http://schemas.microsoft.com/office/powerpoint/2010/main" val="66853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 name="Título 1">
            <a:extLst>
              <a:ext uri="{FF2B5EF4-FFF2-40B4-BE49-F238E27FC236}">
                <a16:creationId xmlns:a16="http://schemas.microsoft.com/office/drawing/2014/main" id="{0443C119-EAFD-60CA-93A6-6A6A64CD02EA}"/>
              </a:ext>
            </a:extLst>
          </p:cNvPr>
          <p:cNvSpPr txBox="1">
            <a:spLocks/>
          </p:cNvSpPr>
          <p:nvPr/>
        </p:nvSpPr>
        <p:spPr>
          <a:xfrm>
            <a:off x="205244" y="320811"/>
            <a:ext cx="4482867" cy="429647"/>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dirty="0">
                <a:solidFill>
                  <a:srgbClr val="DA291C"/>
                </a:solidFill>
                <a:latin typeface="Work Sans Light" pitchFamily="2" charset="0"/>
              </a:rPr>
              <a:t>Entregas</a:t>
            </a:r>
          </a:p>
        </p:txBody>
      </p:sp>
      <p:graphicFrame>
        <p:nvGraphicFramePr>
          <p:cNvPr id="2" name="Segnaposto tabella 18">
            <a:extLst>
              <a:ext uri="{FF2B5EF4-FFF2-40B4-BE49-F238E27FC236}">
                <a16:creationId xmlns:a16="http://schemas.microsoft.com/office/drawing/2014/main" id="{1F39DE9F-30C9-FB35-A1D7-41CD2966FD8F}"/>
              </a:ext>
            </a:extLst>
          </p:cNvPr>
          <p:cNvGraphicFramePr>
            <a:graphicFrameLocks/>
          </p:cNvGraphicFramePr>
          <p:nvPr>
            <p:extLst>
              <p:ext uri="{D42A27DB-BD31-4B8C-83A1-F6EECF244321}">
                <p14:modId xmlns:p14="http://schemas.microsoft.com/office/powerpoint/2010/main" val="2125352003"/>
              </p:ext>
            </p:extLst>
          </p:nvPr>
        </p:nvGraphicFramePr>
        <p:xfrm>
          <a:off x="263525" y="1168401"/>
          <a:ext cx="11664945" cy="5271942"/>
        </p:xfrm>
        <a:graphic>
          <a:graphicData uri="http://schemas.openxmlformats.org/drawingml/2006/table">
            <a:tbl>
              <a:tblPr>
                <a:tableStyleId>{5C22544A-7EE6-4342-B048-85BDC9FD1C3A}</a:tableStyleId>
              </a:tblPr>
              <a:tblGrid>
                <a:gridCol w="1584081">
                  <a:extLst>
                    <a:ext uri="{9D8B030D-6E8A-4147-A177-3AD203B41FA5}">
                      <a16:colId xmlns:a16="http://schemas.microsoft.com/office/drawing/2014/main" val="20000"/>
                    </a:ext>
                  </a:extLst>
                </a:gridCol>
                <a:gridCol w="210018">
                  <a:extLst>
                    <a:ext uri="{9D8B030D-6E8A-4147-A177-3AD203B41FA5}">
                      <a16:colId xmlns:a16="http://schemas.microsoft.com/office/drawing/2014/main" val="20001"/>
                    </a:ext>
                  </a:extLst>
                </a:gridCol>
                <a:gridCol w="210018">
                  <a:extLst>
                    <a:ext uri="{9D8B030D-6E8A-4147-A177-3AD203B41FA5}">
                      <a16:colId xmlns:a16="http://schemas.microsoft.com/office/drawing/2014/main" val="20002"/>
                    </a:ext>
                  </a:extLst>
                </a:gridCol>
                <a:gridCol w="210018">
                  <a:extLst>
                    <a:ext uri="{9D8B030D-6E8A-4147-A177-3AD203B41FA5}">
                      <a16:colId xmlns:a16="http://schemas.microsoft.com/office/drawing/2014/main" val="20003"/>
                    </a:ext>
                  </a:extLst>
                </a:gridCol>
                <a:gridCol w="210018">
                  <a:extLst>
                    <a:ext uri="{9D8B030D-6E8A-4147-A177-3AD203B41FA5}">
                      <a16:colId xmlns:a16="http://schemas.microsoft.com/office/drawing/2014/main" val="20004"/>
                    </a:ext>
                  </a:extLst>
                </a:gridCol>
                <a:gridCol w="210018">
                  <a:extLst>
                    <a:ext uri="{9D8B030D-6E8A-4147-A177-3AD203B41FA5}">
                      <a16:colId xmlns:a16="http://schemas.microsoft.com/office/drawing/2014/main" val="20005"/>
                    </a:ext>
                  </a:extLst>
                </a:gridCol>
                <a:gridCol w="210018">
                  <a:extLst>
                    <a:ext uri="{9D8B030D-6E8A-4147-A177-3AD203B41FA5}">
                      <a16:colId xmlns:a16="http://schemas.microsoft.com/office/drawing/2014/main" val="20006"/>
                    </a:ext>
                  </a:extLst>
                </a:gridCol>
                <a:gridCol w="210018">
                  <a:extLst>
                    <a:ext uri="{9D8B030D-6E8A-4147-A177-3AD203B41FA5}">
                      <a16:colId xmlns:a16="http://schemas.microsoft.com/office/drawing/2014/main" val="20007"/>
                    </a:ext>
                  </a:extLst>
                </a:gridCol>
                <a:gridCol w="210018">
                  <a:extLst>
                    <a:ext uri="{9D8B030D-6E8A-4147-A177-3AD203B41FA5}">
                      <a16:colId xmlns:a16="http://schemas.microsoft.com/office/drawing/2014/main" val="20008"/>
                    </a:ext>
                  </a:extLst>
                </a:gridCol>
                <a:gridCol w="210018">
                  <a:extLst>
                    <a:ext uri="{9D8B030D-6E8A-4147-A177-3AD203B41FA5}">
                      <a16:colId xmlns:a16="http://schemas.microsoft.com/office/drawing/2014/main" val="20009"/>
                    </a:ext>
                  </a:extLst>
                </a:gridCol>
                <a:gridCol w="210018">
                  <a:extLst>
                    <a:ext uri="{9D8B030D-6E8A-4147-A177-3AD203B41FA5}">
                      <a16:colId xmlns:a16="http://schemas.microsoft.com/office/drawing/2014/main" val="20010"/>
                    </a:ext>
                  </a:extLst>
                </a:gridCol>
                <a:gridCol w="210018">
                  <a:extLst>
                    <a:ext uri="{9D8B030D-6E8A-4147-A177-3AD203B41FA5}">
                      <a16:colId xmlns:a16="http://schemas.microsoft.com/office/drawing/2014/main" val="20011"/>
                    </a:ext>
                  </a:extLst>
                </a:gridCol>
                <a:gridCol w="210018">
                  <a:extLst>
                    <a:ext uri="{9D8B030D-6E8A-4147-A177-3AD203B41FA5}">
                      <a16:colId xmlns:a16="http://schemas.microsoft.com/office/drawing/2014/main" val="20012"/>
                    </a:ext>
                  </a:extLst>
                </a:gridCol>
                <a:gridCol w="210018">
                  <a:extLst>
                    <a:ext uri="{9D8B030D-6E8A-4147-A177-3AD203B41FA5}">
                      <a16:colId xmlns:a16="http://schemas.microsoft.com/office/drawing/2014/main" val="20013"/>
                    </a:ext>
                  </a:extLst>
                </a:gridCol>
                <a:gridCol w="210018">
                  <a:extLst>
                    <a:ext uri="{9D8B030D-6E8A-4147-A177-3AD203B41FA5}">
                      <a16:colId xmlns:a16="http://schemas.microsoft.com/office/drawing/2014/main" val="20014"/>
                    </a:ext>
                  </a:extLst>
                </a:gridCol>
                <a:gridCol w="210018">
                  <a:extLst>
                    <a:ext uri="{9D8B030D-6E8A-4147-A177-3AD203B41FA5}">
                      <a16:colId xmlns:a16="http://schemas.microsoft.com/office/drawing/2014/main" val="20015"/>
                    </a:ext>
                  </a:extLst>
                </a:gridCol>
                <a:gridCol w="210018">
                  <a:extLst>
                    <a:ext uri="{9D8B030D-6E8A-4147-A177-3AD203B41FA5}">
                      <a16:colId xmlns:a16="http://schemas.microsoft.com/office/drawing/2014/main" val="20016"/>
                    </a:ext>
                  </a:extLst>
                </a:gridCol>
                <a:gridCol w="210018">
                  <a:extLst>
                    <a:ext uri="{9D8B030D-6E8A-4147-A177-3AD203B41FA5}">
                      <a16:colId xmlns:a16="http://schemas.microsoft.com/office/drawing/2014/main" val="20017"/>
                    </a:ext>
                  </a:extLst>
                </a:gridCol>
                <a:gridCol w="210018">
                  <a:extLst>
                    <a:ext uri="{9D8B030D-6E8A-4147-A177-3AD203B41FA5}">
                      <a16:colId xmlns:a16="http://schemas.microsoft.com/office/drawing/2014/main" val="20018"/>
                    </a:ext>
                  </a:extLst>
                </a:gridCol>
                <a:gridCol w="210018">
                  <a:extLst>
                    <a:ext uri="{9D8B030D-6E8A-4147-A177-3AD203B41FA5}">
                      <a16:colId xmlns:a16="http://schemas.microsoft.com/office/drawing/2014/main" val="20019"/>
                    </a:ext>
                  </a:extLst>
                </a:gridCol>
                <a:gridCol w="210018">
                  <a:extLst>
                    <a:ext uri="{9D8B030D-6E8A-4147-A177-3AD203B41FA5}">
                      <a16:colId xmlns:a16="http://schemas.microsoft.com/office/drawing/2014/main" val="20020"/>
                    </a:ext>
                  </a:extLst>
                </a:gridCol>
                <a:gridCol w="210018">
                  <a:extLst>
                    <a:ext uri="{9D8B030D-6E8A-4147-A177-3AD203B41FA5}">
                      <a16:colId xmlns:a16="http://schemas.microsoft.com/office/drawing/2014/main" val="20021"/>
                    </a:ext>
                  </a:extLst>
                </a:gridCol>
                <a:gridCol w="210018">
                  <a:extLst>
                    <a:ext uri="{9D8B030D-6E8A-4147-A177-3AD203B41FA5}">
                      <a16:colId xmlns:a16="http://schemas.microsoft.com/office/drawing/2014/main" val="20022"/>
                    </a:ext>
                  </a:extLst>
                </a:gridCol>
                <a:gridCol w="210018">
                  <a:extLst>
                    <a:ext uri="{9D8B030D-6E8A-4147-A177-3AD203B41FA5}">
                      <a16:colId xmlns:a16="http://schemas.microsoft.com/office/drawing/2014/main" val="20023"/>
                    </a:ext>
                  </a:extLst>
                </a:gridCol>
                <a:gridCol w="210018">
                  <a:extLst>
                    <a:ext uri="{9D8B030D-6E8A-4147-A177-3AD203B41FA5}">
                      <a16:colId xmlns:a16="http://schemas.microsoft.com/office/drawing/2014/main" val="20024"/>
                    </a:ext>
                  </a:extLst>
                </a:gridCol>
                <a:gridCol w="210018">
                  <a:extLst>
                    <a:ext uri="{9D8B030D-6E8A-4147-A177-3AD203B41FA5}">
                      <a16:colId xmlns:a16="http://schemas.microsoft.com/office/drawing/2014/main" val="20025"/>
                    </a:ext>
                  </a:extLst>
                </a:gridCol>
                <a:gridCol w="210018">
                  <a:extLst>
                    <a:ext uri="{9D8B030D-6E8A-4147-A177-3AD203B41FA5}">
                      <a16:colId xmlns:a16="http://schemas.microsoft.com/office/drawing/2014/main" val="20026"/>
                    </a:ext>
                  </a:extLst>
                </a:gridCol>
                <a:gridCol w="210018">
                  <a:extLst>
                    <a:ext uri="{9D8B030D-6E8A-4147-A177-3AD203B41FA5}">
                      <a16:colId xmlns:a16="http://schemas.microsoft.com/office/drawing/2014/main" val="20027"/>
                    </a:ext>
                  </a:extLst>
                </a:gridCol>
                <a:gridCol w="210018">
                  <a:extLst>
                    <a:ext uri="{9D8B030D-6E8A-4147-A177-3AD203B41FA5}">
                      <a16:colId xmlns:a16="http://schemas.microsoft.com/office/drawing/2014/main" val="20028"/>
                    </a:ext>
                  </a:extLst>
                </a:gridCol>
                <a:gridCol w="210018">
                  <a:extLst>
                    <a:ext uri="{9D8B030D-6E8A-4147-A177-3AD203B41FA5}">
                      <a16:colId xmlns:a16="http://schemas.microsoft.com/office/drawing/2014/main" val="20029"/>
                    </a:ext>
                  </a:extLst>
                </a:gridCol>
                <a:gridCol w="210018">
                  <a:extLst>
                    <a:ext uri="{9D8B030D-6E8A-4147-A177-3AD203B41FA5}">
                      <a16:colId xmlns:a16="http://schemas.microsoft.com/office/drawing/2014/main" val="20030"/>
                    </a:ext>
                  </a:extLst>
                </a:gridCol>
                <a:gridCol w="210018">
                  <a:extLst>
                    <a:ext uri="{9D8B030D-6E8A-4147-A177-3AD203B41FA5}">
                      <a16:colId xmlns:a16="http://schemas.microsoft.com/office/drawing/2014/main" val="20031"/>
                    </a:ext>
                  </a:extLst>
                </a:gridCol>
                <a:gridCol w="210018">
                  <a:extLst>
                    <a:ext uri="{9D8B030D-6E8A-4147-A177-3AD203B41FA5}">
                      <a16:colId xmlns:a16="http://schemas.microsoft.com/office/drawing/2014/main" val="20032"/>
                    </a:ext>
                  </a:extLst>
                </a:gridCol>
                <a:gridCol w="210018">
                  <a:extLst>
                    <a:ext uri="{9D8B030D-6E8A-4147-A177-3AD203B41FA5}">
                      <a16:colId xmlns:a16="http://schemas.microsoft.com/office/drawing/2014/main" val="20033"/>
                    </a:ext>
                  </a:extLst>
                </a:gridCol>
                <a:gridCol w="210018">
                  <a:extLst>
                    <a:ext uri="{9D8B030D-6E8A-4147-A177-3AD203B41FA5}">
                      <a16:colId xmlns:a16="http://schemas.microsoft.com/office/drawing/2014/main" val="20034"/>
                    </a:ext>
                  </a:extLst>
                </a:gridCol>
                <a:gridCol w="210018">
                  <a:extLst>
                    <a:ext uri="{9D8B030D-6E8A-4147-A177-3AD203B41FA5}">
                      <a16:colId xmlns:a16="http://schemas.microsoft.com/office/drawing/2014/main" val="20035"/>
                    </a:ext>
                  </a:extLst>
                </a:gridCol>
                <a:gridCol w="210018">
                  <a:extLst>
                    <a:ext uri="{9D8B030D-6E8A-4147-A177-3AD203B41FA5}">
                      <a16:colId xmlns:a16="http://schemas.microsoft.com/office/drawing/2014/main" val="20036"/>
                    </a:ext>
                  </a:extLst>
                </a:gridCol>
                <a:gridCol w="210018">
                  <a:extLst>
                    <a:ext uri="{9D8B030D-6E8A-4147-A177-3AD203B41FA5}">
                      <a16:colId xmlns:a16="http://schemas.microsoft.com/office/drawing/2014/main" val="20037"/>
                    </a:ext>
                  </a:extLst>
                </a:gridCol>
                <a:gridCol w="210018">
                  <a:extLst>
                    <a:ext uri="{9D8B030D-6E8A-4147-A177-3AD203B41FA5}">
                      <a16:colId xmlns:a16="http://schemas.microsoft.com/office/drawing/2014/main" val="20038"/>
                    </a:ext>
                  </a:extLst>
                </a:gridCol>
                <a:gridCol w="210018">
                  <a:extLst>
                    <a:ext uri="{9D8B030D-6E8A-4147-A177-3AD203B41FA5}">
                      <a16:colId xmlns:a16="http://schemas.microsoft.com/office/drawing/2014/main" val="20039"/>
                    </a:ext>
                  </a:extLst>
                </a:gridCol>
                <a:gridCol w="210018">
                  <a:extLst>
                    <a:ext uri="{9D8B030D-6E8A-4147-A177-3AD203B41FA5}">
                      <a16:colId xmlns:a16="http://schemas.microsoft.com/office/drawing/2014/main" val="20040"/>
                    </a:ext>
                  </a:extLst>
                </a:gridCol>
                <a:gridCol w="210018">
                  <a:extLst>
                    <a:ext uri="{9D8B030D-6E8A-4147-A177-3AD203B41FA5}">
                      <a16:colId xmlns:a16="http://schemas.microsoft.com/office/drawing/2014/main" val="20041"/>
                    </a:ext>
                  </a:extLst>
                </a:gridCol>
                <a:gridCol w="210018">
                  <a:extLst>
                    <a:ext uri="{9D8B030D-6E8A-4147-A177-3AD203B41FA5}">
                      <a16:colId xmlns:a16="http://schemas.microsoft.com/office/drawing/2014/main" val="20042"/>
                    </a:ext>
                  </a:extLst>
                </a:gridCol>
                <a:gridCol w="210018">
                  <a:extLst>
                    <a:ext uri="{9D8B030D-6E8A-4147-A177-3AD203B41FA5}">
                      <a16:colId xmlns:a16="http://schemas.microsoft.com/office/drawing/2014/main" val="20043"/>
                    </a:ext>
                  </a:extLst>
                </a:gridCol>
                <a:gridCol w="210018">
                  <a:extLst>
                    <a:ext uri="{9D8B030D-6E8A-4147-A177-3AD203B41FA5}">
                      <a16:colId xmlns:a16="http://schemas.microsoft.com/office/drawing/2014/main" val="20044"/>
                    </a:ext>
                  </a:extLst>
                </a:gridCol>
                <a:gridCol w="210018">
                  <a:extLst>
                    <a:ext uri="{9D8B030D-6E8A-4147-A177-3AD203B41FA5}">
                      <a16:colId xmlns:a16="http://schemas.microsoft.com/office/drawing/2014/main" val="20045"/>
                    </a:ext>
                  </a:extLst>
                </a:gridCol>
                <a:gridCol w="210018">
                  <a:extLst>
                    <a:ext uri="{9D8B030D-6E8A-4147-A177-3AD203B41FA5}">
                      <a16:colId xmlns:a16="http://schemas.microsoft.com/office/drawing/2014/main" val="20046"/>
                    </a:ext>
                  </a:extLst>
                </a:gridCol>
                <a:gridCol w="210018">
                  <a:extLst>
                    <a:ext uri="{9D8B030D-6E8A-4147-A177-3AD203B41FA5}">
                      <a16:colId xmlns:a16="http://schemas.microsoft.com/office/drawing/2014/main" val="20047"/>
                    </a:ext>
                  </a:extLst>
                </a:gridCol>
                <a:gridCol w="210018">
                  <a:extLst>
                    <a:ext uri="{9D8B030D-6E8A-4147-A177-3AD203B41FA5}">
                      <a16:colId xmlns:a16="http://schemas.microsoft.com/office/drawing/2014/main" val="20048"/>
                    </a:ext>
                  </a:extLst>
                </a:gridCol>
              </a:tblGrid>
              <a:tr h="405534">
                <a:tc>
                  <a:txBody>
                    <a:bodyPr/>
                    <a:lstStyle/>
                    <a:p>
                      <a:pPr algn="ctr">
                        <a:lnSpc>
                          <a:spcPts val="800"/>
                        </a:lnSpc>
                      </a:pPr>
                      <a:endParaRPr lang="en-GB" sz="1000">
                        <a:solidFill>
                          <a:schemeClr val="bg2"/>
                        </a:solidFill>
                        <a:latin typeface="Work Sans" pitchFamily="2" charset="0"/>
                      </a:endParaRP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lnSpc>
                          <a:spcPts val="800"/>
                        </a:lnSpc>
                      </a:pPr>
                      <a:r>
                        <a:rPr lang="en-GB" sz="1000" dirty="0">
                          <a:solidFill>
                            <a:srgbClr val="0C2340"/>
                          </a:solidFill>
                          <a:latin typeface="Work Sans" pitchFamily="2" charset="0"/>
                        </a:rPr>
                        <a:t>Semana 1</a:t>
                      </a:r>
                    </a:p>
                  </a:txBody>
                  <a:tcPr marL="0" marR="0" marT="0" marB="0" anchor="ctr">
                    <a:lnL w="12700" cap="flat" cmpd="sng" algn="ctr">
                      <a:solidFill>
                        <a:srgbClr val="DADEE2"/>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Semana 2</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Semana 3</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Semana 4</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Semana 5</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Semana 6</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Semana 7</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Semana 8</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Semana 9</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Semana 10</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Semana 11</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Semana 12</a:t>
                      </a: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405534">
                <a:tc>
                  <a:txBody>
                    <a:bodyPr/>
                    <a:lstStyle/>
                    <a:p>
                      <a:pPr algn="l">
                        <a:lnSpc>
                          <a:spcPts val="800"/>
                        </a:lnSpc>
                      </a:pPr>
                      <a:r>
                        <a:rPr lang="en-GB" sz="1000" dirty="0">
                          <a:solidFill>
                            <a:srgbClr val="0C2340"/>
                          </a:solidFill>
                          <a:latin typeface="Work Sans" pitchFamily="2" charset="0"/>
                        </a:rPr>
                        <a:t>EDA Inicial</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05534">
                <a:tc>
                  <a:txBody>
                    <a:bodyPr/>
                    <a:lstStyle/>
                    <a:p>
                      <a:pPr algn="l">
                        <a:lnSpc>
                          <a:spcPts val="800"/>
                        </a:lnSpc>
                      </a:pPr>
                      <a:r>
                        <a:rPr lang="en-GB" sz="1000" dirty="0" err="1">
                          <a:solidFill>
                            <a:srgbClr val="0C2340"/>
                          </a:solidFill>
                          <a:latin typeface="Work Sans" pitchFamily="2" charset="0"/>
                        </a:rPr>
                        <a:t>Correlação</a:t>
                      </a:r>
                      <a:r>
                        <a:rPr lang="en-GB" sz="1000" dirty="0">
                          <a:solidFill>
                            <a:srgbClr val="0C2340"/>
                          </a:solidFill>
                          <a:latin typeface="Work Sans" pitchFamily="2" charset="0"/>
                        </a:rPr>
                        <a:t> e </a:t>
                      </a:r>
                      <a:r>
                        <a:rPr lang="en-GB" sz="1000" dirty="0" err="1">
                          <a:solidFill>
                            <a:srgbClr val="0C2340"/>
                          </a:solidFill>
                          <a:latin typeface="Work Sans" pitchFamily="2" charset="0"/>
                        </a:rPr>
                        <a:t>Sazonalidade</a:t>
                      </a:r>
                      <a:endParaRPr lang="en-GB" sz="1000" dirty="0">
                        <a:solidFill>
                          <a:srgbClr val="0C2340"/>
                        </a:solidFill>
                        <a:latin typeface="Work Sans" pitchFamily="2" charset="0"/>
                      </a:endParaRP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EDA Final e Dataset pronto para ML</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err="1">
                          <a:solidFill>
                            <a:srgbClr val="0C2340"/>
                          </a:solidFill>
                          <a:latin typeface="Work Sans" pitchFamily="2" charset="0"/>
                        </a:rPr>
                        <a:t>Preparação</a:t>
                      </a:r>
                      <a:r>
                        <a:rPr lang="en-GB" sz="1000" dirty="0">
                          <a:solidFill>
                            <a:srgbClr val="0C2340"/>
                          </a:solidFill>
                          <a:latin typeface="Work Sans" pitchFamily="2" charset="0"/>
                        </a:rPr>
                        <a:t> do ML</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Teste de </a:t>
                      </a:r>
                      <a:r>
                        <a:rPr lang="en-GB" sz="1000" dirty="0" err="1">
                          <a:solidFill>
                            <a:srgbClr val="0C2340"/>
                          </a:solidFill>
                          <a:latin typeface="Work Sans" pitchFamily="2" charset="0"/>
                        </a:rPr>
                        <a:t>Modelos</a:t>
                      </a:r>
                      <a:endParaRPr lang="en-GB" sz="1000" dirty="0">
                        <a:solidFill>
                          <a:srgbClr val="0C2340"/>
                        </a:solidFill>
                        <a:latin typeface="Work Sans" pitchFamily="2" charset="0"/>
                      </a:endParaRP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err="1">
                          <a:solidFill>
                            <a:srgbClr val="0C2340"/>
                          </a:solidFill>
                          <a:latin typeface="Work Sans" pitchFamily="2" charset="0"/>
                        </a:rPr>
                        <a:t>Modelo</a:t>
                      </a:r>
                      <a:r>
                        <a:rPr lang="en-GB" sz="1000" dirty="0">
                          <a:solidFill>
                            <a:srgbClr val="0C2340"/>
                          </a:solidFill>
                          <a:latin typeface="Work Sans" pitchFamily="2" charset="0"/>
                        </a:rPr>
                        <a:t> Final </a:t>
                      </a:r>
                      <a:r>
                        <a:rPr lang="en-GB" sz="1000" dirty="0" err="1">
                          <a:solidFill>
                            <a:srgbClr val="0C2340"/>
                          </a:solidFill>
                          <a:latin typeface="Work Sans" pitchFamily="2" charset="0"/>
                        </a:rPr>
                        <a:t>Treinado</a:t>
                      </a:r>
                      <a:endParaRPr lang="en-GB" sz="1000" dirty="0">
                        <a:solidFill>
                          <a:srgbClr val="0C2340"/>
                        </a:solidFill>
                        <a:latin typeface="Work Sans" pitchFamily="2" charset="0"/>
                      </a:endParaRP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Dashboard base BI</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Dashboard </a:t>
                      </a:r>
                      <a:r>
                        <a:rPr lang="en-GB" sz="1000" dirty="0" err="1">
                          <a:solidFill>
                            <a:srgbClr val="0C2340"/>
                          </a:solidFill>
                          <a:latin typeface="Work Sans" pitchFamily="2" charset="0"/>
                        </a:rPr>
                        <a:t>Completo</a:t>
                      </a:r>
                      <a:endParaRPr lang="en-GB" sz="1000" dirty="0">
                        <a:solidFill>
                          <a:srgbClr val="0C2340"/>
                        </a:solidFill>
                        <a:latin typeface="Work Sans" pitchFamily="2" charset="0"/>
                      </a:endParaRP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Base da </a:t>
                      </a:r>
                      <a:r>
                        <a:rPr lang="en-GB" sz="1000" dirty="0" err="1">
                          <a:solidFill>
                            <a:srgbClr val="0C2340"/>
                          </a:solidFill>
                          <a:latin typeface="Work Sans" pitchFamily="2" charset="0"/>
                        </a:rPr>
                        <a:t>Integração</a:t>
                      </a:r>
                      <a:r>
                        <a:rPr lang="en-GB" sz="1000" dirty="0">
                          <a:solidFill>
                            <a:srgbClr val="0C2340"/>
                          </a:solidFill>
                          <a:latin typeface="Work Sans" pitchFamily="2" charset="0"/>
                        </a:rPr>
                        <a:t> LLM</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LL </a:t>
                      </a:r>
                      <a:r>
                        <a:rPr lang="en-GB" sz="1000" dirty="0" err="1">
                          <a:solidFill>
                            <a:srgbClr val="0C2340"/>
                          </a:solidFill>
                          <a:latin typeface="Work Sans" pitchFamily="2" charset="0"/>
                        </a:rPr>
                        <a:t>Integrado</a:t>
                      </a:r>
                      <a:r>
                        <a:rPr lang="en-GB" sz="1000" dirty="0">
                          <a:solidFill>
                            <a:srgbClr val="0C2340"/>
                          </a:solidFill>
                          <a:latin typeface="Work Sans" pitchFamily="2" charset="0"/>
                        </a:rPr>
                        <a:t> + Insights</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6326"/>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err="1">
                          <a:solidFill>
                            <a:srgbClr val="0C2340"/>
                          </a:solidFill>
                          <a:latin typeface="Work Sans" pitchFamily="2" charset="0"/>
                        </a:rPr>
                        <a:t>Publicação</a:t>
                      </a:r>
                      <a:r>
                        <a:rPr lang="en-GB" sz="1000" dirty="0">
                          <a:solidFill>
                            <a:srgbClr val="0C2340"/>
                          </a:solidFill>
                          <a:latin typeface="Work Sans" pitchFamily="2" charset="0"/>
                        </a:rPr>
                        <a:t> do Power BI</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54259"/>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54259"/>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54259"/>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54259"/>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1261717"/>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err="1">
                          <a:solidFill>
                            <a:srgbClr val="0C2340"/>
                          </a:solidFill>
                          <a:latin typeface="Work Sans" pitchFamily="2" charset="0"/>
                        </a:rPr>
                        <a:t>Entrega</a:t>
                      </a:r>
                      <a:r>
                        <a:rPr lang="en-GB" sz="1000" dirty="0">
                          <a:solidFill>
                            <a:srgbClr val="0C2340"/>
                          </a:solidFill>
                          <a:latin typeface="Work Sans" pitchFamily="2" charset="0"/>
                        </a:rPr>
                        <a:t> Final</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291C"/>
                    </a:solidFill>
                  </a:tcPr>
                </a:tc>
                <a:extLst>
                  <a:ext uri="{0D108BD9-81ED-4DB2-BD59-A6C34878D82A}">
                    <a16:rowId xmlns:a16="http://schemas.microsoft.com/office/drawing/2014/main" val="1634277627"/>
                  </a:ext>
                </a:extLst>
              </a:tr>
            </a:tbl>
          </a:graphicData>
        </a:graphic>
      </p:graphicFrame>
    </p:spTree>
    <p:extLst>
      <p:ext uri="{BB962C8B-B14F-4D97-AF65-F5344CB8AC3E}">
        <p14:creationId xmlns:p14="http://schemas.microsoft.com/office/powerpoint/2010/main" val="2081848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4FBC8493-6698-4D6D-6D5E-AB84D42BE6E5}"/>
              </a:ext>
            </a:extLst>
          </p:cNvPr>
          <p:cNvGraphicFramePr>
            <a:graphicFrameLocks noGrp="1"/>
          </p:cNvGraphicFramePr>
          <p:nvPr>
            <p:extLst>
              <p:ext uri="{D42A27DB-BD31-4B8C-83A1-F6EECF244321}">
                <p14:modId xmlns:p14="http://schemas.microsoft.com/office/powerpoint/2010/main" val="2410146602"/>
              </p:ext>
            </p:extLst>
          </p:nvPr>
        </p:nvGraphicFramePr>
        <p:xfrm>
          <a:off x="3287263" y="3310860"/>
          <a:ext cx="8641212" cy="624574"/>
        </p:xfrm>
        <a:graphic>
          <a:graphicData uri="http://schemas.openxmlformats.org/drawingml/2006/table">
            <a:tbl>
              <a:tblPr firstRow="1" bandRow="1">
                <a:tableStyleId>{5C22544A-7EE6-4342-B048-85BDC9FD1C3A}</a:tableStyleId>
              </a:tblPr>
              <a:tblGrid>
                <a:gridCol w="1263716">
                  <a:extLst>
                    <a:ext uri="{9D8B030D-6E8A-4147-A177-3AD203B41FA5}">
                      <a16:colId xmlns:a16="http://schemas.microsoft.com/office/drawing/2014/main" val="720845502"/>
                    </a:ext>
                  </a:extLst>
                </a:gridCol>
                <a:gridCol w="893380">
                  <a:extLst>
                    <a:ext uri="{9D8B030D-6E8A-4147-A177-3AD203B41FA5}">
                      <a16:colId xmlns:a16="http://schemas.microsoft.com/office/drawing/2014/main" val="158256377"/>
                    </a:ext>
                  </a:extLst>
                </a:gridCol>
                <a:gridCol w="1208689">
                  <a:extLst>
                    <a:ext uri="{9D8B030D-6E8A-4147-A177-3AD203B41FA5}">
                      <a16:colId xmlns:a16="http://schemas.microsoft.com/office/drawing/2014/main" val="2435990801"/>
                    </a:ext>
                  </a:extLst>
                </a:gridCol>
                <a:gridCol w="2395023">
                  <a:extLst>
                    <a:ext uri="{9D8B030D-6E8A-4147-A177-3AD203B41FA5}">
                      <a16:colId xmlns:a16="http://schemas.microsoft.com/office/drawing/2014/main" val="3336020059"/>
                    </a:ext>
                  </a:extLst>
                </a:gridCol>
                <a:gridCol w="1440202">
                  <a:extLst>
                    <a:ext uri="{9D8B030D-6E8A-4147-A177-3AD203B41FA5}">
                      <a16:colId xmlns:a16="http://schemas.microsoft.com/office/drawing/2014/main" val="3607814444"/>
                    </a:ext>
                  </a:extLst>
                </a:gridCol>
                <a:gridCol w="1440202">
                  <a:extLst>
                    <a:ext uri="{9D8B030D-6E8A-4147-A177-3AD203B41FA5}">
                      <a16:colId xmlns:a16="http://schemas.microsoft.com/office/drawing/2014/main" val="2578849387"/>
                    </a:ext>
                  </a:extLst>
                </a:gridCol>
              </a:tblGrid>
              <a:tr h="172024">
                <a:tc>
                  <a:txBody>
                    <a:bodyPr/>
                    <a:lstStyle/>
                    <a:p>
                      <a:pPr algn="l"/>
                      <a:r>
                        <a:rPr kumimoji="0" lang="pt-BR" sz="1000" b="0" u="none" strike="noStrike" kern="1200" cap="none" spc="0" normalizeH="0" baseline="0" dirty="0" err="1">
                          <a:ln>
                            <a:noFill/>
                          </a:ln>
                          <a:solidFill>
                            <a:srgbClr val="A2ACB7"/>
                          </a:solidFill>
                          <a:effectLst/>
                          <a:uLnTx/>
                          <a:uFillTx/>
                          <a:latin typeface="+mn-lt"/>
                          <a:ea typeface="+mn-ea"/>
                          <a:cs typeface="Arial" panose="020B0604020202020204" pitchFamily="34" charset="0"/>
                        </a:rPr>
                        <a:t>Industry</a:t>
                      </a:r>
                      <a:endParaRPr kumimoji="0" lang="en-GB" sz="1000" b="0" u="none" strike="noStrike" kern="1200" cap="none" spc="0" normalizeH="0" baseline="0" dirty="0">
                        <a:ln>
                          <a:noFill/>
                        </a:ln>
                        <a:solidFill>
                          <a:srgbClr val="A2ACB7"/>
                        </a:solidFill>
                        <a:effectLst/>
                        <a:uLnTx/>
                        <a:uFillTx/>
                        <a:latin typeface="+mn-lt"/>
                        <a:ea typeface="+mn-ea"/>
                        <a:cs typeface="Arial" panose="020B0604020202020204" pitchFamily="34" charset="0"/>
                      </a:endParaRPr>
                    </a:p>
                  </a:txBody>
                  <a:tcPr marL="0" marR="0" marT="108000" marB="3600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pt-BR" sz="1000" b="0" u="none" strike="noStrike" kern="1200" cap="none" spc="0" normalizeH="0" baseline="0" noProof="0" dirty="0">
                          <a:ln>
                            <a:noFill/>
                          </a:ln>
                          <a:solidFill>
                            <a:srgbClr val="A2ACB7"/>
                          </a:solidFill>
                          <a:effectLst/>
                          <a:uLnTx/>
                          <a:uFillTx/>
                          <a:latin typeface="+mn-lt"/>
                          <a:cs typeface="Arial" panose="020B0604020202020204" pitchFamily="34" charset="0"/>
                          <a:sym typeface="Calibri"/>
                        </a:rPr>
                        <a:t>Year</a:t>
                      </a:r>
                    </a:p>
                  </a:txBody>
                  <a:tcPr marL="0" marR="0" marT="108000" marB="3600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pt-BR" sz="1000" b="0" u="none" strike="noStrike" kern="1200" cap="none" spc="0" normalizeH="0" baseline="0" noProof="0" dirty="0">
                          <a:ln>
                            <a:noFill/>
                          </a:ln>
                          <a:solidFill>
                            <a:srgbClr val="A2ACB7"/>
                          </a:solidFill>
                          <a:effectLst/>
                          <a:uLnTx/>
                          <a:uFillTx/>
                          <a:latin typeface="+mn-lt"/>
                          <a:cs typeface="Arial" panose="020B0604020202020204" pitchFamily="34" charset="0"/>
                          <a:sym typeface="Calibri"/>
                        </a:rPr>
                        <a:t>Country</a:t>
                      </a:r>
                    </a:p>
                  </a:txBody>
                  <a:tcPr marL="0" marR="0" marT="108000" marB="3600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pt-BR" sz="1000" b="0" u="none" strike="noStrike" kern="1200" cap="none" spc="0" normalizeH="0" baseline="0" noProof="0" dirty="0">
                        <a:ln>
                          <a:noFill/>
                        </a:ln>
                        <a:solidFill>
                          <a:srgbClr val="A2ACB7"/>
                        </a:solidFill>
                        <a:effectLst/>
                        <a:uLnTx/>
                        <a:uFillTx/>
                        <a:latin typeface="+mn-lt"/>
                        <a:cs typeface="Arial" panose="020B0604020202020204" pitchFamily="34" charset="0"/>
                        <a:sym typeface="Calibri"/>
                      </a:endParaRPr>
                    </a:p>
                  </a:txBody>
                  <a:tcPr marL="0" marR="0" marT="108000" marB="3600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pt-BR" sz="1000" b="0" u="none" strike="noStrike" kern="1200" cap="none" spc="0" normalizeH="0" baseline="0" noProof="0" dirty="0">
                        <a:ln>
                          <a:noFill/>
                        </a:ln>
                        <a:solidFill>
                          <a:srgbClr val="A2ACB7"/>
                        </a:solidFill>
                        <a:effectLst/>
                        <a:uLnTx/>
                        <a:uFillTx/>
                        <a:latin typeface="+mn-lt"/>
                        <a:cs typeface="Arial" panose="020B0604020202020204" pitchFamily="34" charset="0"/>
                        <a:sym typeface="Calibri"/>
                      </a:endParaRPr>
                    </a:p>
                  </a:txBody>
                  <a:tcPr marL="0" marR="0" marT="108000" marB="3600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pt-BR" sz="1000" b="0" u="none" strike="noStrike" kern="1200" cap="none" spc="0" normalizeH="0" baseline="0" noProof="0" dirty="0">
                        <a:ln>
                          <a:noFill/>
                        </a:ln>
                        <a:solidFill>
                          <a:srgbClr val="A2ACB7"/>
                        </a:solidFill>
                        <a:effectLst/>
                        <a:uLnTx/>
                        <a:uFillTx/>
                        <a:latin typeface="+mn-lt"/>
                        <a:cs typeface="Arial" panose="020B0604020202020204" pitchFamily="34" charset="0"/>
                        <a:sym typeface="Calibri"/>
                      </a:endParaRPr>
                    </a:p>
                  </a:txBody>
                  <a:tcPr marL="0" marR="0" marT="108000" marB="3600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3679737"/>
                  </a:ext>
                </a:extLst>
              </a:tr>
              <a:tr h="328174">
                <a:tc>
                  <a:txBody>
                    <a:bodyPr/>
                    <a:lstStyle/>
                    <a:p>
                      <a:pPr algn="l"/>
                      <a:r>
                        <a:rPr kumimoji="0" lang="pt-BR" sz="1000" b="0" u="none" strike="noStrike" kern="1200" cap="none" spc="0" normalizeH="0" baseline="0" dirty="0" err="1">
                          <a:ln>
                            <a:noFill/>
                          </a:ln>
                          <a:solidFill>
                            <a:srgbClr val="0C2340"/>
                          </a:solidFill>
                          <a:effectLst/>
                          <a:uLnTx/>
                          <a:uFillTx/>
                          <a:latin typeface="Work Sans SemiBold" pitchFamily="2" charset="0"/>
                          <a:ea typeface="+mn-ea"/>
                          <a:cs typeface="Arial" panose="020B0604020202020204" pitchFamily="34" charset="0"/>
                        </a:rPr>
                        <a:t>Lorem</a:t>
                      </a:r>
                      <a:r>
                        <a:rPr kumimoji="0" lang="pt-BR" sz="1000" b="0" u="none" strike="noStrike" kern="1200" cap="none" spc="0" normalizeH="0" baseline="0" dirty="0">
                          <a:ln>
                            <a:noFill/>
                          </a:ln>
                          <a:solidFill>
                            <a:srgbClr val="0C2340"/>
                          </a:solidFill>
                          <a:effectLst/>
                          <a:uLnTx/>
                          <a:uFillTx/>
                          <a:latin typeface="Work Sans SemiBold" pitchFamily="2" charset="0"/>
                          <a:ea typeface="+mn-ea"/>
                          <a:cs typeface="Arial" panose="020B0604020202020204" pitchFamily="34" charset="0"/>
                        </a:rPr>
                        <a:t> Ipsum</a:t>
                      </a:r>
                      <a:endParaRPr kumimoji="0" lang="en-GB" sz="1000" b="0" u="none" strike="noStrike" kern="1200" cap="none" spc="0" normalizeH="0" baseline="0" dirty="0">
                        <a:ln>
                          <a:noFill/>
                        </a:ln>
                        <a:solidFill>
                          <a:srgbClr val="0C2340"/>
                        </a:solidFill>
                        <a:effectLst/>
                        <a:uLnTx/>
                        <a:uFillTx/>
                        <a:latin typeface="Work Sans SemiBold" pitchFamily="2" charset="0"/>
                        <a:ea typeface="+mn-ea"/>
                        <a:cs typeface="Arial" panose="020B0604020202020204" pitchFamily="34" charset="0"/>
                      </a:endParaRPr>
                    </a:p>
                  </a:txBody>
                  <a:tcPr marL="0" marR="0" marT="108000" marB="36000">
                    <a:lnL w="12700" cmpd="sng">
                      <a:noFill/>
                    </a:lnL>
                    <a:lnR w="12700" cmpd="sng">
                      <a:noFill/>
                    </a:lnR>
                    <a:lnT w="12700" cap="flat" cmpd="sng" algn="ctr">
                      <a:no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pt-BR" sz="1000" b="0" u="none" strike="noStrike" kern="1200" cap="none" spc="0" normalizeH="0" baseline="0" noProof="0" dirty="0">
                          <a:ln>
                            <a:noFill/>
                          </a:ln>
                          <a:solidFill>
                            <a:srgbClr val="0C2340"/>
                          </a:solidFill>
                          <a:effectLst/>
                          <a:uLnTx/>
                          <a:uFillTx/>
                          <a:latin typeface="Work Sans SemiBold" pitchFamily="2" charset="0"/>
                          <a:cs typeface="Arial" panose="020B0604020202020204" pitchFamily="34" charset="0"/>
                          <a:sym typeface="Calibri"/>
                        </a:rPr>
                        <a:t>2020</a:t>
                      </a:r>
                    </a:p>
                  </a:txBody>
                  <a:tcPr marL="0" marR="0" marT="108000" marB="36000">
                    <a:lnL w="12700" cmpd="sng">
                      <a:noFill/>
                    </a:lnL>
                    <a:lnR w="12700" cmpd="sng">
                      <a:noFill/>
                    </a:lnR>
                    <a:lnT w="12700" cap="flat" cmpd="sng" algn="ctr">
                      <a:no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pt-BR" sz="1000" b="0" u="none" strike="noStrike" kern="1200" cap="none" spc="0" normalizeH="0" baseline="0" noProof="0" dirty="0" err="1">
                          <a:ln>
                            <a:noFill/>
                          </a:ln>
                          <a:solidFill>
                            <a:srgbClr val="0C2340"/>
                          </a:solidFill>
                          <a:effectLst/>
                          <a:uLnTx/>
                          <a:uFillTx/>
                          <a:latin typeface="Work Sans SemiBold" pitchFamily="2" charset="0"/>
                          <a:cs typeface="Arial" panose="020B0604020202020204" pitchFamily="34" charset="0"/>
                          <a:sym typeface="Calibri"/>
                        </a:rPr>
                        <a:t>Lorem</a:t>
                      </a:r>
                      <a:r>
                        <a:rPr kumimoji="0" lang="pt-BR" sz="1000" b="0" u="none" strike="noStrike" kern="1200" cap="none" spc="0" normalizeH="0" baseline="0" noProof="0" dirty="0">
                          <a:ln>
                            <a:noFill/>
                          </a:ln>
                          <a:solidFill>
                            <a:srgbClr val="0C2340"/>
                          </a:solidFill>
                          <a:effectLst/>
                          <a:uLnTx/>
                          <a:uFillTx/>
                          <a:latin typeface="Work Sans SemiBold" pitchFamily="2" charset="0"/>
                          <a:cs typeface="Arial" panose="020B0604020202020204" pitchFamily="34" charset="0"/>
                          <a:sym typeface="Calibri"/>
                        </a:rPr>
                        <a:t> Ipsum</a:t>
                      </a:r>
                    </a:p>
                  </a:txBody>
                  <a:tcPr marL="0" marR="0" marT="108000" marB="36000">
                    <a:lnL w="12700" cmpd="sng">
                      <a:noFill/>
                    </a:lnL>
                    <a:lnR w="12700" cmpd="sng">
                      <a:noFill/>
                    </a:lnR>
                    <a:lnT w="12700" cap="flat" cmpd="sng" algn="ctr">
                      <a:no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pt-BR" sz="1000" b="0" u="none" strike="noStrike" kern="1200" cap="none" spc="0" normalizeH="0" baseline="0" noProof="0" dirty="0">
                        <a:ln>
                          <a:noFill/>
                        </a:ln>
                        <a:solidFill>
                          <a:srgbClr val="A2ACB7"/>
                        </a:solidFill>
                        <a:effectLst/>
                        <a:uLnTx/>
                        <a:uFillTx/>
                        <a:latin typeface="+mn-lt"/>
                        <a:cs typeface="Arial" panose="020B0604020202020204" pitchFamily="34" charset="0"/>
                        <a:sym typeface="Calibri"/>
                      </a:endParaRPr>
                    </a:p>
                  </a:txBody>
                  <a:tcPr marL="0" marR="0" marT="108000" marB="36000">
                    <a:lnL w="12700" cmpd="sng">
                      <a:noFill/>
                    </a:lnL>
                    <a:lnR w="12700" cmpd="sng">
                      <a:noFill/>
                    </a:lnR>
                    <a:lnT w="12700" cap="flat" cmpd="sng" algn="ctr">
                      <a:no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pt-BR" sz="1000" b="0" u="none" strike="noStrike" kern="1200" cap="none" spc="0" normalizeH="0" baseline="0" noProof="0" dirty="0">
                        <a:ln>
                          <a:noFill/>
                        </a:ln>
                        <a:solidFill>
                          <a:srgbClr val="A2ACB7"/>
                        </a:solidFill>
                        <a:effectLst/>
                        <a:uLnTx/>
                        <a:uFillTx/>
                        <a:latin typeface="+mn-lt"/>
                        <a:cs typeface="Arial" panose="020B0604020202020204" pitchFamily="34" charset="0"/>
                        <a:sym typeface="Calibri"/>
                      </a:endParaRPr>
                    </a:p>
                  </a:txBody>
                  <a:tcPr marL="0" marR="0" marT="108000" marB="36000">
                    <a:lnL w="12700" cmpd="sng">
                      <a:noFill/>
                    </a:lnL>
                    <a:lnR w="12700" cmpd="sng">
                      <a:noFill/>
                    </a:lnR>
                    <a:lnT w="12700" cap="flat" cmpd="sng" algn="ctr">
                      <a:no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pt-BR" sz="1000" b="0" u="none" strike="noStrike" kern="1200" cap="none" spc="0" normalizeH="0" baseline="0" noProof="0" dirty="0">
                        <a:ln>
                          <a:noFill/>
                        </a:ln>
                        <a:solidFill>
                          <a:srgbClr val="A2ACB7"/>
                        </a:solidFill>
                        <a:effectLst/>
                        <a:uLnTx/>
                        <a:uFillTx/>
                        <a:latin typeface="+mn-lt"/>
                        <a:cs typeface="Arial" panose="020B0604020202020204" pitchFamily="34" charset="0"/>
                        <a:sym typeface="Calibri"/>
                      </a:endParaRPr>
                    </a:p>
                  </a:txBody>
                  <a:tcPr marL="0" marR="0" marT="108000" marB="36000">
                    <a:lnL w="12700" cmpd="sng">
                      <a:noFill/>
                    </a:lnL>
                    <a:lnR w="12700" cmpd="sng">
                      <a:noFill/>
                    </a:lnR>
                    <a:lnT w="12700" cap="flat" cmpd="sng" algn="ctr">
                      <a:no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241922"/>
                  </a:ext>
                </a:extLst>
              </a:tr>
            </a:tbl>
          </a:graphicData>
        </a:graphic>
      </p:graphicFrame>
      <p:pic>
        <p:nvPicPr>
          <p:cNvPr id="3" name="Picture 3"/>
          <p:cNvPicPr>
            <a:picLocks noChangeAspect="1"/>
          </p:cNvPicPr>
          <p:nvPr/>
        </p:nvPicPr>
        <p:blipFill rotWithShape="1">
          <a:blip r:embed="rId3">
            <a:extLst>
              <a:ext uri="{28A0092B-C50C-407E-A947-70E740481C1C}">
                <a14:useLocalDpi xmlns:a14="http://schemas.microsoft.com/office/drawing/2010/main" val="0"/>
              </a:ext>
            </a:extLst>
          </a:blip>
          <a:srcRect l="37271" r="32605"/>
          <a:stretch/>
        </p:blipFill>
        <p:spPr>
          <a:xfrm>
            <a:off x="0" y="0"/>
            <a:ext cx="3098800" cy="6858000"/>
          </a:xfrm>
          <a:prstGeom prst="rect">
            <a:avLst/>
          </a:prstGeom>
        </p:spPr>
      </p:pic>
      <p:sp>
        <p:nvSpPr>
          <p:cNvPr id="25" name="TextBox 25"/>
          <p:cNvSpPr txBox="1"/>
          <p:nvPr/>
        </p:nvSpPr>
        <p:spPr>
          <a:xfrm>
            <a:off x="3267463" y="2417085"/>
            <a:ext cx="2692398" cy="307777"/>
          </a:xfrm>
          <a:prstGeom prst="rect">
            <a:avLst/>
          </a:prstGeom>
        </p:spPr>
        <p:txBody>
          <a:bodyPr wrap="square" lIns="0" tIns="0" rIns="0" bIns="0" rtlCol="0" anchor="t">
            <a:spAutoFit/>
          </a:bodyPr>
          <a:lstStyle/>
          <a:p>
            <a:r>
              <a:rPr lang="en-GB" sz="1000"/>
              <a:t>#HashtagPlaceholder #HashtagPlaceholder </a:t>
            </a:r>
          </a:p>
          <a:p>
            <a:r>
              <a:rPr lang="en-GB" sz="1000"/>
              <a:t>#HashtagPlaceholder #HashtagPlaceholder </a:t>
            </a:r>
          </a:p>
        </p:txBody>
      </p:sp>
      <p:sp>
        <p:nvSpPr>
          <p:cNvPr id="4" name="TextBox 13">
            <a:extLst>
              <a:ext uri="{FF2B5EF4-FFF2-40B4-BE49-F238E27FC236}">
                <a16:creationId xmlns:a16="http://schemas.microsoft.com/office/drawing/2014/main" id="{0D3F556E-1868-2111-7635-B6AB3E0798CC}"/>
              </a:ext>
            </a:extLst>
          </p:cNvPr>
          <p:cNvSpPr txBox="1"/>
          <p:nvPr/>
        </p:nvSpPr>
        <p:spPr>
          <a:xfrm>
            <a:off x="3285209" y="836481"/>
            <a:ext cx="3013991" cy="1477584"/>
          </a:xfrm>
          <a:prstGeom prst="rect">
            <a:avLst/>
          </a:prstGeom>
        </p:spPr>
        <p:txBody>
          <a:bodyPr wrap="square" lIns="0" tIns="0" rIns="0" bIns="0" rtlCol="0" anchor="t">
            <a:spAutoFit/>
          </a:bodyPr>
          <a:lstStyle/>
          <a:p>
            <a:pPr defTabSz="609630">
              <a:lnSpc>
                <a:spcPct val="90000"/>
              </a:lnSpc>
              <a:defRPr/>
            </a:pPr>
            <a:r>
              <a:rPr lang="en-US" sz="2667" dirty="0">
                <a:solidFill>
                  <a:srgbClr val="0C2340"/>
                </a:solidFill>
                <a:latin typeface="Work Sans Light" pitchFamily="2" charset="0"/>
              </a:rPr>
              <a:t>Lorem ipsum dolor sit </a:t>
            </a:r>
            <a:r>
              <a:rPr lang="en-US" sz="2667" dirty="0" err="1">
                <a:solidFill>
                  <a:srgbClr val="0C2340"/>
                </a:solidFill>
                <a:latin typeface="Work Sans Light" pitchFamily="2" charset="0"/>
              </a:rPr>
              <a:t>amet</a:t>
            </a:r>
            <a:r>
              <a:rPr lang="en-US" sz="2667" dirty="0">
                <a:solidFill>
                  <a:srgbClr val="0C2340"/>
                </a:solidFill>
                <a:latin typeface="Work Sans Light" pitchFamily="2" charset="0"/>
              </a:rPr>
              <a:t>, </a:t>
            </a:r>
            <a:r>
              <a:rPr lang="en-US" sz="2667" dirty="0" err="1">
                <a:solidFill>
                  <a:srgbClr val="0C2340"/>
                </a:solidFill>
                <a:latin typeface="Work Sans Light" pitchFamily="2" charset="0"/>
              </a:rPr>
              <a:t>consectetur</a:t>
            </a:r>
            <a:r>
              <a:rPr lang="en-US" sz="2667" dirty="0">
                <a:solidFill>
                  <a:srgbClr val="0C2340"/>
                </a:solidFill>
                <a:latin typeface="Work Sans Light" pitchFamily="2" charset="0"/>
              </a:rPr>
              <a:t> </a:t>
            </a:r>
            <a:r>
              <a:rPr lang="en-US" sz="2667" dirty="0" err="1">
                <a:solidFill>
                  <a:srgbClr val="0C2340"/>
                </a:solidFill>
                <a:latin typeface="Work Sans Light" pitchFamily="2" charset="0"/>
              </a:rPr>
              <a:t>adipiscing</a:t>
            </a:r>
            <a:r>
              <a:rPr lang="en-US" sz="2667" dirty="0">
                <a:solidFill>
                  <a:srgbClr val="0C2340"/>
                </a:solidFill>
                <a:latin typeface="Work Sans Light" pitchFamily="2" charset="0"/>
              </a:rPr>
              <a:t> </a:t>
            </a:r>
            <a:r>
              <a:rPr lang="en-US" sz="2667" dirty="0" err="1">
                <a:solidFill>
                  <a:srgbClr val="0C2340"/>
                </a:solidFill>
                <a:latin typeface="Work Sans Light" pitchFamily="2" charset="0"/>
              </a:rPr>
              <a:t>elit</a:t>
            </a:r>
            <a:endParaRPr lang="en-US" sz="2667" dirty="0">
              <a:solidFill>
                <a:srgbClr val="0C2340"/>
              </a:solidFill>
              <a:latin typeface="Work Sans Light" pitchFamily="2" charset="0"/>
            </a:endParaRPr>
          </a:p>
        </p:txBody>
      </p:sp>
      <p:sp>
        <p:nvSpPr>
          <p:cNvPr id="38" name="Text Placeholder 13">
            <a:extLst>
              <a:ext uri="{FF2B5EF4-FFF2-40B4-BE49-F238E27FC236}">
                <a16:creationId xmlns:a16="http://schemas.microsoft.com/office/drawing/2014/main" id="{48CC02DE-4F4E-10D9-65D7-C35D06C937E0}"/>
              </a:ext>
            </a:extLst>
          </p:cNvPr>
          <p:cNvSpPr txBox="1">
            <a:spLocks/>
          </p:cNvSpPr>
          <p:nvPr/>
        </p:nvSpPr>
        <p:spPr>
          <a:xfrm>
            <a:off x="9067358" y="2220425"/>
            <a:ext cx="2861118" cy="1093697"/>
          </a:xfrm>
          <a:prstGeom prst="rect">
            <a:avLst/>
          </a:prstGeom>
        </p:spPr>
        <p:txBody>
          <a:bodyPr lIns="0" tIns="0" rIns="0" bIns="0" anchor="t">
            <a:spAutoFit/>
          </a:bodyPr>
          <a:lstStyle>
            <a:lvl1pPr marL="0" indent="0" algn="l" defTabSz="609585" rtl="0" eaLnBrk="1" latinLnBrk="0" hangingPunct="1">
              <a:lnSpc>
                <a:spcPct val="100000"/>
              </a:lnSpc>
              <a:spcBef>
                <a:spcPts val="0"/>
              </a:spcBef>
              <a:spcAft>
                <a:spcPts val="800"/>
              </a:spcAft>
              <a:buFontTx/>
              <a:buNone/>
              <a:defRPr sz="1200" kern="1200" baseline="0">
                <a:solidFill>
                  <a:srgbClr val="0C2340"/>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200" kern="1200" baseline="0">
                <a:solidFill>
                  <a:srgbClr val="0C2340"/>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en-US" sz="1000">
                <a:latin typeface="+mn-lt"/>
              </a:rPr>
              <a:t>“</a:t>
            </a: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 Ut </a:t>
            </a:r>
            <a:r>
              <a:rPr lang="en-US" sz="1000" err="1">
                <a:solidFill>
                  <a:srgbClr val="0C2340"/>
                </a:solidFill>
                <a:latin typeface="Work Sans" pitchFamily="2" charset="0"/>
              </a:rPr>
              <a:t>enim</a:t>
            </a:r>
            <a:r>
              <a:rPr lang="en-US" sz="1000">
                <a:solidFill>
                  <a:srgbClr val="0C2340"/>
                </a:solidFill>
                <a:latin typeface="Work Sans" pitchFamily="2" charset="0"/>
              </a:rPr>
              <a:t> ad minim </a:t>
            </a:r>
            <a:r>
              <a:rPr lang="en-US" sz="1000" err="1">
                <a:solidFill>
                  <a:srgbClr val="0C2340"/>
                </a:solidFill>
                <a:latin typeface="Work Sans" pitchFamily="2" charset="0"/>
              </a:rPr>
              <a:t>veniam</a:t>
            </a:r>
            <a:r>
              <a:rPr lang="en-US" sz="1000">
                <a:solidFill>
                  <a:srgbClr val="0C2340"/>
                </a:solidFill>
                <a:latin typeface="Work Sans" pitchFamily="2" charset="0"/>
              </a:rPr>
              <a:t>, </a:t>
            </a:r>
            <a:r>
              <a:rPr lang="en-US" sz="1000" err="1">
                <a:solidFill>
                  <a:srgbClr val="0C2340"/>
                </a:solidFill>
                <a:latin typeface="Work Sans" pitchFamily="2" charset="0"/>
              </a:rPr>
              <a:t>quis</a:t>
            </a:r>
            <a:r>
              <a:rPr lang="en-US" sz="1000">
                <a:solidFill>
                  <a:srgbClr val="0C2340"/>
                </a:solidFill>
                <a:latin typeface="Work Sans" pitchFamily="2" charset="0"/>
              </a:rPr>
              <a:t> </a:t>
            </a:r>
            <a:r>
              <a:rPr lang="en-US" sz="1000" err="1">
                <a:solidFill>
                  <a:srgbClr val="0C2340"/>
                </a:solidFill>
                <a:latin typeface="Work Sans" pitchFamily="2" charset="0"/>
              </a:rPr>
              <a:t>nostrud</a:t>
            </a:r>
            <a:r>
              <a:rPr lang="en-US" sz="1000">
                <a:solidFill>
                  <a:srgbClr val="0C2340"/>
                </a:solidFill>
                <a:latin typeface="Work Sans" pitchFamily="2" charset="0"/>
              </a:rPr>
              <a:t> exercitation </a:t>
            </a:r>
            <a:r>
              <a:rPr lang="en-US" sz="1000" err="1">
                <a:solidFill>
                  <a:srgbClr val="0C2340"/>
                </a:solidFill>
                <a:latin typeface="Work Sans" pitchFamily="2" charset="0"/>
              </a:rPr>
              <a:t>ullamco</a:t>
            </a:r>
            <a:r>
              <a:rPr lang="en-US" sz="1000">
                <a:solidFill>
                  <a:srgbClr val="0C2340"/>
                </a:solidFill>
                <a:latin typeface="Work Sans" pitchFamily="2" charset="0"/>
              </a:rPr>
              <a:t> </a:t>
            </a:r>
            <a:r>
              <a:rPr lang="en-US" sz="1000" err="1">
                <a:solidFill>
                  <a:srgbClr val="0C2340"/>
                </a:solidFill>
                <a:latin typeface="Work Sans" pitchFamily="2" charset="0"/>
              </a:rPr>
              <a:t>laboris</a:t>
            </a:r>
            <a:r>
              <a:rPr lang="en-US" sz="1000">
                <a:solidFill>
                  <a:srgbClr val="0C2340"/>
                </a:solidFill>
                <a:latin typeface="Work Sans" pitchFamily="2" charset="0"/>
              </a:rPr>
              <a:t> nisi </a:t>
            </a:r>
            <a:r>
              <a:rPr lang="en-US" sz="1000" err="1">
                <a:solidFill>
                  <a:srgbClr val="0C2340"/>
                </a:solidFill>
                <a:latin typeface="Work Sans" pitchFamily="2" charset="0"/>
              </a:rPr>
              <a:t>ut</a:t>
            </a:r>
            <a:r>
              <a:rPr lang="en-US" sz="1000">
                <a:solidFill>
                  <a:srgbClr val="0C2340"/>
                </a:solidFill>
                <a:latin typeface="Work Sans" pitchFamily="2" charset="0"/>
              </a:rPr>
              <a:t> </a:t>
            </a:r>
            <a:r>
              <a:rPr lang="en-US" sz="1000" err="1">
                <a:solidFill>
                  <a:srgbClr val="0C2340"/>
                </a:solidFill>
                <a:latin typeface="Work Sans" pitchFamily="2" charset="0"/>
              </a:rPr>
              <a:t>aliquip</a:t>
            </a:r>
            <a:r>
              <a:rPr lang="en-US" sz="1000">
                <a:solidFill>
                  <a:srgbClr val="0C2340"/>
                </a:solidFill>
                <a:latin typeface="Work Sans" pitchFamily="2" charset="0"/>
              </a:rPr>
              <a:t> ex </a:t>
            </a:r>
            <a:r>
              <a:rPr lang="en-US" sz="1000" err="1">
                <a:solidFill>
                  <a:srgbClr val="0C2340"/>
                </a:solidFill>
                <a:latin typeface="Work Sans" pitchFamily="2" charset="0"/>
              </a:rPr>
              <a:t>ea</a:t>
            </a:r>
            <a:r>
              <a:rPr lang="en-US" sz="1000">
                <a:solidFill>
                  <a:srgbClr val="0C2340"/>
                </a:solidFill>
                <a:latin typeface="Work Sans" pitchFamily="2" charset="0"/>
              </a:rPr>
              <a:t> </a:t>
            </a:r>
            <a:r>
              <a:rPr lang="en-US" sz="1000" err="1">
                <a:solidFill>
                  <a:srgbClr val="0C2340"/>
                </a:solidFill>
                <a:latin typeface="Work Sans" pitchFamily="2" charset="0"/>
              </a:rPr>
              <a:t>commodo</a:t>
            </a:r>
            <a:r>
              <a:rPr lang="en-US" sz="1000">
                <a:solidFill>
                  <a:srgbClr val="0C2340"/>
                </a:solidFill>
                <a:latin typeface="Work Sans" pitchFamily="2" charset="0"/>
              </a:rPr>
              <a:t> </a:t>
            </a:r>
            <a:r>
              <a:rPr lang="en-US" sz="1000" err="1">
                <a:solidFill>
                  <a:srgbClr val="0C2340"/>
                </a:solidFill>
                <a:latin typeface="Work Sans" pitchFamily="2" charset="0"/>
              </a:rPr>
              <a:t>consequat</a:t>
            </a:r>
            <a:r>
              <a:rPr lang="en-US" sz="1000">
                <a:solidFill>
                  <a:srgbClr val="0C2340"/>
                </a:solidFill>
                <a:latin typeface="Work Sans" pitchFamily="2" charset="0"/>
              </a:rPr>
              <a:t> </a:t>
            </a:r>
            <a:r>
              <a:rPr lang="en-US" sz="1000" err="1">
                <a:solidFill>
                  <a:srgbClr val="0C2340"/>
                </a:solidFill>
                <a:latin typeface="Work Sans" pitchFamily="2" charset="0"/>
              </a:rPr>
              <a:t>duis</a:t>
            </a:r>
            <a:r>
              <a:rPr lang="en-US" sz="1000">
                <a:solidFill>
                  <a:srgbClr val="0C2340"/>
                </a:solidFill>
                <a:latin typeface="Work Sans" pitchFamily="2" charset="0"/>
              </a:rPr>
              <a:t>.</a:t>
            </a:r>
            <a:r>
              <a:rPr lang="en-US" sz="1000">
                <a:solidFill>
                  <a:srgbClr val="0C2340"/>
                </a:solidFill>
                <a:latin typeface="+mn-lt"/>
              </a:rPr>
              <a:t>”</a:t>
            </a:r>
            <a:endParaRPr lang="en-US" sz="1000">
              <a:latin typeface="+mn-lt"/>
            </a:endParaRPr>
          </a:p>
        </p:txBody>
      </p:sp>
      <p:sp>
        <p:nvSpPr>
          <p:cNvPr id="39" name="TextBox 12">
            <a:extLst>
              <a:ext uri="{FF2B5EF4-FFF2-40B4-BE49-F238E27FC236}">
                <a16:creationId xmlns:a16="http://schemas.microsoft.com/office/drawing/2014/main" id="{37865059-ECAF-72BE-BAD9-1F706426CC61}"/>
              </a:ext>
            </a:extLst>
          </p:cNvPr>
          <p:cNvSpPr txBox="1"/>
          <p:nvPr/>
        </p:nvSpPr>
        <p:spPr>
          <a:xfrm>
            <a:off x="9086863" y="1817036"/>
            <a:ext cx="1332532" cy="182101"/>
          </a:xfrm>
          <a:prstGeom prst="rect">
            <a:avLst/>
          </a:prstGeom>
        </p:spPr>
        <p:txBody>
          <a:bodyPr wrap="square" lIns="0" tIns="0" rIns="0" bIns="0" rtlCol="0" anchor="t">
            <a:spAutoFit/>
          </a:bodyPr>
          <a:lstStyle/>
          <a:p>
            <a:pPr marL="0" lvl="1" defTabSz="609630">
              <a:lnSpc>
                <a:spcPts val="1493"/>
              </a:lnSpc>
              <a:spcBef>
                <a:spcPct val="0"/>
              </a:spcBef>
            </a:pPr>
            <a:r>
              <a:rPr lang="en-US" sz="1000">
                <a:solidFill>
                  <a:srgbClr val="DA291C"/>
                </a:solidFill>
                <a:latin typeface="Work Sans SemiBold" pitchFamily="2" charset="0"/>
              </a:rPr>
              <a:t>Client Feedback</a:t>
            </a:r>
          </a:p>
        </p:txBody>
      </p:sp>
      <p:sp>
        <p:nvSpPr>
          <p:cNvPr id="41" name="Text Placeholder 13">
            <a:extLst>
              <a:ext uri="{FF2B5EF4-FFF2-40B4-BE49-F238E27FC236}">
                <a16:creationId xmlns:a16="http://schemas.microsoft.com/office/drawing/2014/main" id="{28902704-8AD8-F3EA-1F5C-4B68D5F37BE5}"/>
              </a:ext>
            </a:extLst>
          </p:cNvPr>
          <p:cNvSpPr txBox="1">
            <a:spLocks/>
          </p:cNvSpPr>
          <p:nvPr/>
        </p:nvSpPr>
        <p:spPr>
          <a:xfrm>
            <a:off x="9065302" y="3513830"/>
            <a:ext cx="2861118" cy="355034"/>
          </a:xfrm>
          <a:prstGeom prst="rect">
            <a:avLst/>
          </a:prstGeom>
        </p:spPr>
        <p:txBody>
          <a:bodyPr lIns="0" tIns="0" rIns="0" bIns="0" anchor="b">
            <a:spAutoFit/>
          </a:bodyPr>
          <a:lstStyle>
            <a:lvl1pPr marL="0" indent="0" algn="l" defTabSz="609585" rtl="0" eaLnBrk="1" latinLnBrk="0" hangingPunct="1">
              <a:lnSpc>
                <a:spcPct val="100000"/>
              </a:lnSpc>
              <a:spcBef>
                <a:spcPts val="0"/>
              </a:spcBef>
              <a:spcAft>
                <a:spcPts val="800"/>
              </a:spcAft>
              <a:buFontTx/>
              <a:buNone/>
              <a:defRPr sz="1200" kern="1200" baseline="0">
                <a:solidFill>
                  <a:srgbClr val="0C2340"/>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200" kern="1200" baseline="0">
                <a:solidFill>
                  <a:srgbClr val="0C2340"/>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0"/>
              </a:spcAft>
            </a:pPr>
            <a:r>
              <a:rPr lang="en-US" sz="1000" dirty="0">
                <a:latin typeface="Work Sans SemiBold" pitchFamily="2" charset="0"/>
              </a:rPr>
              <a:t>Jane Doe</a:t>
            </a:r>
          </a:p>
          <a:p>
            <a:pPr>
              <a:lnSpc>
                <a:spcPct val="120000"/>
              </a:lnSpc>
              <a:spcAft>
                <a:spcPts val="0"/>
              </a:spcAft>
            </a:pPr>
            <a:r>
              <a:rPr lang="en-US" sz="1000" dirty="0">
                <a:latin typeface="+mn-lt"/>
              </a:rPr>
              <a:t>Strategy &amp; Portfolio Director</a:t>
            </a:r>
          </a:p>
        </p:txBody>
      </p:sp>
      <p:pic>
        <p:nvPicPr>
          <p:cNvPr id="42" name="Immagine 32">
            <a:extLst>
              <a:ext uri="{FF2B5EF4-FFF2-40B4-BE49-F238E27FC236}">
                <a16:creationId xmlns:a16="http://schemas.microsoft.com/office/drawing/2014/main" id="{56685543-7D88-89D8-E60B-AC36C588EB16}"/>
              </a:ext>
            </a:extLst>
          </p:cNvPr>
          <p:cNvPicPr>
            <a:picLocks noChangeAspect="1"/>
          </p:cNvPicPr>
          <p:nvPr/>
        </p:nvPicPr>
        <p:blipFill rotWithShape="1">
          <a:blip r:embed="rId4">
            <a:extLst>
              <a:ext uri="{28A0092B-C50C-407E-A947-70E740481C1C}">
                <a14:useLocalDpi xmlns:a14="http://schemas.microsoft.com/office/drawing/2010/main" val="0"/>
              </a:ext>
            </a:extLst>
          </a:blip>
          <a:srcRect l="205" r="205"/>
          <a:stretch/>
        </p:blipFill>
        <p:spPr>
          <a:xfrm>
            <a:off x="3193442" y="158569"/>
            <a:ext cx="2112205" cy="503402"/>
          </a:xfrm>
          <a:prstGeom prst="rect">
            <a:avLst/>
          </a:prstGeom>
        </p:spPr>
      </p:pic>
      <p:pic>
        <p:nvPicPr>
          <p:cNvPr id="2" name="Picture 1">
            <a:extLst>
              <a:ext uri="{FF2B5EF4-FFF2-40B4-BE49-F238E27FC236}">
                <a16:creationId xmlns:a16="http://schemas.microsoft.com/office/drawing/2014/main" id="{C8C2F8E9-BE38-8AA5-E379-C5732241CAEB}"/>
              </a:ext>
            </a:extLst>
          </p:cNvPr>
          <p:cNvPicPr>
            <a:picLocks noChangeAspect="1"/>
          </p:cNvPicPr>
          <p:nvPr/>
        </p:nvPicPr>
        <p:blipFill rotWithShape="1">
          <a:blip r:embed="rId5">
            <a:extLst>
              <a:ext uri="{28A0092B-C50C-407E-A947-70E740481C1C}">
                <a14:useLocalDpi xmlns:a14="http://schemas.microsoft.com/office/drawing/2010/main" val="0"/>
              </a:ext>
            </a:extLst>
          </a:blip>
          <a:srcRect l="56350" r="6206"/>
          <a:stretch/>
        </p:blipFill>
        <p:spPr>
          <a:xfrm>
            <a:off x="1" y="6347361"/>
            <a:ext cx="3098800" cy="518384"/>
          </a:xfrm>
          <a:prstGeom prst="rect">
            <a:avLst/>
          </a:prstGeom>
        </p:spPr>
      </p:pic>
      <p:graphicFrame>
        <p:nvGraphicFramePr>
          <p:cNvPr id="5" name="Table 4">
            <a:extLst>
              <a:ext uri="{FF2B5EF4-FFF2-40B4-BE49-F238E27FC236}">
                <a16:creationId xmlns:a16="http://schemas.microsoft.com/office/drawing/2014/main" id="{BCDCA99D-022C-DF1E-A66F-EFFA9BE28700}"/>
              </a:ext>
            </a:extLst>
          </p:cNvPr>
          <p:cNvGraphicFramePr>
            <a:graphicFrameLocks noGrp="1"/>
          </p:cNvGraphicFramePr>
          <p:nvPr>
            <p:extLst>
              <p:ext uri="{D42A27DB-BD31-4B8C-83A1-F6EECF244321}">
                <p14:modId xmlns:p14="http://schemas.microsoft.com/office/powerpoint/2010/main" val="3901544600"/>
              </p:ext>
            </p:extLst>
          </p:nvPr>
        </p:nvGraphicFramePr>
        <p:xfrm>
          <a:off x="9065302" y="158569"/>
          <a:ext cx="2888380" cy="1163520"/>
        </p:xfrm>
        <a:graphic>
          <a:graphicData uri="http://schemas.openxmlformats.org/drawingml/2006/table">
            <a:tbl>
              <a:tblPr firstRow="1" bandRow="1">
                <a:tableStyleId>{5C22544A-7EE6-4342-B048-85BDC9FD1C3A}</a:tableStyleId>
              </a:tblPr>
              <a:tblGrid>
                <a:gridCol w="1444190">
                  <a:extLst>
                    <a:ext uri="{9D8B030D-6E8A-4147-A177-3AD203B41FA5}">
                      <a16:colId xmlns:a16="http://schemas.microsoft.com/office/drawing/2014/main" val="720845502"/>
                    </a:ext>
                  </a:extLst>
                </a:gridCol>
                <a:gridCol w="1444190">
                  <a:extLst>
                    <a:ext uri="{9D8B030D-6E8A-4147-A177-3AD203B41FA5}">
                      <a16:colId xmlns:a16="http://schemas.microsoft.com/office/drawing/2014/main" val="158256377"/>
                    </a:ext>
                  </a:extLst>
                </a:gridCol>
              </a:tblGrid>
              <a:tr h="370840">
                <a:tc>
                  <a:txBody>
                    <a:bodyPr/>
                    <a:lstStyle/>
                    <a:p>
                      <a:r>
                        <a:rPr lang="pt-BR" sz="1600" b="0" dirty="0">
                          <a:solidFill>
                            <a:srgbClr val="A2ACB7"/>
                          </a:solidFill>
                          <a:latin typeface="Work Sans SemiBold" pitchFamily="2" charset="0"/>
                        </a:rPr>
                        <a:t>+20</a:t>
                      </a:r>
                      <a:endParaRPr lang="en-GB" sz="1600" b="0" dirty="0">
                        <a:solidFill>
                          <a:srgbClr val="A2ACB7"/>
                        </a:solidFill>
                        <a:latin typeface="Work Sans SemiBold" pitchFamily="2" charset="0"/>
                      </a:endParaRPr>
                    </a:p>
                  </a:txBody>
                  <a:tcPr marL="0" marR="0" marT="108000" marB="36000" anchor="b">
                    <a:lnL w="12700" cmpd="sng">
                      <a:noFill/>
                    </a:lnL>
                    <a:lnR w="12700" cmpd="sng">
                      <a:noFill/>
                    </a:lnR>
                    <a:lnT w="12700" cmpd="sng">
                      <a:noFill/>
                    </a:lnT>
                    <a:lnB w="12700" cap="flat" cmpd="sng" algn="ctr">
                      <a:solidFill>
                        <a:srgbClr val="A2ACB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pt-BR" sz="1000" b="0" u="none" strike="noStrike" kern="1200" cap="none" spc="0" normalizeH="0" baseline="0" noProof="0" dirty="0" err="1">
                          <a:ln>
                            <a:noFill/>
                          </a:ln>
                          <a:solidFill>
                            <a:srgbClr val="A2ACB7"/>
                          </a:solidFill>
                          <a:effectLst/>
                          <a:uLnTx/>
                          <a:uFillTx/>
                          <a:latin typeface="+mn-lt"/>
                          <a:cs typeface="Arial" panose="020B0604020202020204" pitchFamily="34" charset="0"/>
                          <a:sym typeface="Calibri"/>
                        </a:rPr>
                        <a:t>Lorem</a:t>
                      </a:r>
                      <a:r>
                        <a:rPr kumimoji="0" lang="pt-BR" sz="1000" b="0" u="none" strike="noStrike" kern="1200" cap="none" spc="0" normalizeH="0" baseline="0" noProof="0" dirty="0">
                          <a:ln>
                            <a:noFill/>
                          </a:ln>
                          <a:solidFill>
                            <a:srgbClr val="A2ACB7"/>
                          </a:solidFill>
                          <a:effectLst/>
                          <a:uLnTx/>
                          <a:uFillTx/>
                          <a:latin typeface="+mn-lt"/>
                          <a:cs typeface="Arial" panose="020B0604020202020204" pitchFamily="34" charset="0"/>
                          <a:sym typeface="Calibri"/>
                        </a:rPr>
                        <a:t> Ipsum</a:t>
                      </a:r>
                    </a:p>
                  </a:txBody>
                  <a:tcPr marL="0" marR="0" marT="108000" marB="36000" anchor="b">
                    <a:lnL w="12700" cmpd="sng">
                      <a:noFill/>
                    </a:lnL>
                    <a:lnR w="12700" cmpd="sng">
                      <a:noFill/>
                    </a:lnR>
                    <a:lnT w="12700" cmpd="sng">
                      <a:noFill/>
                    </a:lnT>
                    <a:lnB w="12700" cap="flat" cmpd="sng" algn="ctr">
                      <a:solidFill>
                        <a:srgbClr val="A2ACB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3679737"/>
                  </a:ext>
                </a:extLst>
              </a:tr>
              <a:tr h="37084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pt-BR" sz="1600" b="0" u="none" strike="noStrike" kern="1200" cap="none" spc="0" normalizeH="0" baseline="0" noProof="0" dirty="0">
                          <a:ln>
                            <a:noFill/>
                          </a:ln>
                          <a:solidFill>
                            <a:srgbClr val="A2ACB7"/>
                          </a:solidFill>
                          <a:effectLst/>
                          <a:uLnTx/>
                          <a:uFillTx/>
                          <a:latin typeface="Work Sans SemiBold" pitchFamily="2" charset="0"/>
                          <a:cs typeface="Arial" panose="020B0604020202020204" pitchFamily="34" charset="0"/>
                          <a:sym typeface="Calibri"/>
                        </a:rPr>
                        <a:t>30%</a:t>
                      </a:r>
                    </a:p>
                  </a:txBody>
                  <a:tcPr marL="0" marR="0" marT="108000" marB="36000" anchor="b">
                    <a:lnL w="12700" cmpd="sng">
                      <a:noFill/>
                    </a:lnL>
                    <a:lnR w="12700" cmpd="sng">
                      <a:noFill/>
                    </a:lnR>
                    <a:lnT w="12700" cap="flat" cmpd="sng" algn="ctr">
                      <a:solidFill>
                        <a:srgbClr val="A2ACB7"/>
                      </a:solidFill>
                      <a:prstDash val="solid"/>
                      <a:round/>
                      <a:headEnd type="none" w="med" len="med"/>
                      <a:tailEnd type="none" w="med" len="med"/>
                    </a:lnT>
                    <a:lnB w="12700" cap="flat" cmpd="sng" algn="ctr">
                      <a:solidFill>
                        <a:srgbClr val="A2ACB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pt-BR" sz="1000" b="0" u="none" strike="noStrike" kern="1200" cap="none" spc="0" normalizeH="0" baseline="0" noProof="0" dirty="0" err="1">
                          <a:ln>
                            <a:noFill/>
                          </a:ln>
                          <a:solidFill>
                            <a:srgbClr val="A2ACB7"/>
                          </a:solidFill>
                          <a:effectLst/>
                          <a:uLnTx/>
                          <a:uFillTx/>
                          <a:latin typeface="+mn-lt"/>
                          <a:cs typeface="Arial" panose="020B0604020202020204" pitchFamily="34" charset="0"/>
                          <a:sym typeface="Calibri"/>
                        </a:rPr>
                        <a:t>Lorem</a:t>
                      </a:r>
                      <a:r>
                        <a:rPr kumimoji="0" lang="pt-BR" sz="1000" b="0" u="none" strike="noStrike" kern="1200" cap="none" spc="0" normalizeH="0" baseline="0" noProof="0" dirty="0">
                          <a:ln>
                            <a:noFill/>
                          </a:ln>
                          <a:solidFill>
                            <a:srgbClr val="A2ACB7"/>
                          </a:solidFill>
                          <a:effectLst/>
                          <a:uLnTx/>
                          <a:uFillTx/>
                          <a:latin typeface="+mn-lt"/>
                          <a:cs typeface="Arial" panose="020B0604020202020204" pitchFamily="34" charset="0"/>
                          <a:sym typeface="Calibri"/>
                        </a:rPr>
                        <a:t> Ipsum</a:t>
                      </a:r>
                    </a:p>
                  </a:txBody>
                  <a:tcPr marL="0" marR="0" marT="108000" marB="36000" anchor="b">
                    <a:lnL w="12700" cmpd="sng">
                      <a:noFill/>
                    </a:lnL>
                    <a:lnR w="12700" cmpd="sng">
                      <a:noFill/>
                    </a:lnR>
                    <a:lnT w="12700" cap="flat" cmpd="sng" algn="ctr">
                      <a:solidFill>
                        <a:srgbClr val="A2ACB7"/>
                      </a:solidFill>
                      <a:prstDash val="solid"/>
                      <a:round/>
                      <a:headEnd type="none" w="med" len="med"/>
                      <a:tailEnd type="none" w="med" len="med"/>
                    </a:lnT>
                    <a:lnB w="12700" cap="flat" cmpd="sng" algn="ctr">
                      <a:solidFill>
                        <a:srgbClr val="A2ACB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3285965"/>
                  </a:ext>
                </a:extLst>
              </a:tr>
              <a:tr h="37084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pt-BR" sz="1600" b="0" u="none" strike="noStrike" kern="1200" cap="none" spc="0" normalizeH="0" baseline="0" noProof="0" dirty="0">
                          <a:ln>
                            <a:noFill/>
                          </a:ln>
                          <a:solidFill>
                            <a:srgbClr val="A2ACB7"/>
                          </a:solidFill>
                          <a:effectLst/>
                          <a:uLnTx/>
                          <a:uFillTx/>
                          <a:latin typeface="Work Sans SemiBold" pitchFamily="2" charset="0"/>
                          <a:cs typeface="Arial" panose="020B0604020202020204" pitchFamily="34" charset="0"/>
                          <a:sym typeface="Calibri"/>
                        </a:rPr>
                        <a:t>£100m </a:t>
                      </a:r>
                      <a:r>
                        <a:rPr kumimoji="0" lang="pt-BR" sz="1600" b="0" u="none" strike="noStrike" kern="1200" cap="none" spc="0" normalizeH="0" baseline="0" noProof="0" dirty="0" err="1">
                          <a:ln>
                            <a:noFill/>
                          </a:ln>
                          <a:solidFill>
                            <a:srgbClr val="A2ACB7"/>
                          </a:solidFill>
                          <a:effectLst/>
                          <a:uLnTx/>
                          <a:uFillTx/>
                          <a:latin typeface="Work Sans SemiBold" pitchFamily="2" charset="0"/>
                          <a:cs typeface="Arial" panose="020B0604020202020204" pitchFamily="34" charset="0"/>
                          <a:sym typeface="Calibri"/>
                        </a:rPr>
                        <a:t>RfP</a:t>
                      </a:r>
                      <a:r>
                        <a:rPr kumimoji="0" lang="pt-BR" sz="1600" b="0" u="none" strike="noStrike" kern="1200" cap="none" spc="0" normalizeH="0" baseline="0" noProof="0" dirty="0">
                          <a:ln>
                            <a:noFill/>
                          </a:ln>
                          <a:solidFill>
                            <a:srgbClr val="A2ACB7"/>
                          </a:solidFill>
                          <a:effectLst/>
                          <a:uLnTx/>
                          <a:uFillTx/>
                          <a:latin typeface="Work Sans SemiBold" pitchFamily="2" charset="0"/>
                          <a:cs typeface="Arial" panose="020B0604020202020204" pitchFamily="34" charset="0"/>
                          <a:sym typeface="Calibri"/>
                        </a:rPr>
                        <a:t> </a:t>
                      </a:r>
                    </a:p>
                  </a:txBody>
                  <a:tcPr marL="0" marR="0" marT="108000" marB="36000" anchor="b">
                    <a:lnL w="12700" cmpd="sng">
                      <a:noFill/>
                    </a:lnL>
                    <a:lnR w="12700" cmpd="sng">
                      <a:noFill/>
                    </a:lnR>
                    <a:lnT w="12700" cap="flat" cmpd="sng" algn="ctr">
                      <a:solidFill>
                        <a:srgbClr val="A2ACB7"/>
                      </a:solidFill>
                      <a:prstDash val="solid"/>
                      <a:round/>
                      <a:headEnd type="none" w="med" len="med"/>
                      <a:tailEnd type="none" w="med" len="med"/>
                    </a:lnT>
                    <a:lnB w="12700" cap="flat" cmpd="sng" algn="ctr">
                      <a:solidFill>
                        <a:srgbClr val="A2ACB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pt-BR" sz="1000" b="0" dirty="0" err="1">
                          <a:solidFill>
                            <a:srgbClr val="A2ACB7"/>
                          </a:solidFill>
                          <a:latin typeface="+mn-lt"/>
                        </a:rPr>
                        <a:t>Lorem</a:t>
                      </a:r>
                      <a:r>
                        <a:rPr lang="pt-BR" sz="1000" b="0" dirty="0">
                          <a:solidFill>
                            <a:srgbClr val="A2ACB7"/>
                          </a:solidFill>
                          <a:latin typeface="+mn-lt"/>
                        </a:rPr>
                        <a:t> Ipsum</a:t>
                      </a:r>
                      <a:endParaRPr lang="en-GB" sz="1000" b="0" dirty="0">
                        <a:solidFill>
                          <a:srgbClr val="A2ACB7"/>
                        </a:solidFill>
                        <a:latin typeface="+mn-lt"/>
                      </a:endParaRPr>
                    </a:p>
                  </a:txBody>
                  <a:tcPr marL="0" marR="0" marT="108000" marB="36000" anchor="b">
                    <a:lnL w="12700" cmpd="sng">
                      <a:noFill/>
                    </a:lnL>
                    <a:lnR w="12700" cmpd="sng">
                      <a:noFill/>
                    </a:lnR>
                    <a:lnT w="12700" cap="flat" cmpd="sng" algn="ctr">
                      <a:solidFill>
                        <a:srgbClr val="A2ACB7"/>
                      </a:solidFill>
                      <a:prstDash val="solid"/>
                      <a:round/>
                      <a:headEnd type="none" w="med" len="med"/>
                      <a:tailEnd type="none" w="med" len="med"/>
                    </a:lnT>
                    <a:lnB w="12700" cap="flat" cmpd="sng" algn="ctr">
                      <a:solidFill>
                        <a:srgbClr val="A2ACB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0638851"/>
                  </a:ext>
                </a:extLst>
              </a:tr>
            </a:tbl>
          </a:graphicData>
        </a:graphic>
      </p:graphicFrame>
      <p:graphicFrame>
        <p:nvGraphicFramePr>
          <p:cNvPr id="21" name="Table 20">
            <a:extLst>
              <a:ext uri="{FF2B5EF4-FFF2-40B4-BE49-F238E27FC236}">
                <a16:creationId xmlns:a16="http://schemas.microsoft.com/office/drawing/2014/main" id="{B0B1D09E-F3F4-1AAA-E5A4-3D9F6A629D0A}"/>
              </a:ext>
            </a:extLst>
          </p:cNvPr>
          <p:cNvGraphicFramePr>
            <a:graphicFrameLocks noGrp="1"/>
          </p:cNvGraphicFramePr>
          <p:nvPr>
            <p:extLst>
              <p:ext uri="{D42A27DB-BD31-4B8C-83A1-F6EECF244321}">
                <p14:modId xmlns:p14="http://schemas.microsoft.com/office/powerpoint/2010/main" val="2360025424"/>
              </p:ext>
            </p:extLst>
          </p:nvPr>
        </p:nvGraphicFramePr>
        <p:xfrm>
          <a:off x="3287263" y="4097004"/>
          <a:ext cx="8641212" cy="2284461"/>
        </p:xfrm>
        <a:graphic>
          <a:graphicData uri="http://schemas.openxmlformats.org/drawingml/2006/table">
            <a:tbl>
              <a:tblPr firstRow="1" bandRow="1">
                <a:tableStyleId>{5C22544A-7EE6-4342-B048-85BDC9FD1C3A}</a:tableStyleId>
              </a:tblPr>
              <a:tblGrid>
                <a:gridCol w="2880404">
                  <a:extLst>
                    <a:ext uri="{9D8B030D-6E8A-4147-A177-3AD203B41FA5}">
                      <a16:colId xmlns:a16="http://schemas.microsoft.com/office/drawing/2014/main" val="720845502"/>
                    </a:ext>
                  </a:extLst>
                </a:gridCol>
                <a:gridCol w="2880404">
                  <a:extLst>
                    <a:ext uri="{9D8B030D-6E8A-4147-A177-3AD203B41FA5}">
                      <a16:colId xmlns:a16="http://schemas.microsoft.com/office/drawing/2014/main" val="2435990801"/>
                    </a:ext>
                  </a:extLst>
                </a:gridCol>
                <a:gridCol w="2880404">
                  <a:extLst>
                    <a:ext uri="{9D8B030D-6E8A-4147-A177-3AD203B41FA5}">
                      <a16:colId xmlns:a16="http://schemas.microsoft.com/office/drawing/2014/main" val="3607814444"/>
                    </a:ext>
                  </a:extLst>
                </a:gridCol>
              </a:tblGrid>
              <a:tr h="325821">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pt-BR" sz="1000" b="0" u="none" strike="noStrike" kern="1200" cap="none" spc="0" normalizeH="0" baseline="0" noProof="0" dirty="0" err="1">
                          <a:ln>
                            <a:noFill/>
                          </a:ln>
                          <a:solidFill>
                            <a:srgbClr val="DA291C"/>
                          </a:solidFill>
                          <a:effectLst/>
                          <a:uLnTx/>
                          <a:uFillTx/>
                          <a:latin typeface="Work Sans SemiBold" pitchFamily="2" charset="0"/>
                          <a:cs typeface="Arial" panose="020B0604020202020204" pitchFamily="34" charset="0"/>
                          <a:sym typeface="Calibri"/>
                        </a:rPr>
                        <a:t>Challenge</a:t>
                      </a:r>
                      <a:endParaRPr kumimoji="0" lang="pt-BR" sz="1000" b="0" u="none" strike="noStrike" kern="1200" cap="none" spc="0" normalizeH="0" baseline="0" noProof="0" dirty="0">
                        <a:ln>
                          <a:noFill/>
                        </a:ln>
                        <a:solidFill>
                          <a:srgbClr val="DA291C"/>
                        </a:solidFill>
                        <a:effectLst/>
                        <a:uLnTx/>
                        <a:uFillTx/>
                        <a:latin typeface="Work Sans SemiBold" pitchFamily="2" charset="0"/>
                        <a:cs typeface="Arial" panose="020B0604020202020204" pitchFamily="34" charset="0"/>
                        <a:sym typeface="Calibri"/>
                      </a:endParaRPr>
                    </a:p>
                  </a:txBody>
                  <a:tcPr marL="0" marR="540000" marT="108000" marB="360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pt-BR" sz="1000" b="0" u="none" strike="noStrike" kern="1200" cap="none" spc="0" normalizeH="0" baseline="0" noProof="0" dirty="0" err="1">
                          <a:ln>
                            <a:noFill/>
                          </a:ln>
                          <a:solidFill>
                            <a:srgbClr val="DA291C"/>
                          </a:solidFill>
                          <a:effectLst/>
                          <a:uLnTx/>
                          <a:uFillTx/>
                          <a:latin typeface="Work Sans SemiBold" pitchFamily="2" charset="0"/>
                          <a:cs typeface="Arial" panose="020B0604020202020204" pitchFamily="34" charset="0"/>
                          <a:sym typeface="Calibri"/>
                        </a:rPr>
                        <a:t>Solution</a:t>
                      </a:r>
                      <a:endParaRPr kumimoji="0" lang="pt-BR" sz="1000" b="0" u="none" strike="noStrike" kern="1200" cap="none" spc="0" normalizeH="0" baseline="0" noProof="0" dirty="0">
                        <a:ln>
                          <a:noFill/>
                        </a:ln>
                        <a:solidFill>
                          <a:srgbClr val="DA291C"/>
                        </a:solidFill>
                        <a:effectLst/>
                        <a:uLnTx/>
                        <a:uFillTx/>
                        <a:latin typeface="Work Sans SemiBold" pitchFamily="2" charset="0"/>
                        <a:cs typeface="Arial" panose="020B0604020202020204" pitchFamily="34" charset="0"/>
                        <a:sym typeface="Calibri"/>
                      </a:endParaRPr>
                    </a:p>
                  </a:txBody>
                  <a:tcPr marL="0" marR="540000" marT="108000" marB="360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pt-BR" sz="1000" b="0" u="none" strike="noStrike" kern="1200" cap="none" spc="0" normalizeH="0" baseline="0" noProof="0" dirty="0" err="1">
                          <a:ln>
                            <a:noFill/>
                          </a:ln>
                          <a:solidFill>
                            <a:srgbClr val="DA291C"/>
                          </a:solidFill>
                          <a:effectLst/>
                          <a:uLnTx/>
                          <a:uFillTx/>
                          <a:latin typeface="Work Sans SemiBold" pitchFamily="2" charset="0"/>
                          <a:cs typeface="Arial" panose="020B0604020202020204" pitchFamily="34" charset="0"/>
                          <a:sym typeface="Calibri"/>
                        </a:rPr>
                        <a:t>Results</a:t>
                      </a:r>
                      <a:endParaRPr kumimoji="0" lang="pt-BR" sz="1000" b="0" u="none" strike="noStrike" kern="1200" cap="none" spc="0" normalizeH="0" baseline="0" noProof="0" dirty="0">
                        <a:ln>
                          <a:noFill/>
                        </a:ln>
                        <a:solidFill>
                          <a:srgbClr val="DA291C"/>
                        </a:solidFill>
                        <a:effectLst/>
                        <a:uLnTx/>
                        <a:uFillTx/>
                        <a:latin typeface="Work Sans SemiBold" pitchFamily="2" charset="0"/>
                        <a:cs typeface="Arial" panose="020B0604020202020204" pitchFamily="34" charset="0"/>
                        <a:sym typeface="Calibri"/>
                      </a:endParaRPr>
                    </a:p>
                  </a:txBody>
                  <a:tcPr marL="0" marR="540000" marT="108000" marB="360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3285965"/>
                  </a:ext>
                </a:extLst>
              </a:tr>
              <a:tr h="325821">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000" dirty="0">
                          <a:solidFill>
                            <a:srgbClr val="0C2340"/>
                          </a:solidFill>
                          <a:latin typeface="Work Sans" pitchFamily="2" charset="0"/>
                        </a:rPr>
                        <a:t>Lorem ipsum dolor sit </a:t>
                      </a:r>
                      <a:r>
                        <a:rPr lang="en-US" sz="1000" dirty="0" err="1">
                          <a:solidFill>
                            <a:srgbClr val="0C2340"/>
                          </a:solidFill>
                          <a:latin typeface="Work Sans" pitchFamily="2" charset="0"/>
                        </a:rPr>
                        <a:t>amet</a:t>
                      </a:r>
                      <a:r>
                        <a:rPr lang="en-US" sz="1000" dirty="0">
                          <a:solidFill>
                            <a:srgbClr val="0C2340"/>
                          </a:solidFill>
                          <a:latin typeface="Work Sans" pitchFamily="2" charset="0"/>
                        </a:rPr>
                        <a:t>, </a:t>
                      </a:r>
                      <a:r>
                        <a:rPr lang="en-US" sz="1000" dirty="0" err="1">
                          <a:solidFill>
                            <a:srgbClr val="0C2340"/>
                          </a:solidFill>
                          <a:latin typeface="Work Sans" pitchFamily="2" charset="0"/>
                        </a:rPr>
                        <a:t>consectetur</a:t>
                      </a:r>
                      <a:r>
                        <a:rPr lang="en-US" sz="1000" dirty="0">
                          <a:solidFill>
                            <a:srgbClr val="0C2340"/>
                          </a:solidFill>
                          <a:latin typeface="Work Sans" pitchFamily="2" charset="0"/>
                        </a:rPr>
                        <a:t> </a:t>
                      </a:r>
                      <a:r>
                        <a:rPr lang="en-US" sz="1000" dirty="0" err="1">
                          <a:solidFill>
                            <a:srgbClr val="0C2340"/>
                          </a:solidFill>
                          <a:latin typeface="Work Sans" pitchFamily="2" charset="0"/>
                        </a:rPr>
                        <a:t>adipiscing</a:t>
                      </a:r>
                      <a:r>
                        <a:rPr lang="en-US" sz="1000" dirty="0">
                          <a:solidFill>
                            <a:srgbClr val="0C2340"/>
                          </a:solidFill>
                          <a:latin typeface="Work Sans" pitchFamily="2" charset="0"/>
                        </a:rPr>
                        <a:t> </a:t>
                      </a:r>
                      <a:r>
                        <a:rPr lang="en-US" sz="1000" dirty="0" err="1">
                          <a:solidFill>
                            <a:srgbClr val="0C2340"/>
                          </a:solidFill>
                          <a:latin typeface="Work Sans" pitchFamily="2" charset="0"/>
                        </a:rPr>
                        <a:t>elit</a:t>
                      </a:r>
                      <a:r>
                        <a:rPr lang="en-US" sz="1000" dirty="0">
                          <a:solidFill>
                            <a:srgbClr val="0C2340"/>
                          </a:solidFill>
                          <a:latin typeface="Work Sans" pitchFamily="2" charset="0"/>
                        </a:rPr>
                        <a:t>, sed do </a:t>
                      </a:r>
                      <a:r>
                        <a:rPr lang="en-US" sz="1000" dirty="0" err="1">
                          <a:solidFill>
                            <a:srgbClr val="0C2340"/>
                          </a:solidFill>
                          <a:latin typeface="Work Sans" pitchFamily="2" charset="0"/>
                        </a:rPr>
                        <a:t>eiusmod</a:t>
                      </a:r>
                      <a:r>
                        <a:rPr lang="en-US" sz="1000" dirty="0">
                          <a:solidFill>
                            <a:srgbClr val="0C2340"/>
                          </a:solidFill>
                          <a:latin typeface="Work Sans" pitchFamily="2" charset="0"/>
                        </a:rPr>
                        <a:t> </a:t>
                      </a:r>
                      <a:r>
                        <a:rPr lang="en-US" sz="1000" dirty="0" err="1">
                          <a:solidFill>
                            <a:srgbClr val="0C2340"/>
                          </a:solidFill>
                          <a:latin typeface="Work Sans" pitchFamily="2" charset="0"/>
                        </a:rPr>
                        <a:t>tempor</a:t>
                      </a:r>
                      <a:r>
                        <a:rPr lang="en-US" sz="1000" dirty="0">
                          <a:solidFill>
                            <a:srgbClr val="0C2340"/>
                          </a:solidFill>
                          <a:latin typeface="Work Sans" pitchFamily="2" charset="0"/>
                        </a:rPr>
                        <a:t> </a:t>
                      </a:r>
                      <a:r>
                        <a:rPr lang="en-US" sz="1000" dirty="0" err="1">
                          <a:solidFill>
                            <a:srgbClr val="0C2340"/>
                          </a:solidFill>
                          <a:latin typeface="Work Sans" pitchFamily="2" charset="0"/>
                        </a:rPr>
                        <a:t>incididunt</a:t>
                      </a:r>
                      <a:r>
                        <a:rPr lang="en-US" sz="1000" dirty="0">
                          <a:solidFill>
                            <a:srgbClr val="0C2340"/>
                          </a:solidFill>
                          <a:latin typeface="Work Sans" pitchFamily="2" charset="0"/>
                        </a:rPr>
                        <a:t> </a:t>
                      </a:r>
                      <a:r>
                        <a:rPr lang="en-US" sz="1000" dirty="0" err="1">
                          <a:solidFill>
                            <a:srgbClr val="0C2340"/>
                          </a:solidFill>
                          <a:latin typeface="Work Sans" pitchFamily="2" charset="0"/>
                        </a:rPr>
                        <a:t>ut</a:t>
                      </a:r>
                      <a:r>
                        <a:rPr lang="en-US" sz="1000" dirty="0">
                          <a:solidFill>
                            <a:srgbClr val="0C2340"/>
                          </a:solidFill>
                          <a:latin typeface="Work Sans" pitchFamily="2" charset="0"/>
                        </a:rPr>
                        <a:t> labore et dolore magna </a:t>
                      </a:r>
                      <a:r>
                        <a:rPr lang="en-US" sz="1000" dirty="0" err="1">
                          <a:solidFill>
                            <a:srgbClr val="0C2340"/>
                          </a:solidFill>
                          <a:latin typeface="Work Sans" pitchFamily="2" charset="0"/>
                        </a:rPr>
                        <a:t>aliqua</a:t>
                      </a:r>
                      <a:r>
                        <a:rPr lang="en-US" sz="1000" dirty="0">
                          <a:solidFill>
                            <a:srgbClr val="0C2340"/>
                          </a:solidFill>
                          <a:latin typeface="Work Sans" pitchFamily="2" charset="0"/>
                        </a:rPr>
                        <a:t>. Ut </a:t>
                      </a:r>
                      <a:r>
                        <a:rPr lang="en-US" sz="1000" dirty="0" err="1">
                          <a:solidFill>
                            <a:srgbClr val="0C2340"/>
                          </a:solidFill>
                          <a:latin typeface="Work Sans" pitchFamily="2" charset="0"/>
                        </a:rPr>
                        <a:t>enim</a:t>
                      </a:r>
                      <a:r>
                        <a:rPr lang="en-US" sz="1000" dirty="0">
                          <a:solidFill>
                            <a:srgbClr val="0C2340"/>
                          </a:solidFill>
                          <a:latin typeface="Work Sans" pitchFamily="2" charset="0"/>
                        </a:rPr>
                        <a:t> ad minim </a:t>
                      </a:r>
                      <a:r>
                        <a:rPr lang="en-US" sz="1000" dirty="0" err="1">
                          <a:solidFill>
                            <a:srgbClr val="0C2340"/>
                          </a:solidFill>
                          <a:latin typeface="Work Sans" pitchFamily="2" charset="0"/>
                        </a:rPr>
                        <a:t>veniam</a:t>
                      </a:r>
                      <a:r>
                        <a:rPr lang="en-US" sz="1000" dirty="0">
                          <a:solidFill>
                            <a:srgbClr val="0C2340"/>
                          </a:solidFill>
                          <a:latin typeface="Work Sans" pitchFamily="2" charset="0"/>
                        </a:rPr>
                        <a:t>, </a:t>
                      </a:r>
                      <a:r>
                        <a:rPr lang="en-US" sz="1000" dirty="0" err="1">
                          <a:solidFill>
                            <a:srgbClr val="0C2340"/>
                          </a:solidFill>
                          <a:latin typeface="Work Sans" pitchFamily="2" charset="0"/>
                        </a:rPr>
                        <a:t>quis</a:t>
                      </a:r>
                      <a:r>
                        <a:rPr lang="en-US" sz="1000" dirty="0">
                          <a:solidFill>
                            <a:srgbClr val="0C2340"/>
                          </a:solidFill>
                          <a:latin typeface="Work Sans" pitchFamily="2" charset="0"/>
                        </a:rPr>
                        <a:t> </a:t>
                      </a:r>
                      <a:r>
                        <a:rPr lang="en-US" sz="1000" dirty="0" err="1">
                          <a:solidFill>
                            <a:srgbClr val="0C2340"/>
                          </a:solidFill>
                          <a:latin typeface="Work Sans" pitchFamily="2" charset="0"/>
                        </a:rPr>
                        <a:t>nostrud</a:t>
                      </a:r>
                      <a:r>
                        <a:rPr lang="en-US" sz="1000" dirty="0">
                          <a:solidFill>
                            <a:srgbClr val="0C2340"/>
                          </a:solidFill>
                          <a:latin typeface="Work Sans" pitchFamily="2" charset="0"/>
                        </a:rPr>
                        <a:t> exercitation </a:t>
                      </a:r>
                      <a:r>
                        <a:rPr lang="en-US" sz="1000" dirty="0" err="1">
                          <a:solidFill>
                            <a:srgbClr val="0C2340"/>
                          </a:solidFill>
                          <a:latin typeface="Work Sans" pitchFamily="2" charset="0"/>
                        </a:rPr>
                        <a:t>ullamco</a:t>
                      </a:r>
                      <a:r>
                        <a:rPr lang="en-US" sz="1000" dirty="0">
                          <a:solidFill>
                            <a:srgbClr val="0C2340"/>
                          </a:solidFill>
                          <a:latin typeface="Work Sans" pitchFamily="2" charset="0"/>
                        </a:rPr>
                        <a:t> </a:t>
                      </a:r>
                      <a:r>
                        <a:rPr lang="en-US" sz="1000" dirty="0" err="1">
                          <a:solidFill>
                            <a:srgbClr val="0C2340"/>
                          </a:solidFill>
                          <a:latin typeface="Work Sans" pitchFamily="2" charset="0"/>
                        </a:rPr>
                        <a:t>laboris</a:t>
                      </a:r>
                      <a:r>
                        <a:rPr lang="en-US" sz="1000" dirty="0">
                          <a:solidFill>
                            <a:srgbClr val="0C2340"/>
                          </a:solidFill>
                          <a:latin typeface="Work Sans" pitchFamily="2" charset="0"/>
                        </a:rPr>
                        <a:t> nisi </a:t>
                      </a:r>
                      <a:r>
                        <a:rPr lang="en-US" sz="1000" dirty="0" err="1">
                          <a:solidFill>
                            <a:srgbClr val="0C2340"/>
                          </a:solidFill>
                          <a:latin typeface="Work Sans" pitchFamily="2" charset="0"/>
                        </a:rPr>
                        <a:t>ut</a:t>
                      </a:r>
                      <a:r>
                        <a:rPr lang="en-US" sz="1000" dirty="0">
                          <a:solidFill>
                            <a:srgbClr val="0C2340"/>
                          </a:solidFill>
                          <a:latin typeface="Work Sans" pitchFamily="2" charset="0"/>
                        </a:rPr>
                        <a:t> </a:t>
                      </a:r>
                      <a:r>
                        <a:rPr lang="en-US" sz="1000" dirty="0" err="1">
                          <a:solidFill>
                            <a:srgbClr val="0C2340"/>
                          </a:solidFill>
                          <a:latin typeface="Work Sans" pitchFamily="2" charset="0"/>
                        </a:rPr>
                        <a:t>aliquip</a:t>
                      </a:r>
                      <a:r>
                        <a:rPr lang="en-US" sz="1000" dirty="0">
                          <a:solidFill>
                            <a:srgbClr val="0C2340"/>
                          </a:solidFill>
                          <a:latin typeface="Work Sans" pitchFamily="2" charset="0"/>
                        </a:rPr>
                        <a:t> ex </a:t>
                      </a:r>
                      <a:r>
                        <a:rPr lang="en-US" sz="1000" dirty="0" err="1">
                          <a:solidFill>
                            <a:srgbClr val="0C2340"/>
                          </a:solidFill>
                          <a:latin typeface="Work Sans" pitchFamily="2" charset="0"/>
                        </a:rPr>
                        <a:t>ea</a:t>
                      </a:r>
                      <a:r>
                        <a:rPr lang="en-US" sz="1000" dirty="0">
                          <a:solidFill>
                            <a:srgbClr val="0C2340"/>
                          </a:solidFill>
                          <a:latin typeface="Work Sans" pitchFamily="2" charset="0"/>
                        </a:rPr>
                        <a:t> </a:t>
                      </a:r>
                      <a:r>
                        <a:rPr lang="en-US" sz="1000" dirty="0" err="1">
                          <a:solidFill>
                            <a:srgbClr val="0C2340"/>
                          </a:solidFill>
                          <a:latin typeface="Work Sans" pitchFamily="2" charset="0"/>
                        </a:rPr>
                        <a:t>commodo</a:t>
                      </a:r>
                      <a:r>
                        <a:rPr lang="en-US" sz="1000" dirty="0">
                          <a:solidFill>
                            <a:srgbClr val="0C2340"/>
                          </a:solidFill>
                          <a:latin typeface="Work Sans" pitchFamily="2" charset="0"/>
                        </a:rPr>
                        <a:t> </a:t>
                      </a:r>
                      <a:r>
                        <a:rPr lang="en-US" sz="1000" dirty="0" err="1">
                          <a:solidFill>
                            <a:srgbClr val="0C2340"/>
                          </a:solidFill>
                          <a:latin typeface="Work Sans" pitchFamily="2" charset="0"/>
                        </a:rPr>
                        <a:t>consequat</a:t>
                      </a:r>
                      <a:r>
                        <a:rPr lang="en-US" sz="1000" dirty="0">
                          <a:solidFill>
                            <a:srgbClr val="0C2340"/>
                          </a:solidFill>
                          <a:latin typeface="Work Sans" pitchFamily="2" charset="0"/>
                        </a:rPr>
                        <a:t>. Duis </a:t>
                      </a:r>
                      <a:r>
                        <a:rPr lang="en-US" sz="1000" dirty="0" err="1">
                          <a:solidFill>
                            <a:srgbClr val="0C2340"/>
                          </a:solidFill>
                          <a:latin typeface="Work Sans" pitchFamily="2" charset="0"/>
                        </a:rPr>
                        <a:t>aute</a:t>
                      </a:r>
                      <a:r>
                        <a:rPr lang="en-US" sz="1000" dirty="0">
                          <a:solidFill>
                            <a:srgbClr val="0C2340"/>
                          </a:solidFill>
                          <a:latin typeface="Work Sans" pitchFamily="2" charset="0"/>
                        </a:rPr>
                        <a:t> </a:t>
                      </a:r>
                      <a:r>
                        <a:rPr lang="en-US" sz="1000" dirty="0" err="1">
                          <a:solidFill>
                            <a:srgbClr val="0C2340"/>
                          </a:solidFill>
                          <a:latin typeface="Work Sans" pitchFamily="2" charset="0"/>
                        </a:rPr>
                        <a:t>irure</a:t>
                      </a:r>
                      <a:r>
                        <a:rPr lang="en-US" sz="1000" dirty="0">
                          <a:solidFill>
                            <a:srgbClr val="0C2340"/>
                          </a:solidFill>
                          <a:latin typeface="Work Sans" pitchFamily="2" charset="0"/>
                        </a:rPr>
                        <a:t> dolor in </a:t>
                      </a:r>
                      <a:r>
                        <a:rPr lang="en-US" sz="1000" dirty="0" err="1">
                          <a:solidFill>
                            <a:srgbClr val="0C2340"/>
                          </a:solidFill>
                          <a:latin typeface="Work Sans" pitchFamily="2" charset="0"/>
                        </a:rPr>
                        <a:t>reprehenderit</a:t>
                      </a:r>
                      <a:r>
                        <a:rPr lang="en-US" sz="1000" dirty="0">
                          <a:solidFill>
                            <a:srgbClr val="0C2340"/>
                          </a:solidFill>
                          <a:latin typeface="Work Sans" pitchFamily="2" charset="0"/>
                        </a:rPr>
                        <a:t> in </a:t>
                      </a:r>
                      <a:r>
                        <a:rPr lang="en-US" sz="1000" dirty="0" err="1">
                          <a:solidFill>
                            <a:srgbClr val="0C2340"/>
                          </a:solidFill>
                          <a:latin typeface="Work Sans" pitchFamily="2" charset="0"/>
                        </a:rPr>
                        <a:t>voluptate</a:t>
                      </a:r>
                      <a:r>
                        <a:rPr lang="en-US" sz="1000" dirty="0">
                          <a:solidFill>
                            <a:srgbClr val="0C2340"/>
                          </a:solidFill>
                          <a:latin typeface="Work Sans" pitchFamily="2" charset="0"/>
                        </a:rPr>
                        <a:t> </a:t>
                      </a:r>
                      <a:r>
                        <a:rPr lang="en-US" sz="1000" dirty="0" err="1">
                          <a:solidFill>
                            <a:srgbClr val="0C2340"/>
                          </a:solidFill>
                          <a:latin typeface="Work Sans" pitchFamily="2" charset="0"/>
                        </a:rPr>
                        <a:t>velit</a:t>
                      </a:r>
                      <a:r>
                        <a:rPr lang="en-US" sz="1000" dirty="0">
                          <a:solidFill>
                            <a:srgbClr val="0C2340"/>
                          </a:solidFill>
                          <a:latin typeface="Work Sans" pitchFamily="2" charset="0"/>
                        </a:rPr>
                        <a:t> </a:t>
                      </a:r>
                      <a:r>
                        <a:rPr lang="en-US" sz="1000" dirty="0" err="1">
                          <a:solidFill>
                            <a:srgbClr val="0C2340"/>
                          </a:solidFill>
                          <a:latin typeface="Work Sans" pitchFamily="2" charset="0"/>
                        </a:rPr>
                        <a:t>esse</a:t>
                      </a:r>
                      <a:r>
                        <a:rPr lang="en-US" sz="1000" dirty="0">
                          <a:solidFill>
                            <a:srgbClr val="0C2340"/>
                          </a:solidFill>
                          <a:latin typeface="Work Sans" pitchFamily="2" charset="0"/>
                        </a:rPr>
                        <a:t> </a:t>
                      </a:r>
                      <a:r>
                        <a:rPr lang="en-US" sz="1000" dirty="0" err="1">
                          <a:solidFill>
                            <a:srgbClr val="0C2340"/>
                          </a:solidFill>
                          <a:latin typeface="Work Sans" pitchFamily="2" charset="0"/>
                        </a:rPr>
                        <a:t>cillum</a:t>
                      </a:r>
                      <a:r>
                        <a:rPr lang="en-US" sz="1000" dirty="0">
                          <a:solidFill>
                            <a:srgbClr val="0C2340"/>
                          </a:solidFill>
                          <a:latin typeface="Work Sans" pitchFamily="2" charset="0"/>
                        </a:rPr>
                        <a:t> dolore.</a:t>
                      </a:r>
                      <a:endParaRPr lang="en-US" sz="1000" dirty="0">
                        <a:solidFill>
                          <a:srgbClr val="0C2340"/>
                        </a:solidFill>
                      </a:endParaRPr>
                    </a:p>
                    <a:p>
                      <a:pPr marL="0" marR="0" lvl="0" indent="0" algn="l" defTabSz="609585" rtl="0" eaLnBrk="1" fontAlgn="auto" latinLnBrk="0" hangingPunct="1">
                        <a:lnSpc>
                          <a:spcPct val="120000"/>
                        </a:lnSpc>
                        <a:spcBef>
                          <a:spcPts val="0"/>
                        </a:spcBef>
                        <a:spcAft>
                          <a:spcPts val="0"/>
                        </a:spcAft>
                        <a:buClrTx/>
                        <a:buSzTx/>
                        <a:buFontTx/>
                        <a:buNone/>
                        <a:tabLst/>
                        <a:defRPr/>
                      </a:pPr>
                      <a:endParaRPr kumimoji="0" lang="pt-BR" sz="1000" b="0" u="none" strike="noStrike" kern="1200" cap="none" spc="0" normalizeH="0" baseline="0" noProof="0" dirty="0">
                        <a:ln>
                          <a:noFill/>
                        </a:ln>
                        <a:solidFill>
                          <a:srgbClr val="DA291C"/>
                        </a:solidFill>
                        <a:effectLst/>
                        <a:uLnTx/>
                        <a:uFillTx/>
                        <a:latin typeface="Work Sans SemiBold" pitchFamily="2" charset="0"/>
                        <a:cs typeface="Arial" panose="020B0604020202020204" pitchFamily="34" charset="0"/>
                        <a:sym typeface="Calibri"/>
                      </a:endParaRPr>
                    </a:p>
                  </a:txBody>
                  <a:tcPr marL="0" marR="540000" marT="108000" marB="360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000" dirty="0">
                          <a:solidFill>
                            <a:srgbClr val="0C2340"/>
                          </a:solidFill>
                          <a:latin typeface="Work Sans" pitchFamily="2" charset="0"/>
                        </a:rPr>
                        <a:t>Lorem ipsum dolor sit </a:t>
                      </a:r>
                      <a:r>
                        <a:rPr lang="en-US" sz="1000" dirty="0" err="1">
                          <a:solidFill>
                            <a:srgbClr val="0C2340"/>
                          </a:solidFill>
                          <a:latin typeface="Work Sans" pitchFamily="2" charset="0"/>
                        </a:rPr>
                        <a:t>amet</a:t>
                      </a:r>
                      <a:r>
                        <a:rPr lang="en-US" sz="1000" dirty="0">
                          <a:solidFill>
                            <a:srgbClr val="0C2340"/>
                          </a:solidFill>
                          <a:latin typeface="Work Sans" pitchFamily="2" charset="0"/>
                        </a:rPr>
                        <a:t>, </a:t>
                      </a:r>
                      <a:r>
                        <a:rPr lang="en-US" sz="1000" dirty="0" err="1">
                          <a:solidFill>
                            <a:srgbClr val="0C2340"/>
                          </a:solidFill>
                          <a:latin typeface="Work Sans" pitchFamily="2" charset="0"/>
                        </a:rPr>
                        <a:t>consectetur</a:t>
                      </a:r>
                      <a:r>
                        <a:rPr lang="en-US" sz="1000" dirty="0">
                          <a:solidFill>
                            <a:srgbClr val="0C2340"/>
                          </a:solidFill>
                          <a:latin typeface="Work Sans" pitchFamily="2" charset="0"/>
                        </a:rPr>
                        <a:t> </a:t>
                      </a:r>
                      <a:r>
                        <a:rPr lang="en-US" sz="1000" dirty="0" err="1">
                          <a:solidFill>
                            <a:srgbClr val="0C2340"/>
                          </a:solidFill>
                          <a:latin typeface="Work Sans" pitchFamily="2" charset="0"/>
                        </a:rPr>
                        <a:t>adipiscing</a:t>
                      </a:r>
                      <a:r>
                        <a:rPr lang="en-US" sz="1000" dirty="0">
                          <a:solidFill>
                            <a:srgbClr val="0C2340"/>
                          </a:solidFill>
                          <a:latin typeface="Work Sans" pitchFamily="2" charset="0"/>
                        </a:rPr>
                        <a:t> </a:t>
                      </a:r>
                      <a:r>
                        <a:rPr lang="en-US" sz="1000" dirty="0" err="1">
                          <a:solidFill>
                            <a:srgbClr val="0C2340"/>
                          </a:solidFill>
                          <a:latin typeface="Work Sans" pitchFamily="2" charset="0"/>
                        </a:rPr>
                        <a:t>elit</a:t>
                      </a:r>
                      <a:r>
                        <a:rPr lang="en-US" sz="1000" dirty="0">
                          <a:solidFill>
                            <a:srgbClr val="0C2340"/>
                          </a:solidFill>
                          <a:latin typeface="Work Sans" pitchFamily="2" charset="0"/>
                        </a:rPr>
                        <a:t>, sed do </a:t>
                      </a:r>
                      <a:r>
                        <a:rPr lang="en-US" sz="1000" dirty="0" err="1">
                          <a:solidFill>
                            <a:srgbClr val="0C2340"/>
                          </a:solidFill>
                          <a:latin typeface="Work Sans" pitchFamily="2" charset="0"/>
                        </a:rPr>
                        <a:t>eiusmod</a:t>
                      </a:r>
                      <a:r>
                        <a:rPr lang="en-US" sz="1000" dirty="0">
                          <a:solidFill>
                            <a:srgbClr val="0C2340"/>
                          </a:solidFill>
                          <a:latin typeface="Work Sans" pitchFamily="2" charset="0"/>
                        </a:rPr>
                        <a:t> </a:t>
                      </a:r>
                      <a:r>
                        <a:rPr lang="en-US" sz="1000" dirty="0" err="1">
                          <a:solidFill>
                            <a:srgbClr val="0C2340"/>
                          </a:solidFill>
                          <a:latin typeface="Work Sans" pitchFamily="2" charset="0"/>
                        </a:rPr>
                        <a:t>tempor</a:t>
                      </a:r>
                      <a:r>
                        <a:rPr lang="en-US" sz="1000" dirty="0">
                          <a:solidFill>
                            <a:srgbClr val="0C2340"/>
                          </a:solidFill>
                          <a:latin typeface="Work Sans" pitchFamily="2" charset="0"/>
                        </a:rPr>
                        <a:t> </a:t>
                      </a:r>
                      <a:r>
                        <a:rPr lang="en-US" sz="1000" dirty="0" err="1">
                          <a:solidFill>
                            <a:srgbClr val="0C2340"/>
                          </a:solidFill>
                          <a:latin typeface="Work Sans" pitchFamily="2" charset="0"/>
                        </a:rPr>
                        <a:t>incididunt</a:t>
                      </a:r>
                      <a:r>
                        <a:rPr lang="en-US" sz="1000" dirty="0">
                          <a:solidFill>
                            <a:srgbClr val="0C2340"/>
                          </a:solidFill>
                          <a:latin typeface="Work Sans" pitchFamily="2" charset="0"/>
                        </a:rPr>
                        <a:t> </a:t>
                      </a:r>
                      <a:r>
                        <a:rPr lang="en-US" sz="1000" dirty="0" err="1">
                          <a:solidFill>
                            <a:srgbClr val="0C2340"/>
                          </a:solidFill>
                          <a:latin typeface="Work Sans" pitchFamily="2" charset="0"/>
                        </a:rPr>
                        <a:t>ut</a:t>
                      </a:r>
                      <a:r>
                        <a:rPr lang="en-US" sz="1000" dirty="0">
                          <a:solidFill>
                            <a:srgbClr val="0C2340"/>
                          </a:solidFill>
                          <a:latin typeface="Work Sans" pitchFamily="2" charset="0"/>
                        </a:rPr>
                        <a:t> labore et dolore magna </a:t>
                      </a:r>
                      <a:r>
                        <a:rPr lang="en-US" sz="1000" dirty="0" err="1">
                          <a:solidFill>
                            <a:srgbClr val="0C2340"/>
                          </a:solidFill>
                          <a:latin typeface="Work Sans" pitchFamily="2" charset="0"/>
                        </a:rPr>
                        <a:t>aliqua</a:t>
                      </a:r>
                      <a:r>
                        <a:rPr lang="en-US" sz="1000" dirty="0">
                          <a:solidFill>
                            <a:srgbClr val="0C2340"/>
                          </a:solidFill>
                          <a:latin typeface="Work Sans" pitchFamily="2" charset="0"/>
                        </a:rPr>
                        <a:t>. Ut </a:t>
                      </a:r>
                      <a:r>
                        <a:rPr lang="en-US" sz="1000" dirty="0" err="1">
                          <a:solidFill>
                            <a:srgbClr val="0C2340"/>
                          </a:solidFill>
                          <a:latin typeface="Work Sans" pitchFamily="2" charset="0"/>
                        </a:rPr>
                        <a:t>enim</a:t>
                      </a:r>
                      <a:r>
                        <a:rPr lang="en-US" sz="1000" dirty="0">
                          <a:solidFill>
                            <a:srgbClr val="0C2340"/>
                          </a:solidFill>
                          <a:latin typeface="Work Sans" pitchFamily="2" charset="0"/>
                        </a:rPr>
                        <a:t> ad minim </a:t>
                      </a:r>
                      <a:r>
                        <a:rPr lang="en-US" sz="1000" dirty="0" err="1">
                          <a:solidFill>
                            <a:srgbClr val="0C2340"/>
                          </a:solidFill>
                          <a:latin typeface="Work Sans" pitchFamily="2" charset="0"/>
                        </a:rPr>
                        <a:t>veniam</a:t>
                      </a:r>
                      <a:r>
                        <a:rPr lang="en-US" sz="1000" dirty="0">
                          <a:solidFill>
                            <a:srgbClr val="0C2340"/>
                          </a:solidFill>
                          <a:latin typeface="Work Sans" pitchFamily="2" charset="0"/>
                        </a:rPr>
                        <a:t>, </a:t>
                      </a:r>
                      <a:r>
                        <a:rPr lang="en-US" sz="1000" dirty="0" err="1">
                          <a:solidFill>
                            <a:srgbClr val="0C2340"/>
                          </a:solidFill>
                          <a:latin typeface="Work Sans" pitchFamily="2" charset="0"/>
                        </a:rPr>
                        <a:t>quis</a:t>
                      </a:r>
                      <a:r>
                        <a:rPr lang="en-US" sz="1000" dirty="0">
                          <a:solidFill>
                            <a:srgbClr val="0C2340"/>
                          </a:solidFill>
                          <a:latin typeface="Work Sans" pitchFamily="2" charset="0"/>
                        </a:rPr>
                        <a:t> </a:t>
                      </a:r>
                      <a:r>
                        <a:rPr lang="en-US" sz="1000" dirty="0" err="1">
                          <a:solidFill>
                            <a:srgbClr val="0C2340"/>
                          </a:solidFill>
                          <a:latin typeface="Work Sans" pitchFamily="2" charset="0"/>
                        </a:rPr>
                        <a:t>nostrud</a:t>
                      </a:r>
                      <a:r>
                        <a:rPr lang="en-US" sz="1000" dirty="0">
                          <a:solidFill>
                            <a:srgbClr val="0C2340"/>
                          </a:solidFill>
                          <a:latin typeface="Work Sans" pitchFamily="2" charset="0"/>
                        </a:rPr>
                        <a:t> exercitation </a:t>
                      </a:r>
                      <a:r>
                        <a:rPr lang="en-US" sz="1000" dirty="0" err="1">
                          <a:solidFill>
                            <a:srgbClr val="0C2340"/>
                          </a:solidFill>
                          <a:latin typeface="Work Sans" pitchFamily="2" charset="0"/>
                        </a:rPr>
                        <a:t>ullamco</a:t>
                      </a:r>
                      <a:r>
                        <a:rPr lang="en-US" sz="1000" dirty="0">
                          <a:solidFill>
                            <a:srgbClr val="0C2340"/>
                          </a:solidFill>
                          <a:latin typeface="Work Sans" pitchFamily="2" charset="0"/>
                        </a:rPr>
                        <a:t> </a:t>
                      </a:r>
                      <a:r>
                        <a:rPr lang="en-US" sz="1000" dirty="0" err="1">
                          <a:solidFill>
                            <a:srgbClr val="0C2340"/>
                          </a:solidFill>
                          <a:latin typeface="Work Sans" pitchFamily="2" charset="0"/>
                        </a:rPr>
                        <a:t>laboris</a:t>
                      </a:r>
                      <a:r>
                        <a:rPr lang="en-US" sz="1000" dirty="0">
                          <a:solidFill>
                            <a:srgbClr val="0C2340"/>
                          </a:solidFill>
                          <a:latin typeface="Work Sans" pitchFamily="2" charset="0"/>
                        </a:rPr>
                        <a:t> nisi </a:t>
                      </a:r>
                      <a:r>
                        <a:rPr lang="en-US" sz="1000" dirty="0" err="1">
                          <a:solidFill>
                            <a:srgbClr val="0C2340"/>
                          </a:solidFill>
                          <a:latin typeface="Work Sans" pitchFamily="2" charset="0"/>
                        </a:rPr>
                        <a:t>ut</a:t>
                      </a:r>
                      <a:r>
                        <a:rPr lang="en-US" sz="1000" dirty="0">
                          <a:solidFill>
                            <a:srgbClr val="0C2340"/>
                          </a:solidFill>
                          <a:latin typeface="Work Sans" pitchFamily="2" charset="0"/>
                        </a:rPr>
                        <a:t> </a:t>
                      </a:r>
                      <a:r>
                        <a:rPr lang="en-US" sz="1000" dirty="0" err="1">
                          <a:solidFill>
                            <a:srgbClr val="0C2340"/>
                          </a:solidFill>
                          <a:latin typeface="Work Sans" pitchFamily="2" charset="0"/>
                        </a:rPr>
                        <a:t>aliquip</a:t>
                      </a:r>
                      <a:r>
                        <a:rPr lang="en-US" sz="1000" dirty="0">
                          <a:solidFill>
                            <a:srgbClr val="0C2340"/>
                          </a:solidFill>
                          <a:latin typeface="Work Sans" pitchFamily="2" charset="0"/>
                        </a:rPr>
                        <a:t> ex </a:t>
                      </a:r>
                      <a:r>
                        <a:rPr lang="en-US" sz="1000" dirty="0" err="1">
                          <a:solidFill>
                            <a:srgbClr val="0C2340"/>
                          </a:solidFill>
                          <a:latin typeface="Work Sans" pitchFamily="2" charset="0"/>
                        </a:rPr>
                        <a:t>ea</a:t>
                      </a:r>
                      <a:r>
                        <a:rPr lang="en-US" sz="1000" dirty="0">
                          <a:solidFill>
                            <a:srgbClr val="0C2340"/>
                          </a:solidFill>
                          <a:latin typeface="Work Sans" pitchFamily="2" charset="0"/>
                        </a:rPr>
                        <a:t> </a:t>
                      </a:r>
                      <a:r>
                        <a:rPr lang="en-US" sz="1000" dirty="0" err="1">
                          <a:solidFill>
                            <a:srgbClr val="0C2340"/>
                          </a:solidFill>
                          <a:latin typeface="Work Sans" pitchFamily="2" charset="0"/>
                        </a:rPr>
                        <a:t>commodo</a:t>
                      </a:r>
                      <a:r>
                        <a:rPr lang="en-US" sz="1000" dirty="0">
                          <a:solidFill>
                            <a:srgbClr val="0C2340"/>
                          </a:solidFill>
                          <a:latin typeface="Work Sans" pitchFamily="2" charset="0"/>
                        </a:rPr>
                        <a:t> </a:t>
                      </a:r>
                      <a:r>
                        <a:rPr lang="en-US" sz="1000" dirty="0" err="1">
                          <a:solidFill>
                            <a:srgbClr val="0C2340"/>
                          </a:solidFill>
                          <a:latin typeface="Work Sans" pitchFamily="2" charset="0"/>
                        </a:rPr>
                        <a:t>consequat</a:t>
                      </a:r>
                      <a:r>
                        <a:rPr lang="en-US" sz="1000" dirty="0">
                          <a:solidFill>
                            <a:srgbClr val="0C2340"/>
                          </a:solidFill>
                          <a:latin typeface="Work Sans" pitchFamily="2" charset="0"/>
                        </a:rPr>
                        <a:t>. Duis </a:t>
                      </a:r>
                      <a:r>
                        <a:rPr lang="en-US" sz="1000" dirty="0" err="1">
                          <a:solidFill>
                            <a:srgbClr val="0C2340"/>
                          </a:solidFill>
                          <a:latin typeface="Work Sans" pitchFamily="2" charset="0"/>
                        </a:rPr>
                        <a:t>aute</a:t>
                      </a:r>
                      <a:r>
                        <a:rPr lang="en-US" sz="1000" dirty="0">
                          <a:solidFill>
                            <a:srgbClr val="0C2340"/>
                          </a:solidFill>
                          <a:latin typeface="Work Sans" pitchFamily="2" charset="0"/>
                        </a:rPr>
                        <a:t> </a:t>
                      </a:r>
                      <a:r>
                        <a:rPr lang="en-US" sz="1000" dirty="0" err="1">
                          <a:solidFill>
                            <a:srgbClr val="0C2340"/>
                          </a:solidFill>
                          <a:latin typeface="Work Sans" pitchFamily="2" charset="0"/>
                        </a:rPr>
                        <a:t>irure</a:t>
                      </a:r>
                      <a:r>
                        <a:rPr lang="en-US" sz="1000" dirty="0">
                          <a:solidFill>
                            <a:srgbClr val="0C2340"/>
                          </a:solidFill>
                          <a:latin typeface="Work Sans" pitchFamily="2" charset="0"/>
                        </a:rPr>
                        <a:t> dolor in </a:t>
                      </a:r>
                      <a:r>
                        <a:rPr lang="en-US" sz="1000" dirty="0" err="1">
                          <a:solidFill>
                            <a:srgbClr val="0C2340"/>
                          </a:solidFill>
                          <a:latin typeface="Work Sans" pitchFamily="2" charset="0"/>
                        </a:rPr>
                        <a:t>reprehenderit</a:t>
                      </a:r>
                      <a:r>
                        <a:rPr lang="en-US" sz="1000" dirty="0">
                          <a:solidFill>
                            <a:srgbClr val="0C2340"/>
                          </a:solidFill>
                          <a:latin typeface="Work Sans" pitchFamily="2" charset="0"/>
                        </a:rPr>
                        <a:t> in </a:t>
                      </a:r>
                      <a:r>
                        <a:rPr lang="en-US" sz="1000" dirty="0" err="1">
                          <a:solidFill>
                            <a:srgbClr val="0C2340"/>
                          </a:solidFill>
                          <a:latin typeface="Work Sans" pitchFamily="2" charset="0"/>
                        </a:rPr>
                        <a:t>voluptate</a:t>
                      </a:r>
                      <a:r>
                        <a:rPr lang="en-US" sz="1000" dirty="0">
                          <a:solidFill>
                            <a:srgbClr val="0C2340"/>
                          </a:solidFill>
                          <a:latin typeface="Work Sans" pitchFamily="2" charset="0"/>
                        </a:rPr>
                        <a:t> </a:t>
                      </a:r>
                      <a:r>
                        <a:rPr lang="en-US" sz="1000" dirty="0" err="1">
                          <a:solidFill>
                            <a:srgbClr val="0C2340"/>
                          </a:solidFill>
                          <a:latin typeface="Work Sans" pitchFamily="2" charset="0"/>
                        </a:rPr>
                        <a:t>velit</a:t>
                      </a:r>
                      <a:r>
                        <a:rPr lang="en-US" sz="1000" dirty="0">
                          <a:solidFill>
                            <a:srgbClr val="0C2340"/>
                          </a:solidFill>
                          <a:latin typeface="Work Sans" pitchFamily="2" charset="0"/>
                        </a:rPr>
                        <a:t> </a:t>
                      </a:r>
                      <a:r>
                        <a:rPr lang="en-US" sz="1000" dirty="0" err="1">
                          <a:solidFill>
                            <a:srgbClr val="0C2340"/>
                          </a:solidFill>
                          <a:latin typeface="Work Sans" pitchFamily="2" charset="0"/>
                        </a:rPr>
                        <a:t>esse</a:t>
                      </a:r>
                      <a:r>
                        <a:rPr lang="en-US" sz="1000" dirty="0">
                          <a:solidFill>
                            <a:srgbClr val="0C2340"/>
                          </a:solidFill>
                          <a:latin typeface="Work Sans" pitchFamily="2" charset="0"/>
                        </a:rPr>
                        <a:t> </a:t>
                      </a:r>
                      <a:r>
                        <a:rPr lang="en-US" sz="1000" dirty="0" err="1">
                          <a:solidFill>
                            <a:srgbClr val="0C2340"/>
                          </a:solidFill>
                          <a:latin typeface="Work Sans" pitchFamily="2" charset="0"/>
                        </a:rPr>
                        <a:t>cillum</a:t>
                      </a:r>
                      <a:r>
                        <a:rPr lang="en-US" sz="1000" dirty="0">
                          <a:solidFill>
                            <a:srgbClr val="0C2340"/>
                          </a:solidFill>
                          <a:latin typeface="Work Sans" pitchFamily="2" charset="0"/>
                        </a:rPr>
                        <a:t> dolore.</a:t>
                      </a:r>
                      <a:endParaRPr lang="en-US" sz="1000" dirty="0">
                        <a:solidFill>
                          <a:srgbClr val="0C2340"/>
                        </a:solidFill>
                      </a:endParaRPr>
                    </a:p>
                    <a:p>
                      <a:pPr marL="0" marR="0" lvl="0" indent="0" algn="l" defTabSz="609585" rtl="0" eaLnBrk="1" fontAlgn="auto" latinLnBrk="0" hangingPunct="1">
                        <a:lnSpc>
                          <a:spcPct val="120000"/>
                        </a:lnSpc>
                        <a:spcBef>
                          <a:spcPts val="0"/>
                        </a:spcBef>
                        <a:spcAft>
                          <a:spcPts val="0"/>
                        </a:spcAft>
                        <a:buClrTx/>
                        <a:buSzTx/>
                        <a:buFontTx/>
                        <a:buNone/>
                        <a:tabLst/>
                        <a:defRPr/>
                      </a:pPr>
                      <a:endParaRPr kumimoji="0" lang="pt-BR" sz="1000" b="0" u="none" strike="noStrike" kern="1200" cap="none" spc="0" normalizeH="0" baseline="0" noProof="0" dirty="0">
                        <a:ln>
                          <a:noFill/>
                        </a:ln>
                        <a:solidFill>
                          <a:srgbClr val="DA291C"/>
                        </a:solidFill>
                        <a:effectLst/>
                        <a:uLnTx/>
                        <a:uFillTx/>
                        <a:latin typeface="Work Sans SemiBold" pitchFamily="2" charset="0"/>
                        <a:cs typeface="Arial" panose="020B0604020202020204" pitchFamily="34" charset="0"/>
                        <a:sym typeface="Calibri"/>
                      </a:endParaRPr>
                    </a:p>
                  </a:txBody>
                  <a:tcPr marL="0" marR="540000" marT="108000" marB="360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lang="en-US" sz="1000" dirty="0">
                          <a:solidFill>
                            <a:srgbClr val="0C2340"/>
                          </a:solidFill>
                          <a:latin typeface="Work Sans" pitchFamily="2" charset="0"/>
                        </a:rPr>
                        <a:t>Lorem ipsum dolor sit </a:t>
                      </a:r>
                      <a:r>
                        <a:rPr lang="en-US" sz="1000" dirty="0" err="1">
                          <a:solidFill>
                            <a:srgbClr val="0C2340"/>
                          </a:solidFill>
                          <a:latin typeface="Work Sans" pitchFamily="2" charset="0"/>
                        </a:rPr>
                        <a:t>amet</a:t>
                      </a:r>
                      <a:r>
                        <a:rPr lang="en-US" sz="1000" dirty="0">
                          <a:solidFill>
                            <a:srgbClr val="0C2340"/>
                          </a:solidFill>
                          <a:latin typeface="Work Sans" pitchFamily="2" charset="0"/>
                        </a:rPr>
                        <a:t>, </a:t>
                      </a:r>
                      <a:r>
                        <a:rPr lang="en-US" sz="1000" dirty="0" err="1">
                          <a:solidFill>
                            <a:srgbClr val="0C2340"/>
                          </a:solidFill>
                          <a:latin typeface="Work Sans" pitchFamily="2" charset="0"/>
                        </a:rPr>
                        <a:t>consectetur</a:t>
                      </a:r>
                      <a:r>
                        <a:rPr lang="en-US" sz="1000" dirty="0">
                          <a:solidFill>
                            <a:srgbClr val="0C2340"/>
                          </a:solidFill>
                          <a:latin typeface="Work Sans" pitchFamily="2" charset="0"/>
                        </a:rPr>
                        <a:t> </a:t>
                      </a:r>
                      <a:r>
                        <a:rPr lang="en-US" sz="1000" dirty="0" err="1">
                          <a:solidFill>
                            <a:srgbClr val="0C2340"/>
                          </a:solidFill>
                          <a:latin typeface="Work Sans" pitchFamily="2" charset="0"/>
                        </a:rPr>
                        <a:t>adipiscing</a:t>
                      </a:r>
                      <a:r>
                        <a:rPr lang="en-US" sz="1000" dirty="0">
                          <a:solidFill>
                            <a:srgbClr val="0C2340"/>
                          </a:solidFill>
                          <a:latin typeface="Work Sans" pitchFamily="2" charset="0"/>
                        </a:rPr>
                        <a:t> </a:t>
                      </a:r>
                      <a:r>
                        <a:rPr lang="en-US" sz="1000" dirty="0" err="1">
                          <a:solidFill>
                            <a:srgbClr val="0C2340"/>
                          </a:solidFill>
                          <a:latin typeface="Work Sans" pitchFamily="2" charset="0"/>
                        </a:rPr>
                        <a:t>elit</a:t>
                      </a:r>
                      <a:r>
                        <a:rPr lang="en-US" sz="1000" dirty="0">
                          <a:solidFill>
                            <a:srgbClr val="0C2340"/>
                          </a:solidFill>
                          <a:latin typeface="Work Sans" pitchFamily="2" charset="0"/>
                        </a:rPr>
                        <a:t>, sed do </a:t>
                      </a:r>
                      <a:r>
                        <a:rPr lang="en-US" sz="1000" dirty="0" err="1">
                          <a:solidFill>
                            <a:srgbClr val="0C2340"/>
                          </a:solidFill>
                          <a:latin typeface="Work Sans" pitchFamily="2" charset="0"/>
                        </a:rPr>
                        <a:t>eiusmod</a:t>
                      </a:r>
                      <a:r>
                        <a:rPr lang="en-US" sz="1000" dirty="0">
                          <a:solidFill>
                            <a:srgbClr val="0C2340"/>
                          </a:solidFill>
                          <a:latin typeface="Work Sans" pitchFamily="2" charset="0"/>
                        </a:rPr>
                        <a:t> </a:t>
                      </a:r>
                      <a:r>
                        <a:rPr lang="en-US" sz="1000" dirty="0" err="1">
                          <a:solidFill>
                            <a:srgbClr val="0C2340"/>
                          </a:solidFill>
                          <a:latin typeface="Work Sans" pitchFamily="2" charset="0"/>
                        </a:rPr>
                        <a:t>tempor</a:t>
                      </a:r>
                      <a:r>
                        <a:rPr lang="en-US" sz="1000" dirty="0">
                          <a:solidFill>
                            <a:srgbClr val="0C2340"/>
                          </a:solidFill>
                          <a:latin typeface="Work Sans" pitchFamily="2" charset="0"/>
                        </a:rPr>
                        <a:t> </a:t>
                      </a:r>
                      <a:r>
                        <a:rPr lang="en-US" sz="1000" dirty="0" err="1">
                          <a:solidFill>
                            <a:srgbClr val="0C2340"/>
                          </a:solidFill>
                          <a:latin typeface="Work Sans" pitchFamily="2" charset="0"/>
                        </a:rPr>
                        <a:t>incididunt</a:t>
                      </a:r>
                      <a:r>
                        <a:rPr lang="en-US" sz="1000" dirty="0">
                          <a:solidFill>
                            <a:srgbClr val="0C2340"/>
                          </a:solidFill>
                          <a:latin typeface="Work Sans" pitchFamily="2" charset="0"/>
                        </a:rPr>
                        <a:t> </a:t>
                      </a:r>
                      <a:r>
                        <a:rPr lang="en-US" sz="1000" dirty="0" err="1">
                          <a:solidFill>
                            <a:srgbClr val="0C2340"/>
                          </a:solidFill>
                          <a:latin typeface="Work Sans" pitchFamily="2" charset="0"/>
                        </a:rPr>
                        <a:t>ut</a:t>
                      </a:r>
                      <a:r>
                        <a:rPr lang="en-US" sz="1000" dirty="0">
                          <a:solidFill>
                            <a:srgbClr val="0C2340"/>
                          </a:solidFill>
                          <a:latin typeface="Work Sans" pitchFamily="2" charset="0"/>
                        </a:rPr>
                        <a:t> labore et dolore magna </a:t>
                      </a:r>
                      <a:r>
                        <a:rPr lang="en-US" sz="1000" dirty="0" err="1">
                          <a:solidFill>
                            <a:srgbClr val="0C2340"/>
                          </a:solidFill>
                          <a:latin typeface="Work Sans" pitchFamily="2" charset="0"/>
                        </a:rPr>
                        <a:t>aliqua</a:t>
                      </a:r>
                      <a:r>
                        <a:rPr lang="en-US" sz="1000" dirty="0">
                          <a:solidFill>
                            <a:srgbClr val="0C2340"/>
                          </a:solidFill>
                          <a:latin typeface="Work Sans" pitchFamily="2" charset="0"/>
                        </a:rPr>
                        <a:t>. Ut </a:t>
                      </a:r>
                      <a:r>
                        <a:rPr lang="en-US" sz="1000" dirty="0" err="1">
                          <a:solidFill>
                            <a:srgbClr val="0C2340"/>
                          </a:solidFill>
                          <a:latin typeface="Work Sans" pitchFamily="2" charset="0"/>
                        </a:rPr>
                        <a:t>enim</a:t>
                      </a:r>
                      <a:r>
                        <a:rPr lang="en-US" sz="1000" dirty="0">
                          <a:solidFill>
                            <a:srgbClr val="0C2340"/>
                          </a:solidFill>
                          <a:latin typeface="Work Sans" pitchFamily="2" charset="0"/>
                        </a:rPr>
                        <a:t> ad minim </a:t>
                      </a:r>
                      <a:r>
                        <a:rPr lang="en-US" sz="1000" dirty="0" err="1">
                          <a:solidFill>
                            <a:srgbClr val="0C2340"/>
                          </a:solidFill>
                          <a:latin typeface="Work Sans" pitchFamily="2" charset="0"/>
                        </a:rPr>
                        <a:t>veniam</a:t>
                      </a:r>
                      <a:r>
                        <a:rPr lang="en-US" sz="1000" dirty="0">
                          <a:solidFill>
                            <a:srgbClr val="0C2340"/>
                          </a:solidFill>
                          <a:latin typeface="Work Sans" pitchFamily="2" charset="0"/>
                        </a:rPr>
                        <a:t>, </a:t>
                      </a:r>
                      <a:r>
                        <a:rPr lang="en-US" sz="1000" dirty="0" err="1">
                          <a:solidFill>
                            <a:srgbClr val="0C2340"/>
                          </a:solidFill>
                          <a:latin typeface="Work Sans" pitchFamily="2" charset="0"/>
                        </a:rPr>
                        <a:t>quis</a:t>
                      </a:r>
                      <a:r>
                        <a:rPr lang="en-US" sz="1000" dirty="0">
                          <a:solidFill>
                            <a:srgbClr val="0C2340"/>
                          </a:solidFill>
                          <a:latin typeface="Work Sans" pitchFamily="2" charset="0"/>
                        </a:rPr>
                        <a:t> </a:t>
                      </a:r>
                      <a:r>
                        <a:rPr lang="en-US" sz="1000" dirty="0" err="1">
                          <a:solidFill>
                            <a:srgbClr val="0C2340"/>
                          </a:solidFill>
                          <a:latin typeface="Work Sans" pitchFamily="2" charset="0"/>
                        </a:rPr>
                        <a:t>nostrud</a:t>
                      </a:r>
                      <a:r>
                        <a:rPr lang="en-US" sz="1000" dirty="0">
                          <a:solidFill>
                            <a:srgbClr val="0C2340"/>
                          </a:solidFill>
                          <a:latin typeface="Work Sans" pitchFamily="2" charset="0"/>
                        </a:rPr>
                        <a:t> exercitation </a:t>
                      </a:r>
                      <a:r>
                        <a:rPr lang="en-US" sz="1000" dirty="0" err="1">
                          <a:solidFill>
                            <a:srgbClr val="0C2340"/>
                          </a:solidFill>
                          <a:latin typeface="Work Sans" pitchFamily="2" charset="0"/>
                        </a:rPr>
                        <a:t>ullamco</a:t>
                      </a:r>
                      <a:r>
                        <a:rPr lang="en-US" sz="1000" dirty="0">
                          <a:solidFill>
                            <a:srgbClr val="0C2340"/>
                          </a:solidFill>
                          <a:latin typeface="Work Sans" pitchFamily="2" charset="0"/>
                        </a:rPr>
                        <a:t> </a:t>
                      </a:r>
                      <a:r>
                        <a:rPr lang="en-US" sz="1000" dirty="0" err="1">
                          <a:solidFill>
                            <a:srgbClr val="0C2340"/>
                          </a:solidFill>
                          <a:latin typeface="Work Sans" pitchFamily="2" charset="0"/>
                        </a:rPr>
                        <a:t>laboris</a:t>
                      </a:r>
                      <a:r>
                        <a:rPr lang="en-US" sz="1000" dirty="0">
                          <a:solidFill>
                            <a:srgbClr val="0C2340"/>
                          </a:solidFill>
                          <a:latin typeface="Work Sans" pitchFamily="2" charset="0"/>
                        </a:rPr>
                        <a:t> nisi </a:t>
                      </a:r>
                      <a:r>
                        <a:rPr lang="en-US" sz="1000" dirty="0" err="1">
                          <a:solidFill>
                            <a:srgbClr val="0C2340"/>
                          </a:solidFill>
                          <a:latin typeface="Work Sans" pitchFamily="2" charset="0"/>
                        </a:rPr>
                        <a:t>ut</a:t>
                      </a:r>
                      <a:r>
                        <a:rPr lang="en-US" sz="1000" dirty="0">
                          <a:solidFill>
                            <a:srgbClr val="0C2340"/>
                          </a:solidFill>
                          <a:latin typeface="Work Sans" pitchFamily="2" charset="0"/>
                        </a:rPr>
                        <a:t> </a:t>
                      </a:r>
                      <a:r>
                        <a:rPr lang="en-US" sz="1000" dirty="0" err="1">
                          <a:solidFill>
                            <a:srgbClr val="0C2340"/>
                          </a:solidFill>
                          <a:latin typeface="Work Sans" pitchFamily="2" charset="0"/>
                        </a:rPr>
                        <a:t>aliquip</a:t>
                      </a:r>
                      <a:r>
                        <a:rPr lang="en-US" sz="1000" dirty="0">
                          <a:solidFill>
                            <a:srgbClr val="0C2340"/>
                          </a:solidFill>
                          <a:latin typeface="Work Sans" pitchFamily="2" charset="0"/>
                        </a:rPr>
                        <a:t> ex </a:t>
                      </a:r>
                      <a:r>
                        <a:rPr lang="en-US" sz="1000" dirty="0" err="1">
                          <a:solidFill>
                            <a:srgbClr val="0C2340"/>
                          </a:solidFill>
                          <a:latin typeface="Work Sans" pitchFamily="2" charset="0"/>
                        </a:rPr>
                        <a:t>ea</a:t>
                      </a:r>
                      <a:r>
                        <a:rPr lang="en-US" sz="1000" dirty="0">
                          <a:solidFill>
                            <a:srgbClr val="0C2340"/>
                          </a:solidFill>
                          <a:latin typeface="Work Sans" pitchFamily="2" charset="0"/>
                        </a:rPr>
                        <a:t> </a:t>
                      </a:r>
                      <a:r>
                        <a:rPr lang="en-US" sz="1000" dirty="0" err="1">
                          <a:solidFill>
                            <a:srgbClr val="0C2340"/>
                          </a:solidFill>
                          <a:latin typeface="Work Sans" pitchFamily="2" charset="0"/>
                        </a:rPr>
                        <a:t>commodo</a:t>
                      </a:r>
                      <a:r>
                        <a:rPr lang="en-US" sz="1000" dirty="0">
                          <a:solidFill>
                            <a:srgbClr val="0C2340"/>
                          </a:solidFill>
                          <a:latin typeface="Work Sans" pitchFamily="2" charset="0"/>
                        </a:rPr>
                        <a:t> </a:t>
                      </a:r>
                      <a:r>
                        <a:rPr lang="en-US" sz="1000" dirty="0" err="1">
                          <a:solidFill>
                            <a:srgbClr val="0C2340"/>
                          </a:solidFill>
                          <a:latin typeface="Work Sans" pitchFamily="2" charset="0"/>
                        </a:rPr>
                        <a:t>consequat</a:t>
                      </a:r>
                      <a:r>
                        <a:rPr lang="en-US" sz="1000" dirty="0">
                          <a:solidFill>
                            <a:srgbClr val="0C2340"/>
                          </a:solidFill>
                          <a:latin typeface="Work Sans" pitchFamily="2" charset="0"/>
                        </a:rPr>
                        <a:t>. Duis </a:t>
                      </a:r>
                      <a:r>
                        <a:rPr lang="en-US" sz="1000" dirty="0" err="1">
                          <a:solidFill>
                            <a:srgbClr val="0C2340"/>
                          </a:solidFill>
                          <a:latin typeface="Work Sans" pitchFamily="2" charset="0"/>
                        </a:rPr>
                        <a:t>aute</a:t>
                      </a:r>
                      <a:r>
                        <a:rPr lang="en-US" sz="1000" dirty="0">
                          <a:solidFill>
                            <a:srgbClr val="0C2340"/>
                          </a:solidFill>
                          <a:latin typeface="Work Sans" pitchFamily="2" charset="0"/>
                        </a:rPr>
                        <a:t> </a:t>
                      </a:r>
                      <a:r>
                        <a:rPr lang="en-US" sz="1000" dirty="0" err="1">
                          <a:solidFill>
                            <a:srgbClr val="0C2340"/>
                          </a:solidFill>
                          <a:latin typeface="Work Sans" pitchFamily="2" charset="0"/>
                        </a:rPr>
                        <a:t>irure</a:t>
                      </a:r>
                      <a:r>
                        <a:rPr lang="en-US" sz="1000" dirty="0">
                          <a:solidFill>
                            <a:srgbClr val="0C2340"/>
                          </a:solidFill>
                          <a:latin typeface="Work Sans" pitchFamily="2" charset="0"/>
                        </a:rPr>
                        <a:t> dolor in </a:t>
                      </a:r>
                      <a:r>
                        <a:rPr lang="en-US" sz="1000" dirty="0" err="1">
                          <a:solidFill>
                            <a:srgbClr val="0C2340"/>
                          </a:solidFill>
                          <a:latin typeface="Work Sans" pitchFamily="2" charset="0"/>
                        </a:rPr>
                        <a:t>reprehenderit</a:t>
                      </a:r>
                      <a:r>
                        <a:rPr lang="en-US" sz="1000" dirty="0">
                          <a:solidFill>
                            <a:srgbClr val="0C2340"/>
                          </a:solidFill>
                          <a:latin typeface="Work Sans" pitchFamily="2" charset="0"/>
                        </a:rPr>
                        <a:t> in </a:t>
                      </a:r>
                      <a:r>
                        <a:rPr lang="en-US" sz="1000" dirty="0" err="1">
                          <a:solidFill>
                            <a:srgbClr val="0C2340"/>
                          </a:solidFill>
                          <a:latin typeface="Work Sans" pitchFamily="2" charset="0"/>
                        </a:rPr>
                        <a:t>voluptate</a:t>
                      </a:r>
                      <a:r>
                        <a:rPr lang="en-US" sz="1000" dirty="0">
                          <a:solidFill>
                            <a:srgbClr val="0C2340"/>
                          </a:solidFill>
                          <a:latin typeface="Work Sans" pitchFamily="2" charset="0"/>
                        </a:rPr>
                        <a:t> </a:t>
                      </a:r>
                      <a:r>
                        <a:rPr lang="en-US" sz="1000" dirty="0" err="1">
                          <a:solidFill>
                            <a:srgbClr val="0C2340"/>
                          </a:solidFill>
                          <a:latin typeface="Work Sans" pitchFamily="2" charset="0"/>
                        </a:rPr>
                        <a:t>velit</a:t>
                      </a:r>
                      <a:r>
                        <a:rPr lang="en-US" sz="1000" dirty="0">
                          <a:solidFill>
                            <a:srgbClr val="0C2340"/>
                          </a:solidFill>
                          <a:latin typeface="Work Sans" pitchFamily="2" charset="0"/>
                        </a:rPr>
                        <a:t> </a:t>
                      </a:r>
                      <a:r>
                        <a:rPr lang="en-US" sz="1000" dirty="0" err="1">
                          <a:solidFill>
                            <a:srgbClr val="0C2340"/>
                          </a:solidFill>
                          <a:latin typeface="Work Sans" pitchFamily="2" charset="0"/>
                        </a:rPr>
                        <a:t>esse</a:t>
                      </a:r>
                      <a:r>
                        <a:rPr lang="en-US" sz="1000" dirty="0">
                          <a:solidFill>
                            <a:srgbClr val="0C2340"/>
                          </a:solidFill>
                          <a:latin typeface="Work Sans" pitchFamily="2" charset="0"/>
                        </a:rPr>
                        <a:t> </a:t>
                      </a:r>
                      <a:r>
                        <a:rPr lang="en-US" sz="1000" dirty="0" err="1">
                          <a:solidFill>
                            <a:srgbClr val="0C2340"/>
                          </a:solidFill>
                          <a:latin typeface="Work Sans" pitchFamily="2" charset="0"/>
                        </a:rPr>
                        <a:t>cillum</a:t>
                      </a:r>
                      <a:r>
                        <a:rPr lang="en-US" sz="1000" dirty="0">
                          <a:solidFill>
                            <a:srgbClr val="0C2340"/>
                          </a:solidFill>
                          <a:latin typeface="Work Sans" pitchFamily="2" charset="0"/>
                        </a:rPr>
                        <a:t> dolore.</a:t>
                      </a:r>
                      <a:endParaRPr lang="en-US" sz="1000" dirty="0">
                        <a:solidFill>
                          <a:srgbClr val="0C2340"/>
                        </a:solidFill>
                      </a:endParaRPr>
                    </a:p>
                    <a:p>
                      <a:pPr marL="0" marR="0" lvl="0" indent="0" algn="l" defTabSz="609585" rtl="0" eaLnBrk="1" fontAlgn="auto" latinLnBrk="0" hangingPunct="1">
                        <a:lnSpc>
                          <a:spcPct val="120000"/>
                        </a:lnSpc>
                        <a:spcBef>
                          <a:spcPts val="0"/>
                        </a:spcBef>
                        <a:spcAft>
                          <a:spcPts val="0"/>
                        </a:spcAft>
                        <a:buClrTx/>
                        <a:buSzTx/>
                        <a:buFontTx/>
                        <a:buNone/>
                        <a:tabLst/>
                        <a:defRPr/>
                      </a:pPr>
                      <a:endParaRPr kumimoji="0" lang="pt-BR" sz="1000" b="0" u="none" strike="noStrike" kern="1200" cap="none" spc="0" normalizeH="0" baseline="0" noProof="0" dirty="0">
                        <a:ln>
                          <a:noFill/>
                        </a:ln>
                        <a:solidFill>
                          <a:srgbClr val="DA291C"/>
                        </a:solidFill>
                        <a:effectLst/>
                        <a:uLnTx/>
                        <a:uFillTx/>
                        <a:latin typeface="Work Sans SemiBold" pitchFamily="2" charset="0"/>
                        <a:cs typeface="Arial" panose="020B0604020202020204" pitchFamily="34" charset="0"/>
                        <a:sym typeface="Calibri"/>
                      </a:endParaRPr>
                    </a:p>
                  </a:txBody>
                  <a:tcPr marL="0" marR="540000" marT="108000" marB="360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0614062"/>
                  </a:ext>
                </a:extLst>
              </a:tr>
            </a:tbl>
          </a:graphicData>
        </a:graphic>
      </p:graphicFrame>
      <p:sp>
        <p:nvSpPr>
          <p:cNvPr id="8" name="Text Placeholder 7">
            <a:extLst>
              <a:ext uri="{FF2B5EF4-FFF2-40B4-BE49-F238E27FC236}">
                <a16:creationId xmlns:a16="http://schemas.microsoft.com/office/drawing/2014/main" id="{DDC028E7-571B-246F-8F29-410B9C648296}"/>
              </a:ext>
            </a:extLst>
          </p:cNvPr>
          <p:cNvSpPr>
            <a:spLocks noGrp="1"/>
          </p:cNvSpPr>
          <p:nvPr>
            <p:ph type="body" sz="quarter" idx="10"/>
          </p:nvPr>
        </p:nvSpPr>
        <p:spPr/>
        <p:txBody>
          <a:bodyPr/>
          <a:lstStyle/>
          <a:p>
            <a:r>
              <a:rPr lang="pt-BR" dirty="0">
                <a:solidFill>
                  <a:schemeClr val="bg2"/>
                </a:solidFill>
              </a:rPr>
              <a:t>CASE</a:t>
            </a:r>
            <a:endParaRPr lang="en-GB" dirty="0">
              <a:solidFill>
                <a:schemeClr val="bg2"/>
              </a:solidFill>
            </a:endParaRPr>
          </a:p>
        </p:txBody>
      </p:sp>
    </p:spTree>
    <p:extLst>
      <p:ext uri="{BB962C8B-B14F-4D97-AF65-F5344CB8AC3E}">
        <p14:creationId xmlns:p14="http://schemas.microsoft.com/office/powerpoint/2010/main" val="650595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ítulo 3">
            <a:extLst>
              <a:ext uri="{FF2B5EF4-FFF2-40B4-BE49-F238E27FC236}">
                <a16:creationId xmlns:a16="http://schemas.microsoft.com/office/drawing/2014/main" id="{B8D5691E-D5C8-93C6-ECDC-A470B3A2B938}"/>
              </a:ext>
            </a:extLst>
          </p:cNvPr>
          <p:cNvSpPr txBox="1">
            <a:spLocks/>
          </p:cNvSpPr>
          <p:nvPr/>
        </p:nvSpPr>
        <p:spPr>
          <a:xfrm>
            <a:off x="3257822" y="302711"/>
            <a:ext cx="2406378" cy="239238"/>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dirty="0">
                <a:solidFill>
                  <a:schemeClr val="bg1"/>
                </a:solidFill>
                <a:latin typeface="Work Sans SemiBold" pitchFamily="2" charset="0"/>
              </a:rPr>
              <a:t>QUICK CASE</a:t>
            </a:r>
          </a:p>
        </p:txBody>
      </p:sp>
      <p:sp>
        <p:nvSpPr>
          <p:cNvPr id="8" name="TextBox 13">
            <a:extLst>
              <a:ext uri="{FF2B5EF4-FFF2-40B4-BE49-F238E27FC236}">
                <a16:creationId xmlns:a16="http://schemas.microsoft.com/office/drawing/2014/main" id="{51596D92-B50A-0E8C-F877-14228BF20835}"/>
              </a:ext>
            </a:extLst>
          </p:cNvPr>
          <p:cNvSpPr txBox="1"/>
          <p:nvPr/>
        </p:nvSpPr>
        <p:spPr>
          <a:xfrm>
            <a:off x="3257822" y="2435594"/>
            <a:ext cx="5322616" cy="1661993"/>
          </a:xfrm>
          <a:prstGeom prst="rect">
            <a:avLst/>
          </a:prstGeom>
        </p:spPr>
        <p:txBody>
          <a:bodyPr wrap="square" lIns="0" tIns="0" rIns="0" bIns="0" rtlCol="0" anchor="b" anchorCtr="0">
            <a:spAutoFit/>
          </a:bodyPr>
          <a:lstStyle/>
          <a:p>
            <a:pPr defTabSz="609630">
              <a:lnSpc>
                <a:spcPct val="90000"/>
              </a:lnSpc>
              <a:defRPr/>
            </a:pPr>
            <a:r>
              <a:rPr kumimoji="0" lang="en-GB" sz="4000" b="0" i="0" u="none" strike="noStrike" kern="1200" cap="none" spc="0" normalizeH="0" baseline="0" noProof="0" dirty="0">
                <a:ln>
                  <a:noFill/>
                </a:ln>
                <a:solidFill>
                  <a:srgbClr val="DA291C"/>
                </a:solidFill>
                <a:effectLst/>
                <a:uLnTx/>
                <a:uFillTx/>
                <a:latin typeface="Work Sans Light" pitchFamily="2" charset="0"/>
              </a:rPr>
              <a:t>Lorem ipsum </a:t>
            </a:r>
            <a:r>
              <a:rPr kumimoji="0" lang="en-GB" sz="4000" b="0" i="0" u="none" strike="noStrike" kern="1200" cap="none" spc="0" normalizeH="0" baseline="0" noProof="0" dirty="0" err="1">
                <a:ln>
                  <a:noFill/>
                </a:ln>
                <a:solidFill>
                  <a:srgbClr val="DA291C"/>
                </a:solidFill>
                <a:effectLst/>
                <a:uLnTx/>
                <a:uFillTx/>
                <a:latin typeface="Work Sans Light" pitchFamily="2" charset="0"/>
              </a:rPr>
              <a:t>dolor</a:t>
            </a:r>
            <a:r>
              <a:rPr kumimoji="0" lang="en-GB" sz="4000" b="0" i="0" u="none" strike="noStrike" kern="1200" cap="none" spc="0" normalizeH="0" baseline="0" noProof="0" dirty="0">
                <a:ln>
                  <a:noFill/>
                </a:ln>
                <a:solidFill>
                  <a:srgbClr val="DA291C"/>
                </a:solidFill>
                <a:effectLst/>
                <a:uLnTx/>
                <a:uFillTx/>
                <a:latin typeface="Work Sans Light" pitchFamily="2" charset="0"/>
              </a:rPr>
              <a:t> sit </a:t>
            </a:r>
            <a:r>
              <a:rPr kumimoji="0" lang="en-GB" sz="4000" b="0" i="0" u="none" strike="noStrike" kern="1200" cap="none" spc="0" normalizeH="0" baseline="0" noProof="0" dirty="0" err="1">
                <a:ln>
                  <a:noFill/>
                </a:ln>
                <a:solidFill>
                  <a:srgbClr val="DA291C"/>
                </a:solidFill>
                <a:effectLst/>
                <a:uLnTx/>
                <a:uFillTx/>
                <a:latin typeface="Work Sans Light" pitchFamily="2" charset="0"/>
              </a:rPr>
              <a:t>amet</a:t>
            </a:r>
            <a:r>
              <a:rPr kumimoji="0" lang="en-GB" sz="4000" b="0" i="0" u="none" strike="noStrike" kern="1200" cap="none" spc="0" normalizeH="0" baseline="0" noProof="0" dirty="0">
                <a:ln>
                  <a:noFill/>
                </a:ln>
                <a:solidFill>
                  <a:srgbClr val="DA291C"/>
                </a:solidFill>
                <a:effectLst/>
                <a:uLnTx/>
                <a:uFillTx/>
                <a:latin typeface="Work Sans Light" pitchFamily="2" charset="0"/>
              </a:rPr>
              <a:t>, </a:t>
            </a:r>
            <a:r>
              <a:rPr kumimoji="0" lang="en-GB" sz="4000" b="0" i="0" u="none" strike="noStrike" kern="1200" cap="none" spc="0" normalizeH="0" baseline="0" noProof="0" dirty="0" err="1">
                <a:ln>
                  <a:noFill/>
                </a:ln>
                <a:solidFill>
                  <a:srgbClr val="DA291C"/>
                </a:solidFill>
                <a:effectLst/>
                <a:uLnTx/>
                <a:uFillTx/>
                <a:latin typeface="Work Sans Light" pitchFamily="2" charset="0"/>
              </a:rPr>
              <a:t>consectetur</a:t>
            </a:r>
            <a:r>
              <a:rPr kumimoji="0" lang="en-GB" sz="4000" b="0" i="0" u="none" strike="noStrike" kern="1200" cap="none" spc="0" normalizeH="0" baseline="0" noProof="0" dirty="0">
                <a:ln>
                  <a:noFill/>
                </a:ln>
                <a:solidFill>
                  <a:srgbClr val="DA291C"/>
                </a:solidFill>
                <a:effectLst/>
                <a:uLnTx/>
                <a:uFillTx/>
                <a:latin typeface="Work Sans Light" pitchFamily="2" charset="0"/>
              </a:rPr>
              <a:t> </a:t>
            </a:r>
            <a:r>
              <a:rPr kumimoji="0" lang="en-GB" sz="4000" b="0" i="0" u="none" strike="noStrike" kern="1200" cap="none" spc="0" normalizeH="0" baseline="0" noProof="0" dirty="0" err="1">
                <a:ln>
                  <a:noFill/>
                </a:ln>
                <a:solidFill>
                  <a:srgbClr val="DA291C"/>
                </a:solidFill>
                <a:effectLst/>
                <a:uLnTx/>
                <a:uFillTx/>
                <a:latin typeface="Work Sans Light" pitchFamily="2" charset="0"/>
              </a:rPr>
              <a:t>adipiscing</a:t>
            </a:r>
            <a:r>
              <a:rPr kumimoji="0" lang="en-GB" sz="4000" b="0" i="0" u="none" strike="noStrike" kern="1200" cap="none" spc="0" normalizeH="0" baseline="0" noProof="0" dirty="0">
                <a:ln>
                  <a:noFill/>
                </a:ln>
                <a:solidFill>
                  <a:srgbClr val="DA291C"/>
                </a:solidFill>
                <a:effectLst/>
                <a:uLnTx/>
                <a:uFillTx/>
                <a:latin typeface="Work Sans Light" pitchFamily="2" charset="0"/>
              </a:rPr>
              <a:t> </a:t>
            </a:r>
            <a:r>
              <a:rPr kumimoji="0" lang="en-GB" sz="4000" b="0" i="0" u="none" strike="noStrike" kern="1200" cap="none" spc="0" normalizeH="0" baseline="0" noProof="0" dirty="0" err="1">
                <a:ln>
                  <a:noFill/>
                </a:ln>
                <a:solidFill>
                  <a:srgbClr val="DA291C"/>
                </a:solidFill>
                <a:effectLst/>
                <a:uLnTx/>
                <a:uFillTx/>
                <a:latin typeface="Work Sans Light" pitchFamily="2" charset="0"/>
              </a:rPr>
              <a:t>elit</a:t>
            </a:r>
            <a:endParaRPr kumimoji="0" lang="en-GB" sz="4000" b="0" i="0" u="none" strike="noStrike" kern="1200" cap="none" spc="0" normalizeH="0" baseline="0" noProof="0" dirty="0">
              <a:ln>
                <a:noFill/>
              </a:ln>
              <a:solidFill>
                <a:srgbClr val="DA291C"/>
              </a:solidFill>
              <a:effectLst/>
              <a:uLnTx/>
              <a:uFillTx/>
              <a:latin typeface="Work Sans Light" pitchFamily="2" charset="0"/>
            </a:endParaRPr>
          </a:p>
        </p:txBody>
      </p:sp>
      <p:sp>
        <p:nvSpPr>
          <p:cNvPr id="9" name="TextBox 8">
            <a:extLst>
              <a:ext uri="{FF2B5EF4-FFF2-40B4-BE49-F238E27FC236}">
                <a16:creationId xmlns:a16="http://schemas.microsoft.com/office/drawing/2014/main" id="{3369F559-27D4-28DE-3AE3-12DF29153768}"/>
              </a:ext>
            </a:extLst>
          </p:cNvPr>
          <p:cNvSpPr txBox="1"/>
          <p:nvPr/>
        </p:nvSpPr>
        <p:spPr>
          <a:xfrm>
            <a:off x="9083675" y="1429662"/>
            <a:ext cx="2580356" cy="2618922"/>
          </a:xfrm>
          <a:prstGeom prst="rect">
            <a:avLst/>
          </a:prstGeom>
          <a:noFill/>
        </p:spPr>
        <p:txBody>
          <a:bodyPr wrap="square" lIns="0" tIns="0" rIns="0" bIns="0" rtlCol="0" anchor="b" anchorCtr="0">
            <a:spAutoFit/>
          </a:bodyPr>
          <a:lstStyle/>
          <a:p>
            <a:pPr marL="0" marR="0" lvl="0" indent="0" algn="l" defTabSz="609585" rtl="0" eaLnBrk="1" fontAlgn="auto" latinLnBrk="0" hangingPunct="1">
              <a:lnSpc>
                <a:spcPct val="130000"/>
              </a:lnSpc>
              <a:spcBef>
                <a:spcPts val="0"/>
              </a:spcBef>
              <a:spcAft>
                <a:spcPts val="800"/>
              </a:spcAft>
              <a:buClrTx/>
              <a:buSzTx/>
              <a:buFontTx/>
              <a:buNone/>
              <a:tabLst/>
              <a:defRPr/>
            </a:pPr>
            <a:r>
              <a:rPr kumimoji="0" lang="en-GB" sz="1200" b="0" u="none" strike="noStrike" kern="1200" cap="none" spc="0" normalizeH="0" baseline="0" noProof="0" dirty="0">
                <a:ln>
                  <a:noFill/>
                </a:ln>
                <a:solidFill>
                  <a:srgbClr val="0C2340"/>
                </a:solidFill>
                <a:effectLst/>
                <a:uLnTx/>
                <a:uFillTx/>
                <a:latin typeface="Work Sans" pitchFamily="2" charset="0"/>
              </a:rPr>
              <a:t>Lorem ipsum </a:t>
            </a:r>
            <a:r>
              <a:rPr kumimoji="0" lang="en-GB" sz="1200" b="0" u="none" strike="noStrike" kern="1200" cap="none" spc="0" normalizeH="0" baseline="0" noProof="0" dirty="0" err="1">
                <a:ln>
                  <a:noFill/>
                </a:ln>
                <a:solidFill>
                  <a:srgbClr val="0C2340"/>
                </a:solidFill>
                <a:effectLst/>
                <a:uLnTx/>
                <a:uFillTx/>
                <a:latin typeface="Work Sans" pitchFamily="2" charset="0"/>
              </a:rPr>
              <a:t>dolor</a:t>
            </a:r>
            <a:r>
              <a:rPr kumimoji="0" lang="en-GB" sz="1200" b="0" u="none" strike="noStrike" kern="1200" cap="none" spc="0" normalizeH="0" baseline="0" noProof="0" dirty="0">
                <a:ln>
                  <a:noFill/>
                </a:ln>
                <a:solidFill>
                  <a:srgbClr val="0C2340"/>
                </a:solidFill>
                <a:effectLst/>
                <a:uLnTx/>
                <a:uFillTx/>
                <a:latin typeface="Work Sans" pitchFamily="2" charset="0"/>
              </a:rPr>
              <a:t> sit </a:t>
            </a:r>
            <a:r>
              <a:rPr kumimoji="0" lang="en-GB" sz="1200" b="0" u="none" strike="noStrike" kern="1200" cap="none" spc="0" normalizeH="0" baseline="0" noProof="0" dirty="0" err="1">
                <a:ln>
                  <a:noFill/>
                </a:ln>
                <a:solidFill>
                  <a:srgbClr val="0C2340"/>
                </a:solidFill>
                <a:effectLst/>
                <a:uLnTx/>
                <a:uFillTx/>
                <a:latin typeface="Work Sans" pitchFamily="2" charset="0"/>
              </a:rPr>
              <a:t>amet</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consectetur</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adipiscing</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elit</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sed</a:t>
            </a:r>
            <a:r>
              <a:rPr kumimoji="0" lang="en-GB" sz="1200" b="0" u="none" strike="noStrike" kern="1200" cap="none" spc="0" normalizeH="0" baseline="0" noProof="0" dirty="0">
                <a:ln>
                  <a:noFill/>
                </a:ln>
                <a:solidFill>
                  <a:srgbClr val="0C2340"/>
                </a:solidFill>
                <a:effectLst/>
                <a:uLnTx/>
                <a:uFillTx/>
                <a:latin typeface="Work Sans" pitchFamily="2" charset="0"/>
              </a:rPr>
              <a:t> do </a:t>
            </a:r>
            <a:r>
              <a:rPr kumimoji="0" lang="en-GB" sz="1200" b="0" u="none" strike="noStrike" kern="1200" cap="none" spc="0" normalizeH="0" baseline="0" noProof="0" dirty="0" err="1">
                <a:ln>
                  <a:noFill/>
                </a:ln>
                <a:solidFill>
                  <a:srgbClr val="0C2340"/>
                </a:solidFill>
                <a:effectLst/>
                <a:uLnTx/>
                <a:uFillTx/>
                <a:latin typeface="Work Sans" pitchFamily="2" charset="0"/>
              </a:rPr>
              <a:t>eiusmod</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tempor</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incididunt</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ut</a:t>
            </a:r>
            <a:r>
              <a:rPr kumimoji="0" lang="en-GB" sz="1200" b="0" u="none" strike="noStrike" kern="1200" cap="none" spc="0" normalizeH="0" baseline="0" noProof="0" dirty="0">
                <a:ln>
                  <a:noFill/>
                </a:ln>
                <a:solidFill>
                  <a:srgbClr val="0C2340"/>
                </a:solidFill>
                <a:effectLst/>
                <a:uLnTx/>
                <a:uFillTx/>
                <a:latin typeface="Work Sans" pitchFamily="2" charset="0"/>
              </a:rPr>
              <a:t> labore et dolore magna </a:t>
            </a:r>
            <a:r>
              <a:rPr kumimoji="0" lang="en-GB" sz="1200" b="0" u="none" strike="noStrike" kern="1200" cap="none" spc="0" normalizeH="0" baseline="0" noProof="0" dirty="0" err="1">
                <a:ln>
                  <a:noFill/>
                </a:ln>
                <a:solidFill>
                  <a:srgbClr val="0C2340"/>
                </a:solidFill>
                <a:effectLst/>
                <a:uLnTx/>
                <a:uFillTx/>
                <a:latin typeface="Work Sans" pitchFamily="2" charset="0"/>
              </a:rPr>
              <a:t>aliqua</a:t>
            </a:r>
            <a:r>
              <a:rPr kumimoji="0" lang="en-GB" sz="1200" b="0" u="none" strike="noStrike" kern="1200" cap="none" spc="0" normalizeH="0" baseline="0" noProof="0" dirty="0">
                <a:ln>
                  <a:noFill/>
                </a:ln>
                <a:solidFill>
                  <a:srgbClr val="0C2340"/>
                </a:solidFill>
                <a:effectLst/>
                <a:uLnTx/>
                <a:uFillTx/>
                <a:latin typeface="Work Sans" pitchFamily="2" charset="0"/>
              </a:rPr>
              <a:t>. Ut </a:t>
            </a:r>
            <a:r>
              <a:rPr kumimoji="0" lang="en-GB" sz="1200" b="0" u="none" strike="noStrike" kern="1200" cap="none" spc="0" normalizeH="0" baseline="0" noProof="0" dirty="0" err="1">
                <a:ln>
                  <a:noFill/>
                </a:ln>
                <a:solidFill>
                  <a:srgbClr val="0C2340"/>
                </a:solidFill>
                <a:effectLst/>
                <a:uLnTx/>
                <a:uFillTx/>
                <a:latin typeface="Work Sans" pitchFamily="2" charset="0"/>
              </a:rPr>
              <a:t>enim</a:t>
            </a:r>
            <a:r>
              <a:rPr kumimoji="0" lang="en-GB" sz="1200" b="0" u="none" strike="noStrike" kern="1200" cap="none" spc="0" normalizeH="0" baseline="0" noProof="0" dirty="0">
                <a:ln>
                  <a:noFill/>
                </a:ln>
                <a:solidFill>
                  <a:srgbClr val="0C2340"/>
                </a:solidFill>
                <a:effectLst/>
                <a:uLnTx/>
                <a:uFillTx/>
                <a:latin typeface="Work Sans" pitchFamily="2" charset="0"/>
              </a:rPr>
              <a:t> ad minim </a:t>
            </a:r>
            <a:r>
              <a:rPr kumimoji="0" lang="en-GB" sz="1200" b="0" u="none" strike="noStrike" kern="1200" cap="none" spc="0" normalizeH="0" baseline="0" noProof="0" dirty="0" err="1">
                <a:ln>
                  <a:noFill/>
                </a:ln>
                <a:solidFill>
                  <a:srgbClr val="0C2340"/>
                </a:solidFill>
                <a:effectLst/>
                <a:uLnTx/>
                <a:uFillTx/>
                <a:latin typeface="Work Sans" pitchFamily="2" charset="0"/>
              </a:rPr>
              <a:t>veniam</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quis</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nostrud</a:t>
            </a:r>
            <a:r>
              <a:rPr kumimoji="0" lang="en-GB" sz="1200" b="0" u="none" strike="noStrike" kern="1200" cap="none" spc="0" normalizeH="0" baseline="0" noProof="0" dirty="0">
                <a:ln>
                  <a:noFill/>
                </a:ln>
                <a:solidFill>
                  <a:srgbClr val="0C2340"/>
                </a:solidFill>
                <a:effectLst/>
                <a:uLnTx/>
                <a:uFillTx/>
                <a:latin typeface="Work Sans" pitchFamily="2" charset="0"/>
              </a:rPr>
              <a:t> exercitation </a:t>
            </a:r>
            <a:r>
              <a:rPr kumimoji="0" lang="en-GB" sz="1200" b="0" u="none" strike="noStrike" kern="1200" cap="none" spc="0" normalizeH="0" baseline="0" noProof="0" dirty="0" err="1">
                <a:ln>
                  <a:noFill/>
                </a:ln>
                <a:solidFill>
                  <a:srgbClr val="0C2340"/>
                </a:solidFill>
                <a:effectLst/>
                <a:uLnTx/>
                <a:uFillTx/>
                <a:latin typeface="Work Sans" pitchFamily="2" charset="0"/>
              </a:rPr>
              <a:t>ullamco</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laboris</a:t>
            </a:r>
            <a:r>
              <a:rPr kumimoji="0" lang="en-GB" sz="1200" b="0" u="none" strike="noStrike" kern="1200" cap="none" spc="0" normalizeH="0" baseline="0" noProof="0" dirty="0">
                <a:ln>
                  <a:noFill/>
                </a:ln>
                <a:solidFill>
                  <a:srgbClr val="0C2340"/>
                </a:solidFill>
                <a:effectLst/>
                <a:uLnTx/>
                <a:uFillTx/>
                <a:latin typeface="Work Sans" pitchFamily="2" charset="0"/>
              </a:rPr>
              <a:t> nisi </a:t>
            </a:r>
            <a:r>
              <a:rPr kumimoji="0" lang="en-GB" sz="1200" b="0" u="none" strike="noStrike" kern="1200" cap="none" spc="0" normalizeH="0" baseline="0" noProof="0" dirty="0" err="1">
                <a:ln>
                  <a:noFill/>
                </a:ln>
                <a:solidFill>
                  <a:srgbClr val="0C2340"/>
                </a:solidFill>
                <a:effectLst/>
                <a:uLnTx/>
                <a:uFillTx/>
                <a:latin typeface="Work Sans" pitchFamily="2" charset="0"/>
              </a:rPr>
              <a:t>ut</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aliquip</a:t>
            </a:r>
            <a:r>
              <a:rPr kumimoji="0" lang="en-GB" sz="1200" b="0" u="none" strike="noStrike" kern="1200" cap="none" spc="0" normalizeH="0" baseline="0" noProof="0" dirty="0">
                <a:ln>
                  <a:noFill/>
                </a:ln>
                <a:solidFill>
                  <a:srgbClr val="0C2340"/>
                </a:solidFill>
                <a:effectLst/>
                <a:uLnTx/>
                <a:uFillTx/>
                <a:latin typeface="Work Sans" pitchFamily="2" charset="0"/>
              </a:rPr>
              <a:t> ex. Lorem ipsum </a:t>
            </a:r>
            <a:r>
              <a:rPr kumimoji="0" lang="en-GB" sz="1200" b="0" u="none" strike="noStrike" kern="1200" cap="none" spc="0" normalizeH="0" baseline="0" noProof="0" dirty="0" err="1">
                <a:ln>
                  <a:noFill/>
                </a:ln>
                <a:solidFill>
                  <a:srgbClr val="0C2340"/>
                </a:solidFill>
                <a:effectLst/>
                <a:uLnTx/>
                <a:uFillTx/>
                <a:latin typeface="Work Sans" pitchFamily="2" charset="0"/>
              </a:rPr>
              <a:t>dolor</a:t>
            </a:r>
            <a:r>
              <a:rPr kumimoji="0" lang="en-GB" sz="1200" b="0" u="none" strike="noStrike" kern="1200" cap="none" spc="0" normalizeH="0" baseline="0" noProof="0" dirty="0">
                <a:ln>
                  <a:noFill/>
                </a:ln>
                <a:solidFill>
                  <a:srgbClr val="0C2340"/>
                </a:solidFill>
                <a:effectLst/>
                <a:uLnTx/>
                <a:uFillTx/>
                <a:latin typeface="Work Sans" pitchFamily="2" charset="0"/>
              </a:rPr>
              <a:t> sit </a:t>
            </a:r>
            <a:r>
              <a:rPr kumimoji="0" lang="en-GB" sz="1200" b="0" u="none" strike="noStrike" kern="1200" cap="none" spc="0" normalizeH="0" baseline="0" noProof="0" dirty="0" err="1">
                <a:ln>
                  <a:noFill/>
                </a:ln>
                <a:solidFill>
                  <a:srgbClr val="0C2340"/>
                </a:solidFill>
                <a:effectLst/>
                <a:uLnTx/>
                <a:uFillTx/>
                <a:latin typeface="Work Sans" pitchFamily="2" charset="0"/>
              </a:rPr>
              <a:t>amet</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consectetur</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adipiscing</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elit</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sed</a:t>
            </a:r>
            <a:r>
              <a:rPr kumimoji="0" lang="en-GB" sz="1200" b="0" u="none" strike="noStrike" kern="1200" cap="none" spc="0" normalizeH="0" baseline="0" noProof="0" dirty="0">
                <a:ln>
                  <a:noFill/>
                </a:ln>
                <a:solidFill>
                  <a:srgbClr val="0C2340"/>
                </a:solidFill>
                <a:effectLst/>
                <a:uLnTx/>
                <a:uFillTx/>
                <a:latin typeface="Work Sans" pitchFamily="2" charset="0"/>
              </a:rPr>
              <a:t> do </a:t>
            </a:r>
            <a:r>
              <a:rPr kumimoji="0" lang="en-GB" sz="1200" b="0" u="none" strike="noStrike" kern="1200" cap="none" spc="0" normalizeH="0" baseline="0" noProof="0" dirty="0" err="1">
                <a:ln>
                  <a:noFill/>
                </a:ln>
                <a:solidFill>
                  <a:srgbClr val="0C2340"/>
                </a:solidFill>
                <a:effectLst/>
                <a:uLnTx/>
                <a:uFillTx/>
                <a:latin typeface="Work Sans" pitchFamily="2" charset="0"/>
              </a:rPr>
              <a:t>eiusmod</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tempor</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incididunt</a:t>
            </a:r>
            <a:r>
              <a:rPr kumimoji="0" lang="en-GB" sz="1200" b="0" u="none" strike="noStrike" kern="1200" cap="none" spc="0" normalizeH="0" baseline="0" noProof="0" dirty="0">
                <a:ln>
                  <a:noFill/>
                </a:ln>
                <a:solidFill>
                  <a:srgbClr val="0C2340"/>
                </a:solidFill>
                <a:effectLst/>
                <a:uLnTx/>
                <a:uFillTx/>
                <a:latin typeface="Work Sans" pitchFamily="2" charset="0"/>
              </a:rPr>
              <a:t> </a:t>
            </a:r>
            <a:r>
              <a:rPr kumimoji="0" lang="en-GB" sz="1200" b="0" u="none" strike="noStrike" kern="1200" cap="none" spc="0" normalizeH="0" baseline="0" noProof="0" dirty="0" err="1">
                <a:ln>
                  <a:noFill/>
                </a:ln>
                <a:solidFill>
                  <a:srgbClr val="0C2340"/>
                </a:solidFill>
                <a:effectLst/>
                <a:uLnTx/>
                <a:uFillTx/>
                <a:latin typeface="Work Sans" pitchFamily="2" charset="0"/>
              </a:rPr>
              <a:t>ut</a:t>
            </a:r>
            <a:r>
              <a:rPr kumimoji="0" lang="en-GB" sz="1200" b="0" u="none" strike="noStrike" kern="1200" cap="none" spc="0" normalizeH="0" baseline="0" noProof="0" dirty="0">
                <a:ln>
                  <a:noFill/>
                </a:ln>
                <a:solidFill>
                  <a:srgbClr val="0C2340"/>
                </a:solidFill>
                <a:effectLst/>
                <a:uLnTx/>
                <a:uFillTx/>
                <a:latin typeface="Work Sans" pitchFamily="2" charset="0"/>
              </a:rPr>
              <a:t> labore et dolore magna </a:t>
            </a:r>
            <a:r>
              <a:rPr kumimoji="0" lang="en-GB" sz="1200" b="0" u="none" strike="noStrike" kern="1200" cap="none" spc="0" normalizeH="0" baseline="0" noProof="0" dirty="0" err="1">
                <a:ln>
                  <a:noFill/>
                </a:ln>
                <a:solidFill>
                  <a:srgbClr val="0C2340"/>
                </a:solidFill>
                <a:effectLst/>
                <a:uLnTx/>
                <a:uFillTx/>
                <a:latin typeface="Work Sans" pitchFamily="2" charset="0"/>
              </a:rPr>
              <a:t>aliqua</a:t>
            </a:r>
            <a:r>
              <a:rPr kumimoji="0" lang="en-GB" sz="1200" b="0" u="none" strike="noStrike" kern="1200" cap="none" spc="0" normalizeH="0" baseline="0" noProof="0" dirty="0">
                <a:ln>
                  <a:noFill/>
                </a:ln>
                <a:solidFill>
                  <a:srgbClr val="0C2340"/>
                </a:solidFill>
                <a:effectLst/>
                <a:uLnTx/>
                <a:uFillTx/>
                <a:latin typeface="Work Sans" pitchFamily="2" charset="0"/>
              </a:rPr>
              <a:t>.</a:t>
            </a:r>
          </a:p>
        </p:txBody>
      </p:sp>
      <p:pic>
        <p:nvPicPr>
          <p:cNvPr id="2" name="Gráfico 1">
            <a:extLst>
              <a:ext uri="{FF2B5EF4-FFF2-40B4-BE49-F238E27FC236}">
                <a16:creationId xmlns:a16="http://schemas.microsoft.com/office/drawing/2014/main" id="{F21394E2-5E65-D6AE-6C27-87737BC0A02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5066"/>
          <a:stretch/>
        </p:blipFill>
        <p:spPr>
          <a:xfrm>
            <a:off x="0" y="0"/>
            <a:ext cx="2487508" cy="6858000"/>
          </a:xfrm>
          <a:prstGeom prst="rect">
            <a:avLst/>
          </a:prstGeom>
        </p:spPr>
      </p:pic>
      <p:grpSp>
        <p:nvGrpSpPr>
          <p:cNvPr id="5" name="Group 4">
            <a:extLst>
              <a:ext uri="{FF2B5EF4-FFF2-40B4-BE49-F238E27FC236}">
                <a16:creationId xmlns:a16="http://schemas.microsoft.com/office/drawing/2014/main" id="{2DFCFCD2-368F-E9E4-88D2-B4E3BF155BDA}"/>
              </a:ext>
            </a:extLst>
          </p:cNvPr>
          <p:cNvGrpSpPr/>
          <p:nvPr/>
        </p:nvGrpSpPr>
        <p:grpSpPr>
          <a:xfrm>
            <a:off x="3348483" y="4938188"/>
            <a:ext cx="8219630" cy="1435306"/>
            <a:chOff x="3404349" y="4938188"/>
            <a:chExt cx="7199377" cy="1435306"/>
          </a:xfrm>
        </p:grpSpPr>
        <p:sp>
          <p:nvSpPr>
            <p:cNvPr id="10" name="Rectangle 9">
              <a:extLst>
                <a:ext uri="{FF2B5EF4-FFF2-40B4-BE49-F238E27FC236}">
                  <a16:creationId xmlns:a16="http://schemas.microsoft.com/office/drawing/2014/main" id="{0015B69A-9726-F65B-4BE6-5CE9596F32F2}"/>
                </a:ext>
              </a:extLst>
            </p:cNvPr>
            <p:cNvSpPr/>
            <p:nvPr/>
          </p:nvSpPr>
          <p:spPr>
            <a:xfrm>
              <a:off x="3404349" y="5204743"/>
              <a:ext cx="1910573" cy="2494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b" anchorCtr="0"/>
            <a:lstStyle/>
            <a:p>
              <a:r>
                <a:rPr lang="en-GB" sz="2000" dirty="0">
                  <a:solidFill>
                    <a:srgbClr val="0C2340"/>
                  </a:solidFill>
                  <a:latin typeface="Work Sans Medium" pitchFamily="2" charset="0"/>
                </a:rPr>
                <a:t>100%</a:t>
              </a:r>
            </a:p>
          </p:txBody>
        </p:sp>
        <p:sp>
          <p:nvSpPr>
            <p:cNvPr id="13" name="Rectangle 12">
              <a:extLst>
                <a:ext uri="{FF2B5EF4-FFF2-40B4-BE49-F238E27FC236}">
                  <a16:creationId xmlns:a16="http://schemas.microsoft.com/office/drawing/2014/main" id="{E04E81C4-161D-3E33-9A03-7E6BB29843BD}"/>
                </a:ext>
              </a:extLst>
            </p:cNvPr>
            <p:cNvSpPr/>
            <p:nvPr/>
          </p:nvSpPr>
          <p:spPr>
            <a:xfrm>
              <a:off x="6024563" y="5204743"/>
              <a:ext cx="1910569" cy="2494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b" anchorCtr="0"/>
            <a:lstStyle/>
            <a:p>
              <a:r>
                <a:rPr lang="pt-BR" sz="2000" dirty="0">
                  <a:solidFill>
                    <a:srgbClr val="0C2340"/>
                  </a:solidFill>
                  <a:latin typeface="Work Sans Medium" pitchFamily="2" charset="0"/>
                </a:rPr>
                <a:t>+20</a:t>
              </a:r>
              <a:endParaRPr lang="en-GB" sz="1600" dirty="0">
                <a:solidFill>
                  <a:srgbClr val="0C2340"/>
                </a:solidFill>
                <a:latin typeface="Work Sans Medium" pitchFamily="2" charset="0"/>
              </a:endParaRPr>
            </a:p>
          </p:txBody>
        </p:sp>
        <p:sp>
          <p:nvSpPr>
            <p:cNvPr id="14" name="Rectangle 13">
              <a:extLst>
                <a:ext uri="{FF2B5EF4-FFF2-40B4-BE49-F238E27FC236}">
                  <a16:creationId xmlns:a16="http://schemas.microsoft.com/office/drawing/2014/main" id="{C52E9306-6810-98CB-3278-CA3B4898E8B0}"/>
                </a:ext>
              </a:extLst>
            </p:cNvPr>
            <p:cNvSpPr/>
            <p:nvPr/>
          </p:nvSpPr>
          <p:spPr>
            <a:xfrm>
              <a:off x="8693154" y="5204743"/>
              <a:ext cx="1910569" cy="2494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b" anchorCtr="0"/>
            <a:lstStyle/>
            <a:p>
              <a:r>
                <a:rPr lang="en-GB" sz="2000" dirty="0">
                  <a:solidFill>
                    <a:srgbClr val="0C2340"/>
                  </a:solidFill>
                  <a:latin typeface="Work Sans Medium" pitchFamily="2" charset="0"/>
                </a:rPr>
                <a:t>Delivered</a:t>
              </a:r>
            </a:p>
          </p:txBody>
        </p:sp>
        <p:sp>
          <p:nvSpPr>
            <p:cNvPr id="15" name="Rectangle 14">
              <a:extLst>
                <a:ext uri="{FF2B5EF4-FFF2-40B4-BE49-F238E27FC236}">
                  <a16:creationId xmlns:a16="http://schemas.microsoft.com/office/drawing/2014/main" id="{7904AFF3-2A8A-D286-A554-69DFDA38E464}"/>
                </a:ext>
              </a:extLst>
            </p:cNvPr>
            <p:cNvSpPr/>
            <p:nvPr/>
          </p:nvSpPr>
          <p:spPr>
            <a:xfrm>
              <a:off x="6048752" y="5534554"/>
              <a:ext cx="1910573" cy="5180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r>
                <a:rPr lang="en-GB" sz="1000" dirty="0">
                  <a:solidFill>
                    <a:srgbClr val="DA291C"/>
                  </a:solidFill>
                  <a:latin typeface="Work Sans" pitchFamily="2" charset="0"/>
                </a:rPr>
                <a:t>Lorem ipsum </a:t>
              </a:r>
              <a:r>
                <a:rPr lang="en-GB" sz="1000" dirty="0" err="1">
                  <a:solidFill>
                    <a:srgbClr val="DA291C"/>
                  </a:solidFill>
                  <a:latin typeface="Work Sans" pitchFamily="2" charset="0"/>
                </a:rPr>
                <a:t>dolor</a:t>
              </a:r>
              <a:r>
                <a:rPr lang="en-GB" sz="1000" dirty="0">
                  <a:solidFill>
                    <a:srgbClr val="DA291C"/>
                  </a:solidFill>
                  <a:latin typeface="Work Sans" pitchFamily="2" charset="0"/>
                </a:rPr>
                <a:t> sit </a:t>
              </a:r>
              <a:r>
                <a:rPr lang="en-GB" sz="1000" dirty="0" err="1">
                  <a:solidFill>
                    <a:srgbClr val="DA291C"/>
                  </a:solidFill>
                  <a:latin typeface="Work Sans" pitchFamily="2" charset="0"/>
                </a:rPr>
                <a:t>amet</a:t>
              </a:r>
              <a:r>
                <a:rPr lang="en-GB" sz="1000" dirty="0">
                  <a:solidFill>
                    <a:srgbClr val="DA291C"/>
                  </a:solidFill>
                  <a:latin typeface="Work Sans" pitchFamily="2" charset="0"/>
                </a:rPr>
                <a:t>, </a:t>
              </a:r>
              <a:r>
                <a:rPr lang="en-GB" sz="1000" dirty="0" err="1">
                  <a:solidFill>
                    <a:srgbClr val="DA291C"/>
                  </a:solidFill>
                  <a:latin typeface="Work Sans" pitchFamily="2" charset="0"/>
                </a:rPr>
                <a:t>consectetur</a:t>
              </a:r>
              <a:r>
                <a:rPr lang="en-GB" sz="1000" dirty="0">
                  <a:solidFill>
                    <a:srgbClr val="DA291C"/>
                  </a:solidFill>
                  <a:latin typeface="Work Sans" pitchFamily="2" charset="0"/>
                </a:rPr>
                <a:t> </a:t>
              </a:r>
              <a:r>
                <a:rPr lang="en-GB" sz="1000" dirty="0" err="1">
                  <a:solidFill>
                    <a:srgbClr val="DA291C"/>
                  </a:solidFill>
                  <a:latin typeface="Work Sans" pitchFamily="2" charset="0"/>
                </a:rPr>
                <a:t>adipiscing</a:t>
              </a:r>
              <a:r>
                <a:rPr lang="en-GB" sz="1000" dirty="0">
                  <a:solidFill>
                    <a:srgbClr val="DA291C"/>
                  </a:solidFill>
                  <a:latin typeface="Work Sans" pitchFamily="2" charset="0"/>
                </a:rPr>
                <a:t> </a:t>
              </a:r>
              <a:r>
                <a:rPr lang="en-GB" sz="1000" dirty="0" err="1">
                  <a:solidFill>
                    <a:srgbClr val="DA291C"/>
                  </a:solidFill>
                  <a:latin typeface="Work Sans" pitchFamily="2" charset="0"/>
                </a:rPr>
                <a:t>elit</a:t>
              </a:r>
              <a:r>
                <a:rPr lang="en-GB" sz="1000" dirty="0">
                  <a:solidFill>
                    <a:srgbClr val="DA291C"/>
                  </a:solidFill>
                  <a:latin typeface="Work Sans" pitchFamily="2" charset="0"/>
                </a:rPr>
                <a:t>, </a:t>
              </a:r>
              <a:r>
                <a:rPr lang="en-GB" sz="1000" dirty="0" err="1">
                  <a:solidFill>
                    <a:srgbClr val="DA291C"/>
                  </a:solidFill>
                  <a:latin typeface="Work Sans" pitchFamily="2" charset="0"/>
                </a:rPr>
                <a:t>sed</a:t>
              </a:r>
              <a:r>
                <a:rPr lang="en-GB" sz="1000" dirty="0">
                  <a:solidFill>
                    <a:srgbClr val="DA291C"/>
                  </a:solidFill>
                  <a:latin typeface="Work Sans" pitchFamily="2" charset="0"/>
                </a:rPr>
                <a:t> do </a:t>
              </a:r>
              <a:r>
                <a:rPr lang="en-GB" sz="1000" dirty="0" err="1">
                  <a:solidFill>
                    <a:srgbClr val="DA291C"/>
                  </a:solidFill>
                  <a:latin typeface="Work Sans" pitchFamily="2" charset="0"/>
                </a:rPr>
                <a:t>eiusmod</a:t>
              </a:r>
              <a:r>
                <a:rPr lang="en-GB" sz="1000" dirty="0">
                  <a:solidFill>
                    <a:srgbClr val="DA291C"/>
                  </a:solidFill>
                  <a:latin typeface="Work Sans" pitchFamily="2" charset="0"/>
                </a:rPr>
                <a:t> </a:t>
              </a:r>
              <a:r>
                <a:rPr lang="en-GB" sz="1000" dirty="0" err="1">
                  <a:solidFill>
                    <a:srgbClr val="DA291C"/>
                  </a:solidFill>
                  <a:latin typeface="Work Sans" pitchFamily="2" charset="0"/>
                </a:rPr>
                <a:t>tempor</a:t>
              </a:r>
              <a:r>
                <a:rPr lang="en-GB" sz="1000" dirty="0">
                  <a:solidFill>
                    <a:srgbClr val="DA291C"/>
                  </a:solidFill>
                  <a:latin typeface="Work Sans" pitchFamily="2" charset="0"/>
                </a:rPr>
                <a:t> </a:t>
              </a:r>
            </a:p>
          </p:txBody>
        </p:sp>
        <p:cxnSp>
          <p:nvCxnSpPr>
            <p:cNvPr id="18" name="Straight Connector 17">
              <a:extLst>
                <a:ext uri="{FF2B5EF4-FFF2-40B4-BE49-F238E27FC236}">
                  <a16:creationId xmlns:a16="http://schemas.microsoft.com/office/drawing/2014/main" id="{2F55E3E4-2230-F955-7531-122A8E65F620}"/>
                </a:ext>
              </a:extLst>
            </p:cNvPr>
            <p:cNvCxnSpPr/>
            <p:nvPr/>
          </p:nvCxnSpPr>
          <p:spPr>
            <a:xfrm>
              <a:off x="5681837" y="4938188"/>
              <a:ext cx="0" cy="1435306"/>
            </a:xfrm>
            <a:prstGeom prst="line">
              <a:avLst/>
            </a:prstGeom>
            <a:ln>
              <a:solidFill>
                <a:srgbClr val="DADEE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29BFCB1-09F1-4303-788E-08748BDF5813}"/>
                </a:ext>
              </a:extLst>
            </p:cNvPr>
            <p:cNvCxnSpPr/>
            <p:nvPr/>
          </p:nvCxnSpPr>
          <p:spPr>
            <a:xfrm>
              <a:off x="8326240" y="4938188"/>
              <a:ext cx="0" cy="1435306"/>
            </a:xfrm>
            <a:prstGeom prst="line">
              <a:avLst/>
            </a:prstGeom>
            <a:ln>
              <a:solidFill>
                <a:srgbClr val="DADEE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E0908D4-CAF6-5907-4C89-FB89C0F44335}"/>
                </a:ext>
              </a:extLst>
            </p:cNvPr>
            <p:cNvSpPr/>
            <p:nvPr/>
          </p:nvSpPr>
          <p:spPr>
            <a:xfrm>
              <a:off x="3404349" y="5534554"/>
              <a:ext cx="1910573" cy="5180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r>
                <a:rPr lang="en-GB" sz="1000" dirty="0">
                  <a:solidFill>
                    <a:srgbClr val="DA291C"/>
                  </a:solidFill>
                  <a:latin typeface="Work Sans" pitchFamily="2" charset="0"/>
                </a:rPr>
                <a:t>Lorem ipsum </a:t>
              </a:r>
              <a:r>
                <a:rPr lang="en-GB" sz="1000" dirty="0" err="1">
                  <a:solidFill>
                    <a:srgbClr val="DA291C"/>
                  </a:solidFill>
                  <a:latin typeface="Work Sans" pitchFamily="2" charset="0"/>
                </a:rPr>
                <a:t>dolor</a:t>
              </a:r>
              <a:r>
                <a:rPr lang="en-GB" sz="1000" dirty="0">
                  <a:solidFill>
                    <a:srgbClr val="DA291C"/>
                  </a:solidFill>
                  <a:latin typeface="Work Sans" pitchFamily="2" charset="0"/>
                </a:rPr>
                <a:t> sit </a:t>
              </a:r>
              <a:r>
                <a:rPr lang="en-GB" sz="1000" dirty="0" err="1">
                  <a:solidFill>
                    <a:srgbClr val="DA291C"/>
                  </a:solidFill>
                  <a:latin typeface="Work Sans" pitchFamily="2" charset="0"/>
                </a:rPr>
                <a:t>amet</a:t>
              </a:r>
              <a:r>
                <a:rPr lang="en-GB" sz="1000" dirty="0">
                  <a:solidFill>
                    <a:srgbClr val="DA291C"/>
                  </a:solidFill>
                  <a:latin typeface="Work Sans" pitchFamily="2" charset="0"/>
                </a:rPr>
                <a:t>, </a:t>
              </a:r>
              <a:r>
                <a:rPr lang="en-GB" sz="1000" dirty="0" err="1">
                  <a:solidFill>
                    <a:srgbClr val="DA291C"/>
                  </a:solidFill>
                  <a:latin typeface="Work Sans" pitchFamily="2" charset="0"/>
                </a:rPr>
                <a:t>consectetur</a:t>
              </a:r>
              <a:r>
                <a:rPr lang="en-GB" sz="1000" dirty="0">
                  <a:solidFill>
                    <a:srgbClr val="DA291C"/>
                  </a:solidFill>
                  <a:latin typeface="Work Sans" pitchFamily="2" charset="0"/>
                </a:rPr>
                <a:t> </a:t>
              </a:r>
              <a:r>
                <a:rPr lang="en-GB" sz="1000" dirty="0" err="1">
                  <a:solidFill>
                    <a:srgbClr val="DA291C"/>
                  </a:solidFill>
                  <a:latin typeface="Work Sans" pitchFamily="2" charset="0"/>
                </a:rPr>
                <a:t>adipiscing</a:t>
              </a:r>
              <a:r>
                <a:rPr lang="en-GB" sz="1000" dirty="0">
                  <a:solidFill>
                    <a:srgbClr val="DA291C"/>
                  </a:solidFill>
                  <a:latin typeface="Work Sans" pitchFamily="2" charset="0"/>
                </a:rPr>
                <a:t> </a:t>
              </a:r>
              <a:r>
                <a:rPr lang="en-GB" sz="1000" dirty="0" err="1">
                  <a:solidFill>
                    <a:srgbClr val="DA291C"/>
                  </a:solidFill>
                  <a:latin typeface="Work Sans" pitchFamily="2" charset="0"/>
                </a:rPr>
                <a:t>elit</a:t>
              </a:r>
              <a:r>
                <a:rPr lang="en-GB" sz="1000" dirty="0">
                  <a:solidFill>
                    <a:srgbClr val="DA291C"/>
                  </a:solidFill>
                  <a:latin typeface="Work Sans" pitchFamily="2" charset="0"/>
                </a:rPr>
                <a:t>, </a:t>
              </a:r>
              <a:r>
                <a:rPr lang="en-GB" sz="1000" dirty="0" err="1">
                  <a:solidFill>
                    <a:srgbClr val="DA291C"/>
                  </a:solidFill>
                  <a:latin typeface="Work Sans" pitchFamily="2" charset="0"/>
                </a:rPr>
                <a:t>sed</a:t>
              </a:r>
              <a:r>
                <a:rPr lang="en-GB" sz="1000" dirty="0">
                  <a:solidFill>
                    <a:srgbClr val="DA291C"/>
                  </a:solidFill>
                  <a:latin typeface="Work Sans" pitchFamily="2" charset="0"/>
                </a:rPr>
                <a:t> do </a:t>
              </a:r>
              <a:r>
                <a:rPr lang="en-GB" sz="1000" dirty="0" err="1">
                  <a:solidFill>
                    <a:srgbClr val="DA291C"/>
                  </a:solidFill>
                  <a:latin typeface="Work Sans" pitchFamily="2" charset="0"/>
                </a:rPr>
                <a:t>eiusmod</a:t>
              </a:r>
              <a:r>
                <a:rPr lang="en-GB" sz="1000" dirty="0">
                  <a:solidFill>
                    <a:srgbClr val="DA291C"/>
                  </a:solidFill>
                  <a:latin typeface="Work Sans" pitchFamily="2" charset="0"/>
                </a:rPr>
                <a:t> </a:t>
              </a:r>
              <a:r>
                <a:rPr lang="en-GB" sz="1000" dirty="0" err="1">
                  <a:solidFill>
                    <a:srgbClr val="DA291C"/>
                  </a:solidFill>
                  <a:latin typeface="Work Sans" pitchFamily="2" charset="0"/>
                </a:rPr>
                <a:t>tempor</a:t>
              </a:r>
              <a:r>
                <a:rPr lang="en-GB" sz="1000" dirty="0">
                  <a:solidFill>
                    <a:srgbClr val="DA291C"/>
                  </a:solidFill>
                  <a:latin typeface="Work Sans" pitchFamily="2" charset="0"/>
                </a:rPr>
                <a:t> </a:t>
              </a:r>
            </a:p>
          </p:txBody>
        </p:sp>
        <p:sp>
          <p:nvSpPr>
            <p:cNvPr id="4" name="Rectangle 3">
              <a:extLst>
                <a:ext uri="{FF2B5EF4-FFF2-40B4-BE49-F238E27FC236}">
                  <a16:creationId xmlns:a16="http://schemas.microsoft.com/office/drawing/2014/main" id="{0AB14AFE-EEF0-BC1E-2786-A1119F6E639E}"/>
                </a:ext>
              </a:extLst>
            </p:cNvPr>
            <p:cNvSpPr/>
            <p:nvPr/>
          </p:nvSpPr>
          <p:spPr>
            <a:xfrm>
              <a:off x="8693153" y="5534554"/>
              <a:ext cx="1910573" cy="5180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r>
                <a:rPr lang="en-GB" sz="1000" dirty="0">
                  <a:solidFill>
                    <a:srgbClr val="DA291C"/>
                  </a:solidFill>
                  <a:latin typeface="Work Sans" pitchFamily="2" charset="0"/>
                </a:rPr>
                <a:t>Lorem ipsum </a:t>
              </a:r>
              <a:r>
                <a:rPr lang="en-GB" sz="1000" dirty="0" err="1">
                  <a:solidFill>
                    <a:srgbClr val="DA291C"/>
                  </a:solidFill>
                  <a:latin typeface="Work Sans" pitchFamily="2" charset="0"/>
                </a:rPr>
                <a:t>dolor</a:t>
              </a:r>
              <a:r>
                <a:rPr lang="en-GB" sz="1000" dirty="0">
                  <a:solidFill>
                    <a:srgbClr val="DA291C"/>
                  </a:solidFill>
                  <a:latin typeface="Work Sans" pitchFamily="2" charset="0"/>
                </a:rPr>
                <a:t> sit </a:t>
              </a:r>
              <a:r>
                <a:rPr lang="en-GB" sz="1000" dirty="0" err="1">
                  <a:solidFill>
                    <a:srgbClr val="DA291C"/>
                  </a:solidFill>
                  <a:latin typeface="Work Sans" pitchFamily="2" charset="0"/>
                </a:rPr>
                <a:t>amet</a:t>
              </a:r>
              <a:r>
                <a:rPr lang="en-GB" sz="1000" dirty="0">
                  <a:solidFill>
                    <a:srgbClr val="DA291C"/>
                  </a:solidFill>
                  <a:latin typeface="Work Sans" pitchFamily="2" charset="0"/>
                </a:rPr>
                <a:t>, </a:t>
              </a:r>
              <a:r>
                <a:rPr lang="en-GB" sz="1000" dirty="0" err="1">
                  <a:solidFill>
                    <a:srgbClr val="DA291C"/>
                  </a:solidFill>
                  <a:latin typeface="Work Sans" pitchFamily="2" charset="0"/>
                </a:rPr>
                <a:t>consectetur</a:t>
              </a:r>
              <a:r>
                <a:rPr lang="en-GB" sz="1000" dirty="0">
                  <a:solidFill>
                    <a:srgbClr val="DA291C"/>
                  </a:solidFill>
                  <a:latin typeface="Work Sans" pitchFamily="2" charset="0"/>
                </a:rPr>
                <a:t> </a:t>
              </a:r>
              <a:r>
                <a:rPr lang="en-GB" sz="1000" dirty="0" err="1">
                  <a:solidFill>
                    <a:srgbClr val="DA291C"/>
                  </a:solidFill>
                  <a:latin typeface="Work Sans" pitchFamily="2" charset="0"/>
                </a:rPr>
                <a:t>adipiscing</a:t>
              </a:r>
              <a:r>
                <a:rPr lang="en-GB" sz="1000" dirty="0">
                  <a:solidFill>
                    <a:srgbClr val="DA291C"/>
                  </a:solidFill>
                  <a:latin typeface="Work Sans" pitchFamily="2" charset="0"/>
                </a:rPr>
                <a:t> </a:t>
              </a:r>
              <a:r>
                <a:rPr lang="en-GB" sz="1000" dirty="0" err="1">
                  <a:solidFill>
                    <a:srgbClr val="DA291C"/>
                  </a:solidFill>
                  <a:latin typeface="Work Sans" pitchFamily="2" charset="0"/>
                </a:rPr>
                <a:t>elit</a:t>
              </a:r>
              <a:r>
                <a:rPr lang="en-GB" sz="1000" dirty="0">
                  <a:solidFill>
                    <a:srgbClr val="DA291C"/>
                  </a:solidFill>
                  <a:latin typeface="Work Sans" pitchFamily="2" charset="0"/>
                </a:rPr>
                <a:t>, </a:t>
              </a:r>
              <a:r>
                <a:rPr lang="en-GB" sz="1000" dirty="0" err="1">
                  <a:solidFill>
                    <a:srgbClr val="DA291C"/>
                  </a:solidFill>
                  <a:latin typeface="Work Sans" pitchFamily="2" charset="0"/>
                </a:rPr>
                <a:t>sed</a:t>
              </a:r>
              <a:r>
                <a:rPr lang="en-GB" sz="1000" dirty="0">
                  <a:solidFill>
                    <a:srgbClr val="DA291C"/>
                  </a:solidFill>
                  <a:latin typeface="Work Sans" pitchFamily="2" charset="0"/>
                </a:rPr>
                <a:t> do </a:t>
              </a:r>
              <a:r>
                <a:rPr lang="en-GB" sz="1000" dirty="0" err="1">
                  <a:solidFill>
                    <a:srgbClr val="DA291C"/>
                  </a:solidFill>
                  <a:latin typeface="Work Sans" pitchFamily="2" charset="0"/>
                </a:rPr>
                <a:t>eiusmod</a:t>
              </a:r>
              <a:r>
                <a:rPr lang="en-GB" sz="1000" dirty="0">
                  <a:solidFill>
                    <a:srgbClr val="DA291C"/>
                  </a:solidFill>
                  <a:latin typeface="Work Sans" pitchFamily="2" charset="0"/>
                </a:rPr>
                <a:t> </a:t>
              </a:r>
              <a:r>
                <a:rPr lang="en-GB" sz="1000" dirty="0" err="1">
                  <a:solidFill>
                    <a:srgbClr val="DA291C"/>
                  </a:solidFill>
                  <a:latin typeface="Work Sans" pitchFamily="2" charset="0"/>
                </a:rPr>
                <a:t>tempor</a:t>
              </a:r>
              <a:r>
                <a:rPr lang="en-GB" sz="1000" dirty="0">
                  <a:solidFill>
                    <a:srgbClr val="DA291C"/>
                  </a:solidFill>
                  <a:latin typeface="Work Sans" pitchFamily="2" charset="0"/>
                </a:rPr>
                <a:t> </a:t>
              </a:r>
            </a:p>
          </p:txBody>
        </p:sp>
      </p:grpSp>
    </p:spTree>
    <p:extLst>
      <p:ext uri="{BB962C8B-B14F-4D97-AF65-F5344CB8AC3E}">
        <p14:creationId xmlns:p14="http://schemas.microsoft.com/office/powerpoint/2010/main" val="1303776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DF34826-C7D3-021B-56B8-5DC57991DCBB}"/>
              </a:ext>
            </a:extLst>
          </p:cNvPr>
          <p:cNvSpPr txBox="1">
            <a:spLocks/>
          </p:cNvSpPr>
          <p:nvPr/>
        </p:nvSpPr>
        <p:spPr>
          <a:xfrm>
            <a:off x="419893" y="3627192"/>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000" b="0">
                <a:solidFill>
                  <a:srgbClr val="0C2340"/>
                </a:solidFill>
                <a:latin typeface="Work Sans Light" pitchFamily="2" charset="0"/>
              </a:rPr>
              <a:t>20</a:t>
            </a:r>
          </a:p>
        </p:txBody>
      </p:sp>
      <p:sp>
        <p:nvSpPr>
          <p:cNvPr id="14" name="Espaço Reservado para Texto 8">
            <a:extLst>
              <a:ext uri="{FF2B5EF4-FFF2-40B4-BE49-F238E27FC236}">
                <a16:creationId xmlns:a16="http://schemas.microsoft.com/office/drawing/2014/main" id="{EFC42151-E580-3799-68A5-B8A8A290EFBD}"/>
              </a:ext>
            </a:extLst>
          </p:cNvPr>
          <p:cNvSpPr txBox="1">
            <a:spLocks/>
          </p:cNvSpPr>
          <p:nvPr/>
        </p:nvSpPr>
        <p:spPr>
          <a:xfrm>
            <a:off x="419892" y="4207341"/>
            <a:ext cx="2328069" cy="1909497"/>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200" dirty="0" err="1">
                <a:solidFill>
                  <a:srgbClr val="0C2340"/>
                </a:solidFill>
                <a:latin typeface="Work Sans" pitchFamily="2" charset="0"/>
              </a:rPr>
              <a:t>lorem</a:t>
            </a:r>
            <a:r>
              <a:rPr lang="pt-BR" sz="1200" dirty="0">
                <a:solidFill>
                  <a:srgbClr val="0C2340"/>
                </a:solidFill>
                <a:latin typeface="Work Sans" pitchFamily="2" charset="0"/>
              </a:rPr>
              <a:t> ipsum </a:t>
            </a:r>
            <a:r>
              <a:rPr lang="pt-BR" sz="1200" dirty="0" err="1">
                <a:solidFill>
                  <a:srgbClr val="0C2340"/>
                </a:solidFill>
                <a:latin typeface="Work Sans" pitchFamily="2" charset="0"/>
              </a:rPr>
              <a:t>dolor</a:t>
            </a:r>
            <a:r>
              <a:rPr lang="pt-BR" sz="1200" dirty="0">
                <a:solidFill>
                  <a:srgbClr val="0C2340"/>
                </a:solidFill>
                <a:latin typeface="Work Sans" pitchFamily="2" charset="0"/>
              </a:rPr>
              <a:t> </a:t>
            </a:r>
            <a:r>
              <a:rPr lang="pt-BR" sz="1200" dirty="0" err="1">
                <a:solidFill>
                  <a:srgbClr val="0C2340"/>
                </a:solidFill>
                <a:latin typeface="Work Sans" pitchFamily="2" charset="0"/>
              </a:rPr>
              <a:t>sit</a:t>
            </a:r>
            <a:r>
              <a:rPr lang="pt-BR" sz="1200" dirty="0">
                <a:solidFill>
                  <a:srgbClr val="0C2340"/>
                </a:solidFill>
                <a:latin typeface="Work Sans" pitchFamily="2" charset="0"/>
              </a:rPr>
              <a:t> </a:t>
            </a:r>
            <a:r>
              <a:rPr lang="pt-BR" sz="1200" dirty="0" err="1">
                <a:solidFill>
                  <a:srgbClr val="0C2340"/>
                </a:solidFill>
                <a:latin typeface="Work Sans" pitchFamily="2" charset="0"/>
              </a:rPr>
              <a:t>amet</a:t>
            </a:r>
            <a:r>
              <a:rPr lang="pt-BR" sz="1200" dirty="0">
                <a:solidFill>
                  <a:srgbClr val="0C2340"/>
                </a:solidFill>
                <a:latin typeface="Work Sans" pitchFamily="2" charset="0"/>
              </a:rPr>
              <a:t>, </a:t>
            </a:r>
            <a:r>
              <a:rPr lang="pt-BR" sz="1200" dirty="0" err="1">
                <a:solidFill>
                  <a:srgbClr val="0C2340"/>
                </a:solidFill>
                <a:latin typeface="Work Sans" pitchFamily="2" charset="0"/>
              </a:rPr>
              <a:t>consectetur</a:t>
            </a:r>
            <a:r>
              <a:rPr lang="pt-BR" sz="1200" dirty="0">
                <a:solidFill>
                  <a:srgbClr val="0C2340"/>
                </a:solidFill>
                <a:latin typeface="Work Sans" pitchFamily="2" charset="0"/>
              </a:rPr>
              <a:t> </a:t>
            </a:r>
            <a:r>
              <a:rPr lang="pt-BR" sz="1200" dirty="0" err="1">
                <a:solidFill>
                  <a:srgbClr val="0C2340"/>
                </a:solidFill>
                <a:latin typeface="Work Sans" pitchFamily="2" charset="0"/>
              </a:rPr>
              <a:t>adipiscing</a:t>
            </a:r>
            <a:r>
              <a:rPr lang="pt-BR" sz="1200" dirty="0">
                <a:solidFill>
                  <a:srgbClr val="0C2340"/>
                </a:solidFill>
                <a:latin typeface="Work Sans" pitchFamily="2" charset="0"/>
              </a:rPr>
              <a:t> </a:t>
            </a:r>
            <a:r>
              <a:rPr lang="pt-BR" sz="1200" dirty="0" err="1">
                <a:solidFill>
                  <a:srgbClr val="0C2340"/>
                </a:solidFill>
                <a:latin typeface="Work Sans" pitchFamily="2" charset="0"/>
              </a:rPr>
              <a:t>elit</a:t>
            </a:r>
            <a:r>
              <a:rPr lang="pt-BR" sz="1200" dirty="0">
                <a:solidFill>
                  <a:srgbClr val="0C2340"/>
                </a:solidFill>
                <a:latin typeface="Work Sans" pitchFamily="2" charset="0"/>
              </a:rPr>
              <a:t>, </a:t>
            </a:r>
            <a:r>
              <a:rPr lang="pt-BR" sz="1200" dirty="0" err="1">
                <a:solidFill>
                  <a:srgbClr val="0C2340"/>
                </a:solidFill>
                <a:latin typeface="Work Sans" pitchFamily="2" charset="0"/>
              </a:rPr>
              <a:t>sed</a:t>
            </a:r>
            <a:r>
              <a:rPr lang="pt-BR" sz="1200" dirty="0">
                <a:solidFill>
                  <a:srgbClr val="0C2340"/>
                </a:solidFill>
                <a:latin typeface="Work Sans" pitchFamily="2" charset="0"/>
              </a:rPr>
              <a:t> do </a:t>
            </a:r>
            <a:r>
              <a:rPr lang="pt-BR" sz="1200" dirty="0" err="1">
                <a:solidFill>
                  <a:srgbClr val="0C2340"/>
                </a:solidFill>
                <a:latin typeface="Work Sans" pitchFamily="2" charset="0"/>
              </a:rPr>
              <a:t>eiusmod</a:t>
            </a:r>
            <a:r>
              <a:rPr lang="pt-BR" sz="1200" dirty="0">
                <a:solidFill>
                  <a:srgbClr val="0C2340"/>
                </a:solidFill>
                <a:latin typeface="Work Sans" pitchFamily="2" charset="0"/>
              </a:rPr>
              <a:t> </a:t>
            </a:r>
            <a:r>
              <a:rPr lang="pt-BR" sz="1200" dirty="0" err="1">
                <a:solidFill>
                  <a:srgbClr val="0C2340"/>
                </a:solidFill>
                <a:latin typeface="Work Sans" pitchFamily="2" charset="0"/>
              </a:rPr>
              <a:t>tempor</a:t>
            </a:r>
            <a:r>
              <a:rPr lang="pt-BR" sz="1200" dirty="0">
                <a:solidFill>
                  <a:srgbClr val="0C2340"/>
                </a:solidFill>
                <a:latin typeface="Work Sans" pitchFamily="2" charset="0"/>
              </a:rPr>
              <a:t> </a:t>
            </a:r>
            <a:r>
              <a:rPr lang="pt-BR" sz="1200" dirty="0" err="1">
                <a:solidFill>
                  <a:srgbClr val="0C2340"/>
                </a:solidFill>
                <a:latin typeface="Work Sans" pitchFamily="2" charset="0"/>
              </a:rPr>
              <a:t>incididunt</a:t>
            </a:r>
            <a:r>
              <a:rPr lang="pt-BR" sz="1200" dirty="0">
                <a:solidFill>
                  <a:srgbClr val="0C2340"/>
                </a:solidFill>
                <a:latin typeface="Work Sans" pitchFamily="2" charset="0"/>
              </a:rPr>
              <a:t> ut labore et </a:t>
            </a:r>
            <a:r>
              <a:rPr lang="pt-BR" sz="1200" dirty="0" err="1">
                <a:solidFill>
                  <a:srgbClr val="0C2340"/>
                </a:solidFill>
                <a:latin typeface="Work Sans" pitchFamily="2" charset="0"/>
              </a:rPr>
              <a:t>dolore</a:t>
            </a:r>
            <a:r>
              <a:rPr lang="pt-BR" sz="1200" dirty="0">
                <a:solidFill>
                  <a:srgbClr val="0C2340"/>
                </a:solidFill>
                <a:latin typeface="Work Sans" pitchFamily="2" charset="0"/>
              </a:rPr>
              <a:t> magna </a:t>
            </a:r>
            <a:r>
              <a:rPr lang="pt-BR" sz="1200" dirty="0" err="1">
                <a:solidFill>
                  <a:srgbClr val="0C2340"/>
                </a:solidFill>
                <a:latin typeface="Work Sans" pitchFamily="2" charset="0"/>
              </a:rPr>
              <a:t>aliqua</a:t>
            </a:r>
            <a:r>
              <a:rPr lang="pt-BR" sz="1200" dirty="0">
                <a:solidFill>
                  <a:srgbClr val="0C2340"/>
                </a:solidFill>
                <a:latin typeface="Work Sans" pitchFamily="2" charset="0"/>
              </a:rPr>
              <a:t>. </a:t>
            </a:r>
          </a:p>
          <a:p>
            <a:pPr>
              <a:lnSpc>
                <a:spcPct val="120000"/>
              </a:lnSpc>
              <a:spcAft>
                <a:spcPts val="1200"/>
              </a:spcAft>
            </a:pPr>
            <a:r>
              <a:rPr lang="pt-BR" sz="1200" dirty="0" err="1">
                <a:solidFill>
                  <a:srgbClr val="0C2340"/>
                </a:solidFill>
                <a:latin typeface="Work Sans" pitchFamily="2" charset="0"/>
              </a:rPr>
              <a:t>Lorem</a:t>
            </a:r>
            <a:r>
              <a:rPr lang="pt-BR" sz="1200" dirty="0">
                <a:solidFill>
                  <a:srgbClr val="0C2340"/>
                </a:solidFill>
                <a:latin typeface="Work Sans" pitchFamily="2" charset="0"/>
              </a:rPr>
              <a:t> ipsum </a:t>
            </a:r>
            <a:r>
              <a:rPr lang="pt-BR" sz="1200" dirty="0" err="1">
                <a:solidFill>
                  <a:srgbClr val="0C2340"/>
                </a:solidFill>
                <a:latin typeface="Work Sans" pitchFamily="2" charset="0"/>
              </a:rPr>
              <a:t>dolor</a:t>
            </a:r>
            <a:r>
              <a:rPr lang="pt-BR" sz="1200" dirty="0">
                <a:solidFill>
                  <a:srgbClr val="0C2340"/>
                </a:solidFill>
                <a:latin typeface="Work Sans" pitchFamily="2" charset="0"/>
              </a:rPr>
              <a:t> </a:t>
            </a:r>
            <a:r>
              <a:rPr lang="pt-BR" sz="1200" dirty="0" err="1">
                <a:solidFill>
                  <a:srgbClr val="0C2340"/>
                </a:solidFill>
                <a:latin typeface="Work Sans" pitchFamily="2" charset="0"/>
              </a:rPr>
              <a:t>sit</a:t>
            </a:r>
            <a:r>
              <a:rPr lang="pt-BR" sz="1200" dirty="0">
                <a:solidFill>
                  <a:srgbClr val="0C2340"/>
                </a:solidFill>
                <a:latin typeface="Work Sans" pitchFamily="2" charset="0"/>
              </a:rPr>
              <a:t> </a:t>
            </a:r>
            <a:r>
              <a:rPr lang="pt-BR" sz="1200" dirty="0" err="1">
                <a:solidFill>
                  <a:srgbClr val="0C2340"/>
                </a:solidFill>
                <a:latin typeface="Work Sans" pitchFamily="2" charset="0"/>
              </a:rPr>
              <a:t>amet</a:t>
            </a:r>
            <a:r>
              <a:rPr lang="pt-BR" sz="1200" dirty="0">
                <a:solidFill>
                  <a:srgbClr val="0C2340"/>
                </a:solidFill>
                <a:latin typeface="Work Sans" pitchFamily="2" charset="0"/>
              </a:rPr>
              <a:t>, </a:t>
            </a:r>
            <a:r>
              <a:rPr lang="pt-BR" sz="1200" dirty="0" err="1">
                <a:solidFill>
                  <a:srgbClr val="0C2340"/>
                </a:solidFill>
                <a:latin typeface="Work Sans" pitchFamily="2" charset="0"/>
              </a:rPr>
              <a:t>consectetur</a:t>
            </a:r>
            <a:r>
              <a:rPr lang="pt-BR" sz="1200" dirty="0">
                <a:solidFill>
                  <a:srgbClr val="0C2340"/>
                </a:solidFill>
                <a:latin typeface="Work Sans" pitchFamily="2" charset="0"/>
              </a:rPr>
              <a:t> </a:t>
            </a:r>
            <a:r>
              <a:rPr lang="pt-BR" sz="1200" dirty="0" err="1">
                <a:solidFill>
                  <a:srgbClr val="0C2340"/>
                </a:solidFill>
                <a:latin typeface="Work Sans" pitchFamily="2" charset="0"/>
              </a:rPr>
              <a:t>adipiscing</a:t>
            </a:r>
            <a:r>
              <a:rPr lang="pt-BR" sz="1200" dirty="0">
                <a:solidFill>
                  <a:srgbClr val="0C2340"/>
                </a:solidFill>
                <a:latin typeface="Work Sans" pitchFamily="2" charset="0"/>
              </a:rPr>
              <a:t> </a:t>
            </a:r>
            <a:r>
              <a:rPr lang="pt-BR" sz="1200" dirty="0" err="1">
                <a:solidFill>
                  <a:srgbClr val="0C2340"/>
                </a:solidFill>
                <a:latin typeface="Work Sans" pitchFamily="2" charset="0"/>
              </a:rPr>
              <a:t>elit</a:t>
            </a:r>
            <a:r>
              <a:rPr lang="pt-BR" sz="1200" dirty="0">
                <a:solidFill>
                  <a:srgbClr val="0C2340"/>
                </a:solidFill>
                <a:latin typeface="Work Sans" pitchFamily="2" charset="0"/>
              </a:rPr>
              <a:t>, </a:t>
            </a:r>
            <a:r>
              <a:rPr lang="pt-BR" sz="1200" dirty="0" err="1">
                <a:solidFill>
                  <a:srgbClr val="0C2340"/>
                </a:solidFill>
                <a:latin typeface="Work Sans" pitchFamily="2" charset="0"/>
              </a:rPr>
              <a:t>sed</a:t>
            </a:r>
            <a:r>
              <a:rPr lang="pt-BR" sz="1200" dirty="0">
                <a:solidFill>
                  <a:srgbClr val="0C2340"/>
                </a:solidFill>
                <a:latin typeface="Work Sans" pitchFamily="2" charset="0"/>
              </a:rPr>
              <a:t> do</a:t>
            </a:r>
          </a:p>
        </p:txBody>
      </p:sp>
      <p:sp>
        <p:nvSpPr>
          <p:cNvPr id="23" name="Título 1">
            <a:extLst>
              <a:ext uri="{FF2B5EF4-FFF2-40B4-BE49-F238E27FC236}">
                <a16:creationId xmlns:a16="http://schemas.microsoft.com/office/drawing/2014/main" id="{6FFBA83A-42FA-19D9-C7F4-35A9F12A7D7D}"/>
              </a:ext>
            </a:extLst>
          </p:cNvPr>
          <p:cNvSpPr txBox="1">
            <a:spLocks/>
          </p:cNvSpPr>
          <p:nvPr/>
        </p:nvSpPr>
        <p:spPr>
          <a:xfrm>
            <a:off x="3407568" y="3627192"/>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000" b="0">
                <a:solidFill>
                  <a:srgbClr val="0C2340"/>
                </a:solidFill>
                <a:latin typeface="Work Sans Light" pitchFamily="2" charset="0"/>
              </a:rPr>
              <a:t>15%</a:t>
            </a:r>
          </a:p>
        </p:txBody>
      </p:sp>
      <p:sp>
        <p:nvSpPr>
          <p:cNvPr id="24" name="Espaço Reservado para Texto 8">
            <a:extLst>
              <a:ext uri="{FF2B5EF4-FFF2-40B4-BE49-F238E27FC236}">
                <a16:creationId xmlns:a16="http://schemas.microsoft.com/office/drawing/2014/main" id="{5560ACDD-240A-92B1-08C5-DE8A46C5C056}"/>
              </a:ext>
            </a:extLst>
          </p:cNvPr>
          <p:cNvSpPr txBox="1">
            <a:spLocks/>
          </p:cNvSpPr>
          <p:nvPr/>
        </p:nvSpPr>
        <p:spPr>
          <a:xfrm>
            <a:off x="3407568" y="4207341"/>
            <a:ext cx="226620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200" err="1">
                <a:solidFill>
                  <a:srgbClr val="0C2340"/>
                </a:solidFill>
                <a:latin typeface="Work Sans" pitchFamily="2" charset="0"/>
              </a:rPr>
              <a:t>lorem</a:t>
            </a:r>
            <a:r>
              <a:rPr lang="pt-BR" sz="1200">
                <a:solidFill>
                  <a:srgbClr val="0C2340"/>
                </a:solidFill>
                <a:latin typeface="Work Sans" pitchFamily="2" charset="0"/>
              </a:rPr>
              <a:t> ipsum </a:t>
            </a:r>
            <a:r>
              <a:rPr lang="pt-BR" sz="1200" err="1">
                <a:solidFill>
                  <a:srgbClr val="0C2340"/>
                </a:solidFill>
                <a:latin typeface="Work Sans" pitchFamily="2" charset="0"/>
              </a:rPr>
              <a:t>dolor</a:t>
            </a:r>
            <a:r>
              <a:rPr lang="pt-BR" sz="1200">
                <a:solidFill>
                  <a:srgbClr val="0C2340"/>
                </a:solidFill>
                <a:latin typeface="Work Sans" pitchFamily="2" charset="0"/>
              </a:rPr>
              <a:t> </a:t>
            </a:r>
            <a:r>
              <a:rPr lang="pt-BR" sz="1200" err="1">
                <a:solidFill>
                  <a:srgbClr val="0C2340"/>
                </a:solidFill>
                <a:latin typeface="Work Sans" pitchFamily="2" charset="0"/>
              </a:rPr>
              <a:t>sit</a:t>
            </a:r>
            <a:r>
              <a:rPr lang="pt-BR" sz="1200">
                <a:solidFill>
                  <a:srgbClr val="0C2340"/>
                </a:solidFill>
                <a:latin typeface="Work Sans" pitchFamily="2" charset="0"/>
              </a:rPr>
              <a:t> </a:t>
            </a:r>
            <a:r>
              <a:rPr lang="pt-BR" sz="1200" err="1">
                <a:solidFill>
                  <a:srgbClr val="0C2340"/>
                </a:solidFill>
                <a:latin typeface="Work Sans" pitchFamily="2" charset="0"/>
              </a:rPr>
              <a:t>amet</a:t>
            </a:r>
            <a:r>
              <a:rPr lang="pt-BR" sz="1200">
                <a:solidFill>
                  <a:srgbClr val="0C2340"/>
                </a:solidFill>
                <a:latin typeface="Work Sans" pitchFamily="2" charset="0"/>
              </a:rPr>
              <a:t>, </a:t>
            </a:r>
            <a:r>
              <a:rPr lang="pt-BR" sz="1200" err="1">
                <a:solidFill>
                  <a:srgbClr val="0C2340"/>
                </a:solidFill>
                <a:latin typeface="Work Sans" pitchFamily="2" charset="0"/>
              </a:rPr>
              <a:t>consectetur</a:t>
            </a:r>
            <a:r>
              <a:rPr lang="pt-BR" sz="1200">
                <a:solidFill>
                  <a:srgbClr val="0C2340"/>
                </a:solidFill>
                <a:latin typeface="Work Sans" pitchFamily="2" charset="0"/>
              </a:rPr>
              <a:t> </a:t>
            </a:r>
            <a:r>
              <a:rPr lang="pt-BR" sz="1200" err="1">
                <a:solidFill>
                  <a:srgbClr val="0C2340"/>
                </a:solidFill>
                <a:latin typeface="Work Sans" pitchFamily="2" charset="0"/>
              </a:rPr>
              <a:t>adipiscing</a:t>
            </a:r>
            <a:r>
              <a:rPr lang="pt-BR" sz="1200">
                <a:solidFill>
                  <a:srgbClr val="0C2340"/>
                </a:solidFill>
                <a:latin typeface="Work Sans" pitchFamily="2" charset="0"/>
              </a:rPr>
              <a:t> </a:t>
            </a:r>
            <a:r>
              <a:rPr lang="pt-BR" sz="1200" err="1">
                <a:solidFill>
                  <a:srgbClr val="0C2340"/>
                </a:solidFill>
                <a:latin typeface="Work Sans" pitchFamily="2" charset="0"/>
              </a:rPr>
              <a:t>elit</a:t>
            </a:r>
            <a:r>
              <a:rPr lang="pt-BR" sz="1200">
                <a:solidFill>
                  <a:srgbClr val="0C2340"/>
                </a:solidFill>
                <a:latin typeface="Work Sans" pitchFamily="2" charset="0"/>
              </a:rPr>
              <a:t>, </a:t>
            </a:r>
            <a:r>
              <a:rPr lang="pt-BR" sz="1200" err="1">
                <a:solidFill>
                  <a:srgbClr val="0C2340"/>
                </a:solidFill>
                <a:latin typeface="Work Sans" pitchFamily="2" charset="0"/>
              </a:rPr>
              <a:t>sed</a:t>
            </a:r>
            <a:r>
              <a:rPr lang="pt-BR" sz="1200">
                <a:solidFill>
                  <a:srgbClr val="0C2340"/>
                </a:solidFill>
                <a:latin typeface="Work Sans" pitchFamily="2" charset="0"/>
              </a:rPr>
              <a:t> do </a:t>
            </a:r>
            <a:r>
              <a:rPr lang="pt-BR" sz="1200" err="1">
                <a:solidFill>
                  <a:srgbClr val="0C2340"/>
                </a:solidFill>
                <a:latin typeface="Work Sans" pitchFamily="2" charset="0"/>
              </a:rPr>
              <a:t>eiusmod</a:t>
            </a:r>
            <a:r>
              <a:rPr lang="pt-BR" sz="1200">
                <a:solidFill>
                  <a:srgbClr val="0C2340"/>
                </a:solidFill>
                <a:latin typeface="Work Sans" pitchFamily="2" charset="0"/>
              </a:rPr>
              <a:t> </a:t>
            </a:r>
            <a:r>
              <a:rPr lang="pt-BR" sz="1200" err="1">
                <a:solidFill>
                  <a:srgbClr val="0C2340"/>
                </a:solidFill>
                <a:latin typeface="Work Sans" pitchFamily="2" charset="0"/>
              </a:rPr>
              <a:t>tempor</a:t>
            </a:r>
            <a:r>
              <a:rPr lang="pt-BR" sz="1200">
                <a:solidFill>
                  <a:srgbClr val="0C2340"/>
                </a:solidFill>
                <a:latin typeface="Work Sans" pitchFamily="2" charset="0"/>
              </a:rPr>
              <a:t> </a:t>
            </a:r>
            <a:r>
              <a:rPr lang="pt-BR" sz="1200" err="1">
                <a:solidFill>
                  <a:srgbClr val="0C2340"/>
                </a:solidFill>
                <a:latin typeface="Work Sans" pitchFamily="2" charset="0"/>
              </a:rPr>
              <a:t>incididunt</a:t>
            </a:r>
            <a:r>
              <a:rPr lang="pt-BR" sz="1200">
                <a:solidFill>
                  <a:srgbClr val="0C2340"/>
                </a:solidFill>
                <a:latin typeface="Work Sans" pitchFamily="2" charset="0"/>
              </a:rPr>
              <a:t> ut labore et </a:t>
            </a:r>
            <a:r>
              <a:rPr lang="pt-BR" sz="1200" err="1">
                <a:solidFill>
                  <a:srgbClr val="0C2340"/>
                </a:solidFill>
                <a:latin typeface="Work Sans" pitchFamily="2" charset="0"/>
              </a:rPr>
              <a:t>dolore</a:t>
            </a:r>
            <a:r>
              <a:rPr lang="pt-BR" sz="1200">
                <a:solidFill>
                  <a:srgbClr val="0C2340"/>
                </a:solidFill>
                <a:latin typeface="Work Sans" pitchFamily="2" charset="0"/>
              </a:rPr>
              <a:t> magna </a:t>
            </a:r>
            <a:r>
              <a:rPr lang="pt-BR" sz="1200" err="1">
                <a:solidFill>
                  <a:srgbClr val="0C2340"/>
                </a:solidFill>
                <a:latin typeface="Work Sans" pitchFamily="2" charset="0"/>
              </a:rPr>
              <a:t>aliqua</a:t>
            </a:r>
            <a:r>
              <a:rPr lang="pt-BR" sz="1200">
                <a:solidFill>
                  <a:srgbClr val="0C2340"/>
                </a:solidFill>
                <a:latin typeface="Work Sans" pitchFamily="2" charset="0"/>
              </a:rPr>
              <a:t>. </a:t>
            </a:r>
          </a:p>
        </p:txBody>
      </p:sp>
      <p:sp>
        <p:nvSpPr>
          <p:cNvPr id="36" name="Título 1">
            <a:extLst>
              <a:ext uri="{FF2B5EF4-FFF2-40B4-BE49-F238E27FC236}">
                <a16:creationId xmlns:a16="http://schemas.microsoft.com/office/drawing/2014/main" id="{90DA8401-D401-BC3A-1920-702CCA7B1626}"/>
              </a:ext>
            </a:extLst>
          </p:cNvPr>
          <p:cNvSpPr txBox="1">
            <a:spLocks/>
          </p:cNvSpPr>
          <p:nvPr/>
        </p:nvSpPr>
        <p:spPr>
          <a:xfrm>
            <a:off x="6323808" y="3627192"/>
            <a:ext cx="199151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000" b="0">
                <a:solidFill>
                  <a:srgbClr val="0C2340"/>
                </a:solidFill>
                <a:latin typeface="Work Sans Light" pitchFamily="2" charset="0"/>
              </a:rPr>
              <a:t>+4000</a:t>
            </a:r>
          </a:p>
        </p:txBody>
      </p:sp>
      <p:sp>
        <p:nvSpPr>
          <p:cNvPr id="47" name="Espaço Reservado para Texto 8">
            <a:extLst>
              <a:ext uri="{FF2B5EF4-FFF2-40B4-BE49-F238E27FC236}">
                <a16:creationId xmlns:a16="http://schemas.microsoft.com/office/drawing/2014/main" id="{13902EC6-31A8-4018-881A-80A7762836BF}"/>
              </a:ext>
            </a:extLst>
          </p:cNvPr>
          <p:cNvSpPr txBox="1">
            <a:spLocks/>
          </p:cNvSpPr>
          <p:nvPr/>
        </p:nvSpPr>
        <p:spPr>
          <a:xfrm>
            <a:off x="6323808" y="4207341"/>
            <a:ext cx="2266205" cy="1687898"/>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200" err="1">
                <a:solidFill>
                  <a:srgbClr val="0C2340"/>
                </a:solidFill>
                <a:latin typeface="Work Sans" pitchFamily="2" charset="0"/>
              </a:rPr>
              <a:t>lorem</a:t>
            </a:r>
            <a:r>
              <a:rPr lang="pt-BR" sz="1200">
                <a:solidFill>
                  <a:srgbClr val="0C2340"/>
                </a:solidFill>
                <a:latin typeface="Work Sans" pitchFamily="2" charset="0"/>
              </a:rPr>
              <a:t> ipsum </a:t>
            </a:r>
            <a:r>
              <a:rPr lang="pt-BR" sz="1200" err="1">
                <a:solidFill>
                  <a:srgbClr val="0C2340"/>
                </a:solidFill>
                <a:latin typeface="Work Sans" pitchFamily="2" charset="0"/>
              </a:rPr>
              <a:t>dolor</a:t>
            </a:r>
            <a:r>
              <a:rPr lang="pt-BR" sz="1200">
                <a:solidFill>
                  <a:srgbClr val="0C2340"/>
                </a:solidFill>
                <a:latin typeface="Work Sans" pitchFamily="2" charset="0"/>
              </a:rPr>
              <a:t> </a:t>
            </a:r>
            <a:r>
              <a:rPr lang="pt-BR" sz="1200" err="1">
                <a:solidFill>
                  <a:srgbClr val="0C2340"/>
                </a:solidFill>
                <a:latin typeface="Work Sans" pitchFamily="2" charset="0"/>
              </a:rPr>
              <a:t>sit</a:t>
            </a:r>
            <a:r>
              <a:rPr lang="pt-BR" sz="1200">
                <a:solidFill>
                  <a:srgbClr val="0C2340"/>
                </a:solidFill>
                <a:latin typeface="Work Sans" pitchFamily="2" charset="0"/>
              </a:rPr>
              <a:t> </a:t>
            </a:r>
            <a:r>
              <a:rPr lang="pt-BR" sz="1200" err="1">
                <a:solidFill>
                  <a:srgbClr val="0C2340"/>
                </a:solidFill>
                <a:latin typeface="Work Sans" pitchFamily="2" charset="0"/>
              </a:rPr>
              <a:t>amet</a:t>
            </a:r>
            <a:r>
              <a:rPr lang="pt-BR" sz="1200">
                <a:solidFill>
                  <a:srgbClr val="0C2340"/>
                </a:solidFill>
                <a:latin typeface="Work Sans" pitchFamily="2" charset="0"/>
              </a:rPr>
              <a:t>, </a:t>
            </a:r>
            <a:r>
              <a:rPr lang="pt-BR" sz="1200" err="1">
                <a:solidFill>
                  <a:srgbClr val="0C2340"/>
                </a:solidFill>
                <a:latin typeface="Work Sans" pitchFamily="2" charset="0"/>
              </a:rPr>
              <a:t>consectetur</a:t>
            </a:r>
            <a:r>
              <a:rPr lang="pt-BR" sz="1200">
                <a:solidFill>
                  <a:srgbClr val="0C2340"/>
                </a:solidFill>
                <a:latin typeface="Work Sans" pitchFamily="2" charset="0"/>
              </a:rPr>
              <a:t> </a:t>
            </a:r>
            <a:r>
              <a:rPr lang="pt-BR" sz="1200" err="1">
                <a:solidFill>
                  <a:srgbClr val="0C2340"/>
                </a:solidFill>
                <a:latin typeface="Work Sans" pitchFamily="2" charset="0"/>
              </a:rPr>
              <a:t>adipiscing</a:t>
            </a:r>
            <a:r>
              <a:rPr lang="pt-BR" sz="1200">
                <a:solidFill>
                  <a:srgbClr val="0C2340"/>
                </a:solidFill>
                <a:latin typeface="Work Sans" pitchFamily="2" charset="0"/>
              </a:rPr>
              <a:t> </a:t>
            </a:r>
            <a:r>
              <a:rPr lang="pt-BR" sz="1200" err="1">
                <a:solidFill>
                  <a:srgbClr val="0C2340"/>
                </a:solidFill>
                <a:latin typeface="Work Sans" pitchFamily="2" charset="0"/>
              </a:rPr>
              <a:t>elit</a:t>
            </a:r>
            <a:r>
              <a:rPr lang="pt-BR" sz="1200">
                <a:solidFill>
                  <a:srgbClr val="0C2340"/>
                </a:solidFill>
                <a:latin typeface="Work Sans" pitchFamily="2" charset="0"/>
              </a:rPr>
              <a:t>, </a:t>
            </a:r>
            <a:r>
              <a:rPr lang="pt-BR" sz="1200" err="1">
                <a:solidFill>
                  <a:srgbClr val="0C2340"/>
                </a:solidFill>
                <a:latin typeface="Work Sans" pitchFamily="2" charset="0"/>
              </a:rPr>
              <a:t>sed</a:t>
            </a:r>
            <a:r>
              <a:rPr lang="pt-BR" sz="1200">
                <a:solidFill>
                  <a:srgbClr val="0C2340"/>
                </a:solidFill>
                <a:latin typeface="Work Sans" pitchFamily="2" charset="0"/>
              </a:rPr>
              <a:t> do </a:t>
            </a:r>
            <a:r>
              <a:rPr lang="pt-BR" sz="1200" err="1">
                <a:solidFill>
                  <a:srgbClr val="0C2340"/>
                </a:solidFill>
                <a:latin typeface="Work Sans" pitchFamily="2" charset="0"/>
              </a:rPr>
              <a:t>eiusmod</a:t>
            </a:r>
            <a:r>
              <a:rPr lang="pt-BR" sz="1200">
                <a:solidFill>
                  <a:srgbClr val="0C2340"/>
                </a:solidFill>
                <a:latin typeface="Work Sans" pitchFamily="2" charset="0"/>
              </a:rPr>
              <a:t> </a:t>
            </a:r>
            <a:r>
              <a:rPr lang="pt-BR" sz="1200" err="1">
                <a:solidFill>
                  <a:srgbClr val="0C2340"/>
                </a:solidFill>
                <a:latin typeface="Work Sans" pitchFamily="2" charset="0"/>
              </a:rPr>
              <a:t>tempor</a:t>
            </a:r>
            <a:r>
              <a:rPr lang="pt-BR" sz="1200">
                <a:solidFill>
                  <a:srgbClr val="0C2340"/>
                </a:solidFill>
                <a:latin typeface="Work Sans" pitchFamily="2" charset="0"/>
              </a:rPr>
              <a:t> </a:t>
            </a:r>
            <a:r>
              <a:rPr lang="pt-BR" sz="1200" err="1">
                <a:solidFill>
                  <a:srgbClr val="0C2340"/>
                </a:solidFill>
                <a:latin typeface="Work Sans" pitchFamily="2" charset="0"/>
              </a:rPr>
              <a:t>incididunt</a:t>
            </a:r>
            <a:r>
              <a:rPr lang="pt-BR" sz="1200">
                <a:solidFill>
                  <a:srgbClr val="0C2340"/>
                </a:solidFill>
                <a:latin typeface="Work Sans" pitchFamily="2" charset="0"/>
              </a:rPr>
              <a:t> ut labore et </a:t>
            </a:r>
            <a:r>
              <a:rPr lang="pt-BR" sz="1200" err="1">
                <a:solidFill>
                  <a:srgbClr val="0C2340"/>
                </a:solidFill>
                <a:latin typeface="Work Sans" pitchFamily="2" charset="0"/>
              </a:rPr>
              <a:t>dolore</a:t>
            </a:r>
            <a:r>
              <a:rPr lang="pt-BR" sz="1200">
                <a:solidFill>
                  <a:srgbClr val="0C2340"/>
                </a:solidFill>
                <a:latin typeface="Work Sans" pitchFamily="2" charset="0"/>
              </a:rPr>
              <a:t> magna </a:t>
            </a:r>
            <a:r>
              <a:rPr lang="pt-BR" sz="1200" err="1">
                <a:solidFill>
                  <a:srgbClr val="0C2340"/>
                </a:solidFill>
                <a:latin typeface="Work Sans" pitchFamily="2" charset="0"/>
              </a:rPr>
              <a:t>aliqua</a:t>
            </a:r>
            <a:r>
              <a:rPr lang="pt-BR" sz="1200">
                <a:solidFill>
                  <a:srgbClr val="0C2340"/>
                </a:solidFill>
                <a:latin typeface="Work Sans" pitchFamily="2" charset="0"/>
              </a:rPr>
              <a:t>. </a:t>
            </a:r>
          </a:p>
          <a:p>
            <a:pPr>
              <a:lnSpc>
                <a:spcPct val="120000"/>
              </a:lnSpc>
              <a:spcAft>
                <a:spcPts val="1200"/>
              </a:spcAft>
            </a:pPr>
            <a:r>
              <a:rPr lang="pt-BR" sz="1200" err="1">
                <a:solidFill>
                  <a:srgbClr val="0C2340"/>
                </a:solidFill>
                <a:latin typeface="Work Sans" pitchFamily="2" charset="0"/>
              </a:rPr>
              <a:t>Lorem</a:t>
            </a:r>
            <a:r>
              <a:rPr lang="pt-BR" sz="1200">
                <a:solidFill>
                  <a:srgbClr val="0C2340"/>
                </a:solidFill>
                <a:latin typeface="Work Sans" pitchFamily="2" charset="0"/>
              </a:rPr>
              <a:t> ipsum </a:t>
            </a:r>
            <a:r>
              <a:rPr lang="pt-BR" sz="1200" err="1">
                <a:solidFill>
                  <a:srgbClr val="0C2340"/>
                </a:solidFill>
                <a:latin typeface="Work Sans" pitchFamily="2" charset="0"/>
              </a:rPr>
              <a:t>dolor</a:t>
            </a:r>
            <a:r>
              <a:rPr lang="pt-BR" sz="1200">
                <a:solidFill>
                  <a:srgbClr val="0C2340"/>
                </a:solidFill>
                <a:latin typeface="Work Sans" pitchFamily="2" charset="0"/>
              </a:rPr>
              <a:t> </a:t>
            </a:r>
            <a:r>
              <a:rPr lang="pt-BR" sz="1200" err="1">
                <a:solidFill>
                  <a:srgbClr val="0C2340"/>
                </a:solidFill>
                <a:latin typeface="Work Sans" pitchFamily="2" charset="0"/>
              </a:rPr>
              <a:t>sit</a:t>
            </a:r>
            <a:r>
              <a:rPr lang="pt-BR" sz="1200">
                <a:solidFill>
                  <a:srgbClr val="0C2340"/>
                </a:solidFill>
                <a:latin typeface="Work Sans" pitchFamily="2" charset="0"/>
              </a:rPr>
              <a:t> </a:t>
            </a:r>
            <a:r>
              <a:rPr lang="pt-BR" sz="1200" err="1">
                <a:solidFill>
                  <a:srgbClr val="0C2340"/>
                </a:solidFill>
                <a:latin typeface="Work Sans" pitchFamily="2" charset="0"/>
              </a:rPr>
              <a:t>amet</a:t>
            </a:r>
            <a:r>
              <a:rPr lang="pt-BR" sz="1200">
                <a:solidFill>
                  <a:srgbClr val="0C2340"/>
                </a:solidFill>
                <a:latin typeface="Work Sans" pitchFamily="2" charset="0"/>
              </a:rPr>
              <a:t>, </a:t>
            </a:r>
            <a:r>
              <a:rPr lang="pt-BR" sz="1200" err="1">
                <a:solidFill>
                  <a:srgbClr val="0C2340"/>
                </a:solidFill>
                <a:latin typeface="Work Sans" pitchFamily="2" charset="0"/>
              </a:rPr>
              <a:t>consectetur</a:t>
            </a:r>
            <a:endParaRPr lang="pt-BR" sz="1200">
              <a:solidFill>
                <a:srgbClr val="0C2340"/>
              </a:solidFill>
              <a:latin typeface="Work Sans" pitchFamily="2" charset="0"/>
            </a:endParaRPr>
          </a:p>
        </p:txBody>
      </p:sp>
      <p:grpSp>
        <p:nvGrpSpPr>
          <p:cNvPr id="83" name="Group 82">
            <a:extLst>
              <a:ext uri="{FF2B5EF4-FFF2-40B4-BE49-F238E27FC236}">
                <a16:creationId xmlns:a16="http://schemas.microsoft.com/office/drawing/2014/main" id="{EA2B07FB-62DA-996F-19C9-6197BF2DDBB3}"/>
              </a:ext>
            </a:extLst>
          </p:cNvPr>
          <p:cNvGrpSpPr/>
          <p:nvPr/>
        </p:nvGrpSpPr>
        <p:grpSpPr>
          <a:xfrm>
            <a:off x="263525" y="4213769"/>
            <a:ext cx="8820155" cy="727956"/>
            <a:chOff x="263525" y="3916106"/>
            <a:chExt cx="8820155" cy="1179871"/>
          </a:xfrm>
        </p:grpSpPr>
        <p:cxnSp>
          <p:nvCxnSpPr>
            <p:cNvPr id="12" name="Straight Connector 11">
              <a:extLst>
                <a:ext uri="{FF2B5EF4-FFF2-40B4-BE49-F238E27FC236}">
                  <a16:creationId xmlns:a16="http://schemas.microsoft.com/office/drawing/2014/main" id="{2178A79B-0783-6B82-2904-994B179A9512}"/>
                </a:ext>
              </a:extLst>
            </p:cNvPr>
            <p:cNvCxnSpPr/>
            <p:nvPr/>
          </p:nvCxnSpPr>
          <p:spPr>
            <a:xfrm>
              <a:off x="263525" y="3916106"/>
              <a:ext cx="0" cy="1179871"/>
            </a:xfrm>
            <a:prstGeom prst="line">
              <a:avLst/>
            </a:prstGeom>
            <a:ln w="15875">
              <a:solidFill>
                <a:srgbClr val="DA291C"/>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9CA76A3-E0CB-8B4F-D99B-F9BCE809301A}"/>
                </a:ext>
              </a:extLst>
            </p:cNvPr>
            <p:cNvCxnSpPr/>
            <p:nvPr/>
          </p:nvCxnSpPr>
          <p:spPr>
            <a:xfrm>
              <a:off x="3251200" y="3916106"/>
              <a:ext cx="0" cy="1179871"/>
            </a:xfrm>
            <a:prstGeom prst="line">
              <a:avLst/>
            </a:prstGeom>
            <a:ln w="15875">
              <a:solidFill>
                <a:srgbClr val="DA291C"/>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66D7791-2C9C-B4A3-92CB-59F64AAC7FAE}"/>
                </a:ext>
              </a:extLst>
            </p:cNvPr>
            <p:cNvCxnSpPr/>
            <p:nvPr/>
          </p:nvCxnSpPr>
          <p:spPr>
            <a:xfrm>
              <a:off x="6167440" y="3916106"/>
              <a:ext cx="0" cy="1179871"/>
            </a:xfrm>
            <a:prstGeom prst="line">
              <a:avLst/>
            </a:prstGeom>
            <a:ln w="15875">
              <a:solidFill>
                <a:srgbClr val="DA291C"/>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35595DD-1C3D-D6CE-F497-2545474E1AEF}"/>
                </a:ext>
              </a:extLst>
            </p:cNvPr>
            <p:cNvCxnSpPr/>
            <p:nvPr/>
          </p:nvCxnSpPr>
          <p:spPr>
            <a:xfrm>
              <a:off x="9083680" y="3916106"/>
              <a:ext cx="0" cy="1179871"/>
            </a:xfrm>
            <a:prstGeom prst="line">
              <a:avLst/>
            </a:prstGeom>
            <a:ln w="15875">
              <a:solidFill>
                <a:srgbClr val="DA291C"/>
              </a:solidFill>
            </a:ln>
            <a:effectLst/>
          </p:spPr>
          <p:style>
            <a:lnRef idx="2">
              <a:schemeClr val="accent1"/>
            </a:lnRef>
            <a:fillRef idx="0">
              <a:schemeClr val="accent1"/>
            </a:fillRef>
            <a:effectRef idx="1">
              <a:schemeClr val="accent1"/>
            </a:effectRef>
            <a:fontRef idx="minor">
              <a:schemeClr val="tx1"/>
            </a:fontRef>
          </p:style>
        </p:cxnSp>
      </p:grpSp>
      <p:sp>
        <p:nvSpPr>
          <p:cNvPr id="59" name="Título 1">
            <a:extLst>
              <a:ext uri="{FF2B5EF4-FFF2-40B4-BE49-F238E27FC236}">
                <a16:creationId xmlns:a16="http://schemas.microsoft.com/office/drawing/2014/main" id="{288F2CDD-DAD9-6811-7804-68EE8C65CDAB}"/>
              </a:ext>
            </a:extLst>
          </p:cNvPr>
          <p:cNvSpPr txBox="1">
            <a:spLocks/>
          </p:cNvSpPr>
          <p:nvPr/>
        </p:nvSpPr>
        <p:spPr>
          <a:xfrm>
            <a:off x="9240048" y="3627192"/>
            <a:ext cx="2247102"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000" b="0">
                <a:solidFill>
                  <a:srgbClr val="0C2340"/>
                </a:solidFill>
                <a:latin typeface="Work Sans Light" pitchFamily="2" charset="0"/>
              </a:rPr>
              <a:t>14-30%</a:t>
            </a:r>
          </a:p>
        </p:txBody>
      </p:sp>
      <p:sp>
        <p:nvSpPr>
          <p:cNvPr id="60" name="Espaço Reservado para Texto 8">
            <a:extLst>
              <a:ext uri="{FF2B5EF4-FFF2-40B4-BE49-F238E27FC236}">
                <a16:creationId xmlns:a16="http://schemas.microsoft.com/office/drawing/2014/main" id="{55B1D857-AE44-DA03-48CA-4F670C669280}"/>
              </a:ext>
            </a:extLst>
          </p:cNvPr>
          <p:cNvSpPr txBox="1">
            <a:spLocks/>
          </p:cNvSpPr>
          <p:nvPr/>
        </p:nvSpPr>
        <p:spPr>
          <a:xfrm>
            <a:off x="9240049" y="4207341"/>
            <a:ext cx="2328064"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200" err="1">
                <a:solidFill>
                  <a:srgbClr val="0C2340"/>
                </a:solidFill>
                <a:latin typeface="Work Sans" pitchFamily="2" charset="0"/>
              </a:rPr>
              <a:t>lorem</a:t>
            </a:r>
            <a:r>
              <a:rPr lang="pt-BR" sz="1200">
                <a:solidFill>
                  <a:srgbClr val="0C2340"/>
                </a:solidFill>
                <a:latin typeface="Work Sans" pitchFamily="2" charset="0"/>
              </a:rPr>
              <a:t> ipsum </a:t>
            </a:r>
            <a:r>
              <a:rPr lang="pt-BR" sz="1200" err="1">
                <a:solidFill>
                  <a:srgbClr val="0C2340"/>
                </a:solidFill>
                <a:latin typeface="Work Sans" pitchFamily="2" charset="0"/>
              </a:rPr>
              <a:t>dolor</a:t>
            </a:r>
            <a:r>
              <a:rPr lang="pt-BR" sz="1200">
                <a:solidFill>
                  <a:srgbClr val="0C2340"/>
                </a:solidFill>
                <a:latin typeface="Work Sans" pitchFamily="2" charset="0"/>
              </a:rPr>
              <a:t> </a:t>
            </a:r>
            <a:r>
              <a:rPr lang="pt-BR" sz="1200" err="1">
                <a:solidFill>
                  <a:srgbClr val="0C2340"/>
                </a:solidFill>
                <a:latin typeface="Work Sans" pitchFamily="2" charset="0"/>
              </a:rPr>
              <a:t>sit</a:t>
            </a:r>
            <a:r>
              <a:rPr lang="pt-BR" sz="1200">
                <a:solidFill>
                  <a:srgbClr val="0C2340"/>
                </a:solidFill>
                <a:latin typeface="Work Sans" pitchFamily="2" charset="0"/>
              </a:rPr>
              <a:t> </a:t>
            </a:r>
            <a:r>
              <a:rPr lang="pt-BR" sz="1200" err="1">
                <a:solidFill>
                  <a:srgbClr val="0C2340"/>
                </a:solidFill>
                <a:latin typeface="Work Sans" pitchFamily="2" charset="0"/>
              </a:rPr>
              <a:t>amet</a:t>
            </a:r>
            <a:r>
              <a:rPr lang="pt-BR" sz="1200">
                <a:solidFill>
                  <a:srgbClr val="0C2340"/>
                </a:solidFill>
                <a:latin typeface="Work Sans" pitchFamily="2" charset="0"/>
              </a:rPr>
              <a:t>, </a:t>
            </a:r>
            <a:r>
              <a:rPr lang="pt-BR" sz="1200" err="1">
                <a:solidFill>
                  <a:srgbClr val="0C2340"/>
                </a:solidFill>
                <a:latin typeface="Work Sans" pitchFamily="2" charset="0"/>
              </a:rPr>
              <a:t>consectetur</a:t>
            </a:r>
            <a:r>
              <a:rPr lang="pt-BR" sz="1200">
                <a:solidFill>
                  <a:srgbClr val="0C2340"/>
                </a:solidFill>
                <a:latin typeface="Work Sans" pitchFamily="2" charset="0"/>
              </a:rPr>
              <a:t> </a:t>
            </a:r>
            <a:r>
              <a:rPr lang="pt-BR" sz="1200" err="1">
                <a:solidFill>
                  <a:srgbClr val="0C2340"/>
                </a:solidFill>
                <a:latin typeface="Work Sans" pitchFamily="2" charset="0"/>
              </a:rPr>
              <a:t>adipiscing</a:t>
            </a:r>
            <a:r>
              <a:rPr lang="pt-BR" sz="1200">
                <a:solidFill>
                  <a:srgbClr val="0C2340"/>
                </a:solidFill>
                <a:latin typeface="Work Sans" pitchFamily="2" charset="0"/>
              </a:rPr>
              <a:t> </a:t>
            </a:r>
            <a:r>
              <a:rPr lang="pt-BR" sz="1200" err="1">
                <a:solidFill>
                  <a:srgbClr val="0C2340"/>
                </a:solidFill>
                <a:latin typeface="Work Sans" pitchFamily="2" charset="0"/>
              </a:rPr>
              <a:t>elit</a:t>
            </a:r>
            <a:r>
              <a:rPr lang="pt-BR" sz="1200">
                <a:solidFill>
                  <a:srgbClr val="0C2340"/>
                </a:solidFill>
                <a:latin typeface="Work Sans" pitchFamily="2" charset="0"/>
              </a:rPr>
              <a:t>, </a:t>
            </a:r>
            <a:r>
              <a:rPr lang="pt-BR" sz="1200" err="1">
                <a:solidFill>
                  <a:srgbClr val="0C2340"/>
                </a:solidFill>
                <a:latin typeface="Work Sans" pitchFamily="2" charset="0"/>
              </a:rPr>
              <a:t>sed</a:t>
            </a:r>
            <a:r>
              <a:rPr lang="pt-BR" sz="1200">
                <a:solidFill>
                  <a:srgbClr val="0C2340"/>
                </a:solidFill>
                <a:latin typeface="Work Sans" pitchFamily="2" charset="0"/>
              </a:rPr>
              <a:t> do </a:t>
            </a:r>
            <a:r>
              <a:rPr lang="pt-BR" sz="1200" err="1">
                <a:solidFill>
                  <a:srgbClr val="0C2340"/>
                </a:solidFill>
                <a:latin typeface="Work Sans" pitchFamily="2" charset="0"/>
              </a:rPr>
              <a:t>eiusmod</a:t>
            </a:r>
            <a:r>
              <a:rPr lang="pt-BR" sz="1200">
                <a:solidFill>
                  <a:srgbClr val="0C2340"/>
                </a:solidFill>
                <a:latin typeface="Work Sans" pitchFamily="2" charset="0"/>
              </a:rPr>
              <a:t> </a:t>
            </a:r>
            <a:r>
              <a:rPr lang="pt-BR" sz="1200" err="1">
                <a:solidFill>
                  <a:srgbClr val="0C2340"/>
                </a:solidFill>
                <a:latin typeface="Work Sans" pitchFamily="2" charset="0"/>
              </a:rPr>
              <a:t>tempor</a:t>
            </a:r>
            <a:r>
              <a:rPr lang="pt-BR" sz="1200">
                <a:solidFill>
                  <a:srgbClr val="0C2340"/>
                </a:solidFill>
                <a:latin typeface="Work Sans" pitchFamily="2" charset="0"/>
              </a:rPr>
              <a:t> </a:t>
            </a:r>
            <a:r>
              <a:rPr lang="pt-BR" sz="1200" err="1">
                <a:solidFill>
                  <a:srgbClr val="0C2340"/>
                </a:solidFill>
                <a:latin typeface="Work Sans" pitchFamily="2" charset="0"/>
              </a:rPr>
              <a:t>incididunt</a:t>
            </a:r>
            <a:r>
              <a:rPr lang="pt-BR" sz="1200">
                <a:solidFill>
                  <a:srgbClr val="0C2340"/>
                </a:solidFill>
                <a:latin typeface="Work Sans" pitchFamily="2" charset="0"/>
              </a:rPr>
              <a:t> ut labore et </a:t>
            </a:r>
            <a:r>
              <a:rPr lang="pt-BR" sz="1200" err="1">
                <a:solidFill>
                  <a:srgbClr val="0C2340"/>
                </a:solidFill>
                <a:latin typeface="Work Sans" pitchFamily="2" charset="0"/>
              </a:rPr>
              <a:t>dolore</a:t>
            </a:r>
            <a:r>
              <a:rPr lang="pt-BR" sz="1200">
                <a:solidFill>
                  <a:srgbClr val="0C2340"/>
                </a:solidFill>
                <a:latin typeface="Work Sans" pitchFamily="2" charset="0"/>
              </a:rPr>
              <a:t> magna </a:t>
            </a:r>
            <a:r>
              <a:rPr lang="pt-BR" sz="1200" err="1">
                <a:solidFill>
                  <a:srgbClr val="0C2340"/>
                </a:solidFill>
                <a:latin typeface="Work Sans" pitchFamily="2" charset="0"/>
              </a:rPr>
              <a:t>aliqua</a:t>
            </a:r>
            <a:r>
              <a:rPr lang="pt-BR" sz="1200">
                <a:solidFill>
                  <a:srgbClr val="0C2340"/>
                </a:solidFill>
                <a:latin typeface="Work Sans" pitchFamily="2" charset="0"/>
              </a:rPr>
              <a:t>. </a:t>
            </a:r>
          </a:p>
        </p:txBody>
      </p:sp>
      <p:sp>
        <p:nvSpPr>
          <p:cNvPr id="71" name="Título 1">
            <a:extLst>
              <a:ext uri="{FF2B5EF4-FFF2-40B4-BE49-F238E27FC236}">
                <a16:creationId xmlns:a16="http://schemas.microsoft.com/office/drawing/2014/main" id="{8FF85D3F-C3BC-7CBC-CC3D-BB0CF45A4CE3}"/>
              </a:ext>
            </a:extLst>
          </p:cNvPr>
          <p:cNvSpPr txBox="1">
            <a:spLocks/>
          </p:cNvSpPr>
          <p:nvPr/>
        </p:nvSpPr>
        <p:spPr>
          <a:xfrm>
            <a:off x="136325" y="362032"/>
            <a:ext cx="6065840" cy="1971593"/>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8800" b="0" err="1">
                <a:solidFill>
                  <a:srgbClr val="DA291C"/>
                </a:solidFill>
                <a:latin typeface="Work Sans Thin" pitchFamily="2" charset="0"/>
              </a:rPr>
              <a:t>Main</a:t>
            </a:r>
            <a:r>
              <a:rPr lang="pt-BR" sz="8800" b="0">
                <a:solidFill>
                  <a:srgbClr val="DA291C"/>
                </a:solidFill>
                <a:latin typeface="Work Sans Thin" pitchFamily="2" charset="0"/>
              </a:rPr>
              <a:t> </a:t>
            </a:r>
            <a:r>
              <a:rPr lang="pt-BR" sz="8800" b="0" err="1">
                <a:solidFill>
                  <a:srgbClr val="DA291C"/>
                </a:solidFill>
                <a:latin typeface="Work Sans Thin" pitchFamily="2" charset="0"/>
              </a:rPr>
              <a:t>Results</a:t>
            </a:r>
            <a:endParaRPr lang="pt-BR" sz="8800" b="0">
              <a:latin typeface="Work Sans Thin" pitchFamily="2" charset="0"/>
            </a:endParaRPr>
          </a:p>
        </p:txBody>
      </p:sp>
    </p:spTree>
    <p:extLst>
      <p:ext uri="{BB962C8B-B14F-4D97-AF65-F5344CB8AC3E}">
        <p14:creationId xmlns:p14="http://schemas.microsoft.com/office/powerpoint/2010/main" val="3244826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C2340"/>
        </a:solidFill>
        <a:effectLst/>
      </p:bgPr>
    </p:bg>
    <p:spTree>
      <p:nvGrpSpPr>
        <p:cNvPr id="1" name=""/>
        <p:cNvGrpSpPr/>
        <p:nvPr/>
      </p:nvGrpSpPr>
      <p:grpSpPr>
        <a:xfrm>
          <a:off x="0" y="0"/>
          <a:ext cx="0" cy="0"/>
          <a:chOff x="0" y="0"/>
          <a:chExt cx="0" cy="0"/>
        </a:xfrm>
      </p:grpSpPr>
      <p:grpSp>
        <p:nvGrpSpPr>
          <p:cNvPr id="33" name="Agrupar 32" hidden="1">
            <a:extLst>
              <a:ext uri="{FF2B5EF4-FFF2-40B4-BE49-F238E27FC236}">
                <a16:creationId xmlns:a16="http://schemas.microsoft.com/office/drawing/2014/main" id="{01BFA04B-F6C3-B382-9B47-8684886DDD72}"/>
              </a:ext>
            </a:extLst>
          </p:cNvPr>
          <p:cNvGrpSpPr/>
          <p:nvPr/>
        </p:nvGrpSpPr>
        <p:grpSpPr>
          <a:xfrm>
            <a:off x="334962" y="0"/>
            <a:ext cx="11522076" cy="6858000"/>
            <a:chOff x="334962" y="0"/>
            <a:chExt cx="11522076" cy="6858000"/>
          </a:xfrm>
        </p:grpSpPr>
        <p:sp>
          <p:nvSpPr>
            <p:cNvPr id="4" name="Retângulo 3">
              <a:extLst>
                <a:ext uri="{FF2B5EF4-FFF2-40B4-BE49-F238E27FC236}">
                  <a16:creationId xmlns:a16="http://schemas.microsoft.com/office/drawing/2014/main" id="{D62A9A15-96BF-4F6F-3166-0194D0AB10A2}"/>
                </a:ext>
              </a:extLst>
            </p:cNvPr>
            <p:cNvSpPr/>
            <p:nvPr/>
          </p:nvSpPr>
          <p:spPr>
            <a:xfrm>
              <a:off x="334962" y="0"/>
              <a:ext cx="1548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CCE5A7A-FCBC-BB32-2A81-7CE75DC71094}"/>
                </a:ext>
              </a:extLst>
            </p:cNvPr>
            <p:cNvSpPr/>
            <p:nvPr/>
          </p:nvSpPr>
          <p:spPr>
            <a:xfrm>
              <a:off x="1997308" y="0"/>
              <a:ext cx="1548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5263A483-AF4F-6734-623F-6CB1F7B7EA6D}"/>
                </a:ext>
              </a:extLst>
            </p:cNvPr>
            <p:cNvSpPr/>
            <p:nvPr/>
          </p:nvSpPr>
          <p:spPr>
            <a:xfrm>
              <a:off x="3659654" y="0"/>
              <a:ext cx="1548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6C481506-E0EB-8017-EDC6-C5C8B44621CE}"/>
                </a:ext>
              </a:extLst>
            </p:cNvPr>
            <p:cNvSpPr/>
            <p:nvPr/>
          </p:nvSpPr>
          <p:spPr>
            <a:xfrm>
              <a:off x="5322000" y="0"/>
              <a:ext cx="1548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22BE5858-CECF-C63D-9945-AAF49CF96384}"/>
                </a:ext>
              </a:extLst>
            </p:cNvPr>
            <p:cNvSpPr/>
            <p:nvPr/>
          </p:nvSpPr>
          <p:spPr>
            <a:xfrm>
              <a:off x="6984346" y="0"/>
              <a:ext cx="1548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7274B56A-A3AE-BCCB-06AE-5528A4C540BF}"/>
                </a:ext>
              </a:extLst>
            </p:cNvPr>
            <p:cNvSpPr/>
            <p:nvPr/>
          </p:nvSpPr>
          <p:spPr>
            <a:xfrm>
              <a:off x="8646692" y="0"/>
              <a:ext cx="1548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E45E237-1929-D053-0FDE-23AC28A74228}"/>
                </a:ext>
              </a:extLst>
            </p:cNvPr>
            <p:cNvSpPr/>
            <p:nvPr/>
          </p:nvSpPr>
          <p:spPr>
            <a:xfrm>
              <a:off x="10309038" y="0"/>
              <a:ext cx="1548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7" name="Agrupar 26" hidden="1">
            <a:extLst>
              <a:ext uri="{FF2B5EF4-FFF2-40B4-BE49-F238E27FC236}">
                <a16:creationId xmlns:a16="http://schemas.microsoft.com/office/drawing/2014/main" id="{CAE4145C-EE42-D25E-DA2C-5D6A3CC00AB5}"/>
              </a:ext>
            </a:extLst>
          </p:cNvPr>
          <p:cNvGrpSpPr/>
          <p:nvPr/>
        </p:nvGrpSpPr>
        <p:grpSpPr>
          <a:xfrm>
            <a:off x="319074" y="0"/>
            <a:ext cx="11537964" cy="6858000"/>
            <a:chOff x="319074" y="0"/>
            <a:chExt cx="11537964" cy="6858000"/>
          </a:xfrm>
        </p:grpSpPr>
        <p:sp>
          <p:nvSpPr>
            <p:cNvPr id="11" name="Retângulo 10">
              <a:extLst>
                <a:ext uri="{FF2B5EF4-FFF2-40B4-BE49-F238E27FC236}">
                  <a16:creationId xmlns:a16="http://schemas.microsoft.com/office/drawing/2014/main" id="{948FF67D-1C84-DB64-9B05-ABEA32EF056A}"/>
                </a:ext>
              </a:extLst>
            </p:cNvPr>
            <p:cNvSpPr/>
            <p:nvPr/>
          </p:nvSpPr>
          <p:spPr>
            <a:xfrm>
              <a:off x="319074"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BF074A99-5313-3C3B-D50B-DCADC20D4477}"/>
                </a:ext>
              </a:extLst>
            </p:cNvPr>
            <p:cNvSpPr/>
            <p:nvPr/>
          </p:nvSpPr>
          <p:spPr>
            <a:xfrm>
              <a:off x="2645565"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AFE5B798-3379-D15D-7116-4924B4FD9F77}"/>
                </a:ext>
              </a:extLst>
            </p:cNvPr>
            <p:cNvSpPr/>
            <p:nvPr/>
          </p:nvSpPr>
          <p:spPr>
            <a:xfrm>
              <a:off x="4972056"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865363D6-5DA7-5454-1688-43BAD78D6DB2}"/>
                </a:ext>
              </a:extLst>
            </p:cNvPr>
            <p:cNvSpPr/>
            <p:nvPr/>
          </p:nvSpPr>
          <p:spPr>
            <a:xfrm>
              <a:off x="7298547"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E4CD8A69-5CCE-9E31-4724-B6285ED6919D}"/>
                </a:ext>
              </a:extLst>
            </p:cNvPr>
            <p:cNvSpPr/>
            <p:nvPr/>
          </p:nvSpPr>
          <p:spPr>
            <a:xfrm>
              <a:off x="9625038"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6" name="Conector reto 5">
            <a:extLst>
              <a:ext uri="{FF2B5EF4-FFF2-40B4-BE49-F238E27FC236}">
                <a16:creationId xmlns:a16="http://schemas.microsoft.com/office/drawing/2014/main" id="{BF171C7F-D708-0EA3-0740-17C8328DED90}"/>
              </a:ext>
            </a:extLst>
          </p:cNvPr>
          <p:cNvCxnSpPr>
            <a:cxnSpLocks/>
          </p:cNvCxnSpPr>
          <p:nvPr/>
        </p:nvCxnSpPr>
        <p:spPr>
          <a:xfrm>
            <a:off x="275478" y="3761547"/>
            <a:ext cx="1159744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ítulo 3">
            <a:extLst>
              <a:ext uri="{FF2B5EF4-FFF2-40B4-BE49-F238E27FC236}">
                <a16:creationId xmlns:a16="http://schemas.microsoft.com/office/drawing/2014/main" id="{3A5CE2BE-7FED-E364-D358-1E3BE477A69D}"/>
              </a:ext>
            </a:extLst>
          </p:cNvPr>
          <p:cNvSpPr txBox="1">
            <a:spLocks/>
          </p:cNvSpPr>
          <p:nvPr/>
        </p:nvSpPr>
        <p:spPr>
          <a:xfrm>
            <a:off x="1898849" y="2426004"/>
            <a:ext cx="2958862" cy="844397"/>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dirty="0">
                <a:solidFill>
                  <a:schemeClr val="bg1"/>
                </a:solidFill>
                <a:latin typeface="Work Sans Light" pitchFamily="2" charset="0"/>
              </a:rPr>
              <a:t>Lorem ipsum dolor sit amet, consectetur adipiscing elit</a:t>
            </a:r>
          </a:p>
        </p:txBody>
      </p:sp>
      <p:cxnSp>
        <p:nvCxnSpPr>
          <p:cNvPr id="36" name="Conector reto 35" hidden="1">
            <a:extLst>
              <a:ext uri="{FF2B5EF4-FFF2-40B4-BE49-F238E27FC236}">
                <a16:creationId xmlns:a16="http://schemas.microsoft.com/office/drawing/2014/main" id="{A9BA5338-235E-E430-01A1-8443FE4CDFF3}"/>
              </a:ext>
            </a:extLst>
          </p:cNvPr>
          <p:cNvCxnSpPr>
            <a:cxnSpLocks/>
          </p:cNvCxnSpPr>
          <p:nvPr/>
        </p:nvCxnSpPr>
        <p:spPr>
          <a:xfrm>
            <a:off x="319075" y="5470486"/>
            <a:ext cx="1155384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CaixaDeTexto 41">
            <a:extLst>
              <a:ext uri="{FF2B5EF4-FFF2-40B4-BE49-F238E27FC236}">
                <a16:creationId xmlns:a16="http://schemas.microsoft.com/office/drawing/2014/main" id="{F8733BBD-AB55-B2F6-F540-24E84E00CBF6}"/>
              </a:ext>
            </a:extLst>
          </p:cNvPr>
          <p:cNvSpPr txBox="1"/>
          <p:nvPr/>
        </p:nvSpPr>
        <p:spPr>
          <a:xfrm>
            <a:off x="1915054" y="3986231"/>
            <a:ext cx="3189381" cy="2424703"/>
          </a:xfrm>
          <a:prstGeom prst="rect">
            <a:avLst/>
          </a:prstGeom>
          <a:noFill/>
        </p:spPr>
        <p:txBody>
          <a:bodyPr wrap="square" lIns="0" tIns="0" rIns="0" bIns="0">
            <a:spAutoFit/>
          </a:bodyPr>
          <a:lstStyle/>
          <a:p>
            <a:pPr marL="0" marR="0" lvl="1" algn="l" defTabSz="609585" rtl="0" eaLnBrk="0" fontAlgn="base" latinLnBrk="0" hangingPunct="0">
              <a:lnSpc>
                <a:spcPct val="120000"/>
              </a:lnSpc>
              <a:spcBef>
                <a:spcPct val="0"/>
              </a:spcBef>
              <a:spcAft>
                <a:spcPts val="600"/>
              </a:spcAft>
              <a:buClrTx/>
              <a:buSzTx/>
              <a:tabLst/>
              <a:defRPr/>
            </a:pP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Lorem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ipsum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amet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consectetur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adipiscing</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elit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sed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do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eiusmod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tempor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incididunt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labore et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dolore</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magna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ad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minim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veniam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quis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nostrud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exercitation</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ullamco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laboris</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nisi</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aliquip</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commodo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consequat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Lorem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ipsum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amet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consectetur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adipiscing</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elit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sed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do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eiusmod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tempor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incididunt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labore et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dolore</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magna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ad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minim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veniam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quis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nostrud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exercitation</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ullamco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laboris</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nisi</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aliquip</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commodo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p>
        </p:txBody>
      </p:sp>
      <p:sp>
        <p:nvSpPr>
          <p:cNvPr id="58" name="Título 3">
            <a:extLst>
              <a:ext uri="{FF2B5EF4-FFF2-40B4-BE49-F238E27FC236}">
                <a16:creationId xmlns:a16="http://schemas.microsoft.com/office/drawing/2014/main" id="{B4D475BE-9AA5-95D4-49A5-E00107369DD0}"/>
              </a:ext>
            </a:extLst>
          </p:cNvPr>
          <p:cNvSpPr txBox="1">
            <a:spLocks/>
          </p:cNvSpPr>
          <p:nvPr/>
        </p:nvSpPr>
        <p:spPr>
          <a:xfrm>
            <a:off x="262419" y="2517444"/>
            <a:ext cx="1555944" cy="880271"/>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b="1">
                <a:solidFill>
                  <a:schemeClr val="bg1"/>
                </a:solidFill>
                <a:latin typeface="FS Elliot Pro" panose="02000503040000020004" pitchFamily="2" charset="0"/>
              </a:rPr>
              <a:t>LOREM</a:t>
            </a:r>
          </a:p>
        </p:txBody>
      </p:sp>
      <p:sp>
        <p:nvSpPr>
          <p:cNvPr id="59" name="Título 3">
            <a:extLst>
              <a:ext uri="{FF2B5EF4-FFF2-40B4-BE49-F238E27FC236}">
                <a16:creationId xmlns:a16="http://schemas.microsoft.com/office/drawing/2014/main" id="{B00EDC34-1766-D173-105D-D3CA22D315A0}"/>
              </a:ext>
            </a:extLst>
          </p:cNvPr>
          <p:cNvSpPr txBox="1">
            <a:spLocks/>
          </p:cNvSpPr>
          <p:nvPr/>
        </p:nvSpPr>
        <p:spPr>
          <a:xfrm>
            <a:off x="262419" y="4031085"/>
            <a:ext cx="1555944" cy="880271"/>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b="1">
                <a:solidFill>
                  <a:schemeClr val="bg1"/>
                </a:solidFill>
                <a:latin typeface="FS Elliot Pro" panose="02000503040000020004" pitchFamily="2" charset="0"/>
              </a:rPr>
              <a:t>IPSUM</a:t>
            </a:r>
          </a:p>
        </p:txBody>
      </p:sp>
      <p:pic>
        <p:nvPicPr>
          <p:cNvPr id="8" name="Gráfico 7">
            <a:extLst>
              <a:ext uri="{FF2B5EF4-FFF2-40B4-BE49-F238E27FC236}">
                <a16:creationId xmlns:a16="http://schemas.microsoft.com/office/drawing/2014/main" id="{8DE87021-31E4-C3BC-9EA5-17B053DAB1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2000" y="1864708"/>
            <a:ext cx="286077" cy="529428"/>
          </a:xfrm>
          <a:prstGeom prst="rect">
            <a:avLst/>
          </a:prstGeom>
        </p:spPr>
      </p:pic>
      <p:pic>
        <p:nvPicPr>
          <p:cNvPr id="10" name="Gráfico 9">
            <a:extLst>
              <a:ext uri="{FF2B5EF4-FFF2-40B4-BE49-F238E27FC236}">
                <a16:creationId xmlns:a16="http://schemas.microsoft.com/office/drawing/2014/main" id="{B74C9C36-7283-7796-8749-A9ABCA0842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97308" y="1876330"/>
            <a:ext cx="434688" cy="436546"/>
          </a:xfrm>
          <a:prstGeom prst="rect">
            <a:avLst/>
          </a:prstGeom>
        </p:spPr>
      </p:pic>
      <p:pic>
        <p:nvPicPr>
          <p:cNvPr id="13" name="Gráfico 12">
            <a:extLst>
              <a:ext uri="{FF2B5EF4-FFF2-40B4-BE49-F238E27FC236}">
                <a16:creationId xmlns:a16="http://schemas.microsoft.com/office/drawing/2014/main" id="{285D5852-012D-A6F2-AFDE-170F001E80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1422" y="1882491"/>
            <a:ext cx="572154" cy="436546"/>
          </a:xfrm>
          <a:prstGeom prst="rect">
            <a:avLst/>
          </a:prstGeom>
        </p:spPr>
      </p:pic>
      <p:sp>
        <p:nvSpPr>
          <p:cNvPr id="3" name="Título 3">
            <a:extLst>
              <a:ext uri="{FF2B5EF4-FFF2-40B4-BE49-F238E27FC236}">
                <a16:creationId xmlns:a16="http://schemas.microsoft.com/office/drawing/2014/main" id="{9FDBB913-989C-AAC5-9F02-6605E6DE1509}"/>
              </a:ext>
            </a:extLst>
          </p:cNvPr>
          <p:cNvSpPr txBox="1">
            <a:spLocks/>
          </p:cNvSpPr>
          <p:nvPr/>
        </p:nvSpPr>
        <p:spPr>
          <a:xfrm>
            <a:off x="5259104" y="2426004"/>
            <a:ext cx="2958862" cy="844397"/>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dirty="0">
                <a:solidFill>
                  <a:schemeClr val="bg1"/>
                </a:solidFill>
                <a:latin typeface="Work Sans Light" pitchFamily="2" charset="0"/>
              </a:rPr>
              <a:t>Lorem ipsum dolor sit amet, consectetur adipiscing elit</a:t>
            </a:r>
          </a:p>
        </p:txBody>
      </p:sp>
      <p:sp>
        <p:nvSpPr>
          <p:cNvPr id="14" name="CaixaDeTexto 41">
            <a:extLst>
              <a:ext uri="{FF2B5EF4-FFF2-40B4-BE49-F238E27FC236}">
                <a16:creationId xmlns:a16="http://schemas.microsoft.com/office/drawing/2014/main" id="{61BC4B65-7C5D-5566-3876-2078012EEC0C}"/>
              </a:ext>
            </a:extLst>
          </p:cNvPr>
          <p:cNvSpPr txBox="1"/>
          <p:nvPr/>
        </p:nvSpPr>
        <p:spPr>
          <a:xfrm>
            <a:off x="5275309" y="3986231"/>
            <a:ext cx="3189381" cy="2424703"/>
          </a:xfrm>
          <a:prstGeom prst="rect">
            <a:avLst/>
          </a:prstGeom>
          <a:noFill/>
        </p:spPr>
        <p:txBody>
          <a:bodyPr wrap="square" lIns="0" tIns="0" rIns="0" bIns="0">
            <a:spAutoFit/>
          </a:bodyPr>
          <a:lstStyle/>
          <a:p>
            <a:pPr marL="0" marR="0" lvl="1" algn="l" defTabSz="609585" rtl="0" eaLnBrk="0" fontAlgn="base" latinLnBrk="0" hangingPunct="0">
              <a:lnSpc>
                <a:spcPct val="120000"/>
              </a:lnSpc>
              <a:spcBef>
                <a:spcPct val="0"/>
              </a:spcBef>
              <a:spcAft>
                <a:spcPts val="600"/>
              </a:spcAft>
              <a:buClrTx/>
              <a:buSzTx/>
              <a:tabLst/>
              <a:defRPr/>
            </a:pP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Lorem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ipsum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amet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consectetur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adipiscing</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elit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sed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do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eiusmod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tempor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incididunt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labore et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dolore</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magna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ad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minim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veniam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quis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nostrud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exercitation</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ullamco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laboris</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nisi</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aliquip</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commodo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consequat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Lorem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ipsum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amet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consectetur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adipiscing</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elit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sed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do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eiusmod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tempor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incididunt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labore et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dolore</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magna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ad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minim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veniam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quis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nostrud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exercitation</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ullamco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laboris</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nisi</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aliquip</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commodo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p>
        </p:txBody>
      </p:sp>
      <p:sp>
        <p:nvSpPr>
          <p:cNvPr id="16" name="Título 3">
            <a:extLst>
              <a:ext uri="{FF2B5EF4-FFF2-40B4-BE49-F238E27FC236}">
                <a16:creationId xmlns:a16="http://schemas.microsoft.com/office/drawing/2014/main" id="{2975103E-051E-5B9C-7592-52CF7AF5091E}"/>
              </a:ext>
            </a:extLst>
          </p:cNvPr>
          <p:cNvSpPr txBox="1">
            <a:spLocks/>
          </p:cNvSpPr>
          <p:nvPr/>
        </p:nvSpPr>
        <p:spPr>
          <a:xfrm>
            <a:off x="8643132" y="2426004"/>
            <a:ext cx="2958862" cy="844397"/>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err="1">
                <a:solidFill>
                  <a:schemeClr val="bg1"/>
                </a:solidFill>
                <a:latin typeface="Work Sans Light" pitchFamily="2" charset="0"/>
              </a:rPr>
              <a:t>Lorem</a:t>
            </a:r>
            <a:r>
              <a:rPr lang="pt-BR" sz="1800">
                <a:solidFill>
                  <a:schemeClr val="bg1"/>
                </a:solidFill>
                <a:latin typeface="Work Sans Light" pitchFamily="2" charset="0"/>
              </a:rPr>
              <a:t> ipsum </a:t>
            </a:r>
            <a:r>
              <a:rPr lang="pt-BR" sz="1800" err="1">
                <a:solidFill>
                  <a:schemeClr val="bg1"/>
                </a:solidFill>
                <a:latin typeface="Work Sans Light" pitchFamily="2" charset="0"/>
              </a:rPr>
              <a:t>dolor</a:t>
            </a:r>
            <a:r>
              <a:rPr lang="pt-BR" sz="1800">
                <a:solidFill>
                  <a:schemeClr val="bg1"/>
                </a:solidFill>
                <a:latin typeface="Work Sans Light" pitchFamily="2" charset="0"/>
              </a:rPr>
              <a:t> </a:t>
            </a:r>
            <a:r>
              <a:rPr lang="pt-BR" sz="1800" err="1">
                <a:solidFill>
                  <a:schemeClr val="bg1"/>
                </a:solidFill>
                <a:latin typeface="Work Sans Light" pitchFamily="2" charset="0"/>
              </a:rPr>
              <a:t>sit</a:t>
            </a:r>
            <a:r>
              <a:rPr lang="pt-BR" sz="1800">
                <a:solidFill>
                  <a:schemeClr val="bg1"/>
                </a:solidFill>
                <a:latin typeface="Work Sans Light" pitchFamily="2" charset="0"/>
              </a:rPr>
              <a:t> </a:t>
            </a:r>
            <a:r>
              <a:rPr lang="pt-BR" sz="1800" err="1">
                <a:solidFill>
                  <a:schemeClr val="bg1"/>
                </a:solidFill>
                <a:latin typeface="Work Sans Light" pitchFamily="2" charset="0"/>
              </a:rPr>
              <a:t>amet</a:t>
            </a:r>
            <a:r>
              <a:rPr lang="pt-BR" sz="1800">
                <a:solidFill>
                  <a:schemeClr val="bg1"/>
                </a:solidFill>
                <a:latin typeface="Work Sans Light" pitchFamily="2" charset="0"/>
              </a:rPr>
              <a:t>, </a:t>
            </a:r>
            <a:r>
              <a:rPr lang="pt-BR" sz="1800" err="1">
                <a:solidFill>
                  <a:schemeClr val="bg1"/>
                </a:solidFill>
                <a:latin typeface="Work Sans Light" pitchFamily="2" charset="0"/>
              </a:rPr>
              <a:t>consectetur</a:t>
            </a:r>
            <a:r>
              <a:rPr lang="pt-BR" sz="1800">
                <a:solidFill>
                  <a:schemeClr val="bg1"/>
                </a:solidFill>
                <a:latin typeface="Work Sans Light" pitchFamily="2" charset="0"/>
              </a:rPr>
              <a:t> </a:t>
            </a:r>
            <a:r>
              <a:rPr lang="pt-BR" sz="1800" err="1">
                <a:solidFill>
                  <a:schemeClr val="bg1"/>
                </a:solidFill>
                <a:latin typeface="Work Sans Light" pitchFamily="2" charset="0"/>
              </a:rPr>
              <a:t>adipiscing</a:t>
            </a:r>
            <a:r>
              <a:rPr lang="pt-BR" sz="1800">
                <a:solidFill>
                  <a:schemeClr val="bg1"/>
                </a:solidFill>
                <a:latin typeface="Work Sans Light" pitchFamily="2" charset="0"/>
              </a:rPr>
              <a:t> </a:t>
            </a:r>
            <a:r>
              <a:rPr lang="pt-BR" sz="1800" err="1">
                <a:solidFill>
                  <a:schemeClr val="bg1"/>
                </a:solidFill>
                <a:latin typeface="Work Sans Light" pitchFamily="2" charset="0"/>
              </a:rPr>
              <a:t>elit</a:t>
            </a:r>
            <a:endParaRPr lang="pt-BR" sz="1800">
              <a:solidFill>
                <a:schemeClr val="bg1"/>
              </a:solidFill>
              <a:latin typeface="Work Sans Light" pitchFamily="2" charset="0"/>
            </a:endParaRPr>
          </a:p>
        </p:txBody>
      </p:sp>
      <p:sp>
        <p:nvSpPr>
          <p:cNvPr id="18" name="CaixaDeTexto 41">
            <a:extLst>
              <a:ext uri="{FF2B5EF4-FFF2-40B4-BE49-F238E27FC236}">
                <a16:creationId xmlns:a16="http://schemas.microsoft.com/office/drawing/2014/main" id="{312D306B-1423-274F-64E2-3614396B00C9}"/>
              </a:ext>
            </a:extLst>
          </p:cNvPr>
          <p:cNvSpPr txBox="1"/>
          <p:nvPr/>
        </p:nvSpPr>
        <p:spPr>
          <a:xfrm>
            <a:off x="8659337" y="3986231"/>
            <a:ext cx="3189381" cy="2424703"/>
          </a:xfrm>
          <a:prstGeom prst="rect">
            <a:avLst/>
          </a:prstGeom>
          <a:noFill/>
        </p:spPr>
        <p:txBody>
          <a:bodyPr wrap="square" lIns="0" tIns="0" rIns="0" bIns="0">
            <a:spAutoFit/>
          </a:bodyPr>
          <a:lstStyle/>
          <a:p>
            <a:pPr marL="0" marR="0" lvl="1" algn="l" defTabSz="609585" rtl="0" eaLnBrk="0" fontAlgn="base" latinLnBrk="0" hangingPunct="0">
              <a:lnSpc>
                <a:spcPct val="120000"/>
              </a:lnSpc>
              <a:spcBef>
                <a:spcPct val="0"/>
              </a:spcBef>
              <a:spcAft>
                <a:spcPts val="600"/>
              </a:spcAft>
              <a:buClrTx/>
              <a:buSzTx/>
              <a:tabLst/>
              <a:defRPr/>
            </a:pP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Lorem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ipsum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amet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consectetur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adipiscing</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elit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sed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do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eiusmod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tempor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incididunt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labore et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dolore</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magna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ad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minim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veniam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quis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nostrud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exercitation</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ullamco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laboris</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nisi</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aliquip</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commodo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consequat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Lorem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ipsum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amet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consectetur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adipiscing</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elit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sed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do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eiusmod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tempor</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incididunt</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labore et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dolore</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magna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ad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minim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veniam</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quis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nostrud</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exercitation</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ullamco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laboris</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nisi</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ut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aliquip</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ex</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ea</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r>
              <a:rPr kumimoji="0" lang="pt-BR" sz="1200" i="0" u="none" strike="noStrike" kern="1200" cap="none" spc="0" normalizeH="0" baseline="0" noProof="0" err="1">
                <a:ln>
                  <a:noFill/>
                </a:ln>
                <a:solidFill>
                  <a:schemeClr val="bg1"/>
                </a:solidFill>
                <a:effectLst/>
                <a:uLnTx/>
                <a:uFillTx/>
                <a:latin typeface="FS Elliot Pro" panose="02000503040000020004" pitchFamily="2" charset="0"/>
                <a:ea typeface="+mn-ea"/>
                <a:cs typeface="+mn-cs"/>
              </a:rPr>
              <a:t>commodo</a:t>
            </a:r>
            <a:r>
              <a:rPr kumimoji="0" lang="pt-BR" sz="1200" i="0" u="none" strike="noStrike" kern="1200" cap="none" spc="0" normalizeH="0" baseline="0" noProof="0">
                <a:ln>
                  <a:noFill/>
                </a:ln>
                <a:solidFill>
                  <a:schemeClr val="bg1"/>
                </a:solidFill>
                <a:effectLst/>
                <a:uLnTx/>
                <a:uFillTx/>
                <a:latin typeface="FS Elliot Pro" panose="02000503040000020004" pitchFamily="2" charset="0"/>
                <a:ea typeface="+mn-ea"/>
                <a:cs typeface="+mn-cs"/>
              </a:rPr>
              <a:t>. </a:t>
            </a:r>
          </a:p>
        </p:txBody>
      </p:sp>
      <p:sp>
        <p:nvSpPr>
          <p:cNvPr id="19" name="Título 1">
            <a:extLst>
              <a:ext uri="{FF2B5EF4-FFF2-40B4-BE49-F238E27FC236}">
                <a16:creationId xmlns:a16="http://schemas.microsoft.com/office/drawing/2014/main" id="{2D286EE6-7988-9C3D-7F4F-648D292DB671}"/>
              </a:ext>
            </a:extLst>
          </p:cNvPr>
          <p:cNvSpPr txBox="1">
            <a:spLocks/>
          </p:cNvSpPr>
          <p:nvPr/>
        </p:nvSpPr>
        <p:spPr>
          <a:xfrm>
            <a:off x="136325" y="362032"/>
            <a:ext cx="8203396" cy="1971593"/>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8800" b="0" dirty="0" err="1">
                <a:solidFill>
                  <a:schemeClr val="bg1"/>
                </a:solidFill>
                <a:latin typeface="Work Sans Thin" pitchFamily="2" charset="0"/>
              </a:rPr>
              <a:t>Title</a:t>
            </a:r>
            <a:r>
              <a:rPr lang="pt-BR" sz="8800" b="0" dirty="0">
                <a:solidFill>
                  <a:schemeClr val="bg1"/>
                </a:solidFill>
                <a:latin typeface="Work Sans Thin" pitchFamily="2" charset="0"/>
              </a:rPr>
              <a:t> </a:t>
            </a:r>
            <a:r>
              <a:rPr lang="pt-BR" sz="8800" b="0" dirty="0" err="1">
                <a:solidFill>
                  <a:schemeClr val="bg1"/>
                </a:solidFill>
                <a:latin typeface="Work Sans Thin" pitchFamily="2" charset="0"/>
              </a:rPr>
              <a:t>of</a:t>
            </a:r>
            <a:r>
              <a:rPr lang="pt-BR" sz="8800" b="0" dirty="0">
                <a:solidFill>
                  <a:schemeClr val="bg1"/>
                </a:solidFill>
                <a:latin typeface="Work Sans Thin" pitchFamily="2" charset="0"/>
              </a:rPr>
              <a:t> </a:t>
            </a:r>
            <a:r>
              <a:rPr lang="pt-BR" sz="8800" b="0" dirty="0" err="1">
                <a:solidFill>
                  <a:schemeClr val="bg1"/>
                </a:solidFill>
                <a:latin typeface="Work Sans Thin" pitchFamily="2" charset="0"/>
              </a:rPr>
              <a:t>the</a:t>
            </a:r>
            <a:r>
              <a:rPr lang="pt-BR" sz="8800" b="0" dirty="0">
                <a:solidFill>
                  <a:schemeClr val="bg1"/>
                </a:solidFill>
                <a:latin typeface="Work Sans Thin" pitchFamily="2" charset="0"/>
              </a:rPr>
              <a:t> slide</a:t>
            </a:r>
          </a:p>
        </p:txBody>
      </p:sp>
    </p:spTree>
    <p:extLst>
      <p:ext uri="{BB962C8B-B14F-4D97-AF65-F5344CB8AC3E}">
        <p14:creationId xmlns:p14="http://schemas.microsoft.com/office/powerpoint/2010/main" val="2940761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testo 5">
            <a:extLst>
              <a:ext uri="{FF2B5EF4-FFF2-40B4-BE49-F238E27FC236}">
                <a16:creationId xmlns:a16="http://schemas.microsoft.com/office/drawing/2014/main" id="{7B067B8C-10AB-A57B-7DF8-8CBB97907465}"/>
              </a:ext>
            </a:extLst>
          </p:cNvPr>
          <p:cNvSpPr txBox="1">
            <a:spLocks/>
          </p:cNvSpPr>
          <p:nvPr/>
        </p:nvSpPr>
        <p:spPr>
          <a:xfrm>
            <a:off x="4224338" y="296863"/>
            <a:ext cx="3743325" cy="390889"/>
          </a:xfrm>
          <a:prstGeom prst="rect">
            <a:avLst/>
          </a:prstGeom>
        </p:spPr>
        <p:txBody>
          <a:bodyPr vert="horz" lIns="0" tIns="0" rIns="0" bIns="0" rtlCol="0">
            <a:noAutofit/>
          </a:bodyPr>
          <a:lstStyle>
            <a:lvl1pPr marL="0" indent="0" algn="l" defTabSz="914400" rtl="0" eaLnBrk="1" latinLnBrk="0" hangingPunct="1">
              <a:lnSpc>
                <a:spcPts val="2000"/>
              </a:lnSpc>
              <a:spcBef>
                <a:spcPct val="20000"/>
              </a:spcBef>
              <a:buFontTx/>
              <a:buNone/>
              <a:defRPr sz="1600" b="1" i="0" kern="1200" baseline="0">
                <a:solidFill>
                  <a:schemeClr val="accent1"/>
                </a:solidFill>
                <a:latin typeface="+mn-lt"/>
                <a:ea typeface="+mn-ea"/>
                <a:cs typeface="+mn-cs"/>
              </a:defRPr>
            </a:lvl1pPr>
            <a:lvl2pPr marL="9144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2pPr>
            <a:lvl3pPr marL="18288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3pPr>
            <a:lvl4pPr marL="27432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4pPr>
            <a:lvl5pPr marL="36576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a:lstStyle>
          <a:p>
            <a:pPr defTabSz="609630">
              <a:lnSpc>
                <a:spcPct val="100000"/>
              </a:lnSpc>
              <a:spcBef>
                <a:spcPts val="0"/>
              </a:spcBef>
            </a:pPr>
            <a:r>
              <a:rPr lang="en-GB" sz="1000" b="0" dirty="0">
                <a:solidFill>
                  <a:srgbClr val="0C2340"/>
                </a:solidFill>
                <a:latin typeface="Work Sans SemiBold" pitchFamily="2" charset="0"/>
              </a:rPr>
              <a:t>Chart title goes here lorem ipsum</a:t>
            </a:r>
          </a:p>
          <a:p>
            <a:pPr defTabSz="609630">
              <a:lnSpc>
                <a:spcPct val="100000"/>
              </a:lnSpc>
              <a:spcBef>
                <a:spcPts val="0"/>
              </a:spcBef>
            </a:pPr>
            <a:r>
              <a:rPr lang="en-GB" sz="1000" b="0" dirty="0">
                <a:solidFill>
                  <a:srgbClr val="0C2340"/>
                </a:solidFill>
              </a:rPr>
              <a:t>Source </a:t>
            </a:r>
            <a:r>
              <a:rPr lang="en-GB" sz="1000" b="0" dirty="0" err="1">
                <a:solidFill>
                  <a:srgbClr val="0C2340"/>
                </a:solidFill>
              </a:rPr>
              <a:t>sed</a:t>
            </a:r>
            <a:r>
              <a:rPr lang="en-GB" sz="1000" b="0" dirty="0">
                <a:solidFill>
                  <a:srgbClr val="0C2340"/>
                </a:solidFill>
              </a:rPr>
              <a:t> </a:t>
            </a:r>
            <a:r>
              <a:rPr lang="en-GB" sz="1000" b="0" dirty="0" err="1">
                <a:solidFill>
                  <a:srgbClr val="0C2340"/>
                </a:solidFill>
              </a:rPr>
              <a:t>quia</a:t>
            </a:r>
            <a:r>
              <a:rPr lang="en-GB" sz="1000" b="0" dirty="0">
                <a:solidFill>
                  <a:srgbClr val="0C2340"/>
                </a:solidFill>
              </a:rPr>
              <a:t> per bonum</a:t>
            </a:r>
          </a:p>
        </p:txBody>
      </p:sp>
      <p:graphicFrame>
        <p:nvGraphicFramePr>
          <p:cNvPr id="3" name="Segnaposto grafico 7">
            <a:extLst>
              <a:ext uri="{FF2B5EF4-FFF2-40B4-BE49-F238E27FC236}">
                <a16:creationId xmlns:a16="http://schemas.microsoft.com/office/drawing/2014/main" id="{8A24B69D-E39C-F2EF-C63C-D0BA12BBC054}"/>
              </a:ext>
            </a:extLst>
          </p:cNvPr>
          <p:cNvGraphicFramePr>
            <a:graphicFrameLocks/>
          </p:cNvGraphicFramePr>
          <p:nvPr>
            <p:extLst>
              <p:ext uri="{D42A27DB-BD31-4B8C-83A1-F6EECF244321}">
                <p14:modId xmlns:p14="http://schemas.microsoft.com/office/powerpoint/2010/main" val="1171456767"/>
              </p:ext>
            </p:extLst>
          </p:nvPr>
        </p:nvGraphicFramePr>
        <p:xfrm>
          <a:off x="3814609" y="2250674"/>
          <a:ext cx="4352368" cy="42123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Segnaposto grafico 9">
            <a:extLst>
              <a:ext uri="{FF2B5EF4-FFF2-40B4-BE49-F238E27FC236}">
                <a16:creationId xmlns:a16="http://schemas.microsoft.com/office/drawing/2014/main" id="{8A600832-8333-5827-4272-061C0D971288}"/>
              </a:ext>
            </a:extLst>
          </p:cNvPr>
          <p:cNvGraphicFramePr>
            <a:graphicFrameLocks/>
          </p:cNvGraphicFramePr>
          <p:nvPr>
            <p:extLst>
              <p:ext uri="{D42A27DB-BD31-4B8C-83A1-F6EECF244321}">
                <p14:modId xmlns:p14="http://schemas.microsoft.com/office/powerpoint/2010/main" val="677555966"/>
              </p:ext>
            </p:extLst>
          </p:nvPr>
        </p:nvGraphicFramePr>
        <p:xfrm>
          <a:off x="8112125" y="809296"/>
          <a:ext cx="3816350" cy="5572453"/>
        </p:xfrm>
        <a:graphic>
          <a:graphicData uri="http://schemas.openxmlformats.org/drawingml/2006/chart">
            <c:chart xmlns:c="http://schemas.openxmlformats.org/drawingml/2006/chart" xmlns:r="http://schemas.openxmlformats.org/officeDocument/2006/relationships" r:id="rId3"/>
          </a:graphicData>
        </a:graphic>
      </p:graphicFrame>
      <p:sp>
        <p:nvSpPr>
          <p:cNvPr id="9" name="Segnaposto testo 5">
            <a:extLst>
              <a:ext uri="{FF2B5EF4-FFF2-40B4-BE49-F238E27FC236}">
                <a16:creationId xmlns:a16="http://schemas.microsoft.com/office/drawing/2014/main" id="{090AF102-D5A7-3FE7-8293-AE6A6CCF0E33}"/>
              </a:ext>
            </a:extLst>
          </p:cNvPr>
          <p:cNvSpPr txBox="1">
            <a:spLocks/>
          </p:cNvSpPr>
          <p:nvPr/>
        </p:nvSpPr>
        <p:spPr>
          <a:xfrm>
            <a:off x="8108561" y="296863"/>
            <a:ext cx="3743325" cy="390889"/>
          </a:xfrm>
          <a:prstGeom prst="rect">
            <a:avLst/>
          </a:prstGeom>
        </p:spPr>
        <p:txBody>
          <a:bodyPr vert="horz" lIns="0" tIns="0" rIns="0" bIns="0" rtlCol="0">
            <a:noAutofit/>
          </a:bodyPr>
          <a:lstStyle>
            <a:lvl1pPr marL="0" indent="0" algn="l" defTabSz="914400" rtl="0" eaLnBrk="1" latinLnBrk="0" hangingPunct="1">
              <a:lnSpc>
                <a:spcPts val="2000"/>
              </a:lnSpc>
              <a:spcBef>
                <a:spcPct val="20000"/>
              </a:spcBef>
              <a:buFontTx/>
              <a:buNone/>
              <a:defRPr sz="1600" b="1" i="0" kern="1200" baseline="0">
                <a:solidFill>
                  <a:schemeClr val="accent1"/>
                </a:solidFill>
                <a:latin typeface="+mn-lt"/>
                <a:ea typeface="+mn-ea"/>
                <a:cs typeface="+mn-cs"/>
              </a:defRPr>
            </a:lvl1pPr>
            <a:lvl2pPr marL="9144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2pPr>
            <a:lvl3pPr marL="18288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3pPr>
            <a:lvl4pPr marL="27432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4pPr>
            <a:lvl5pPr marL="36576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a:lstStyle>
          <a:p>
            <a:pPr defTabSz="609630">
              <a:lnSpc>
                <a:spcPct val="100000"/>
              </a:lnSpc>
              <a:spcBef>
                <a:spcPts val="0"/>
              </a:spcBef>
            </a:pPr>
            <a:r>
              <a:rPr lang="en-GB" sz="1000" dirty="0">
                <a:solidFill>
                  <a:srgbClr val="0C2340"/>
                </a:solidFill>
                <a:latin typeface="Work Sans SemiBold" pitchFamily="2" charset="0"/>
              </a:rPr>
              <a:t>Chart title goes here lorem ipsum</a:t>
            </a:r>
          </a:p>
          <a:p>
            <a:pPr defTabSz="609630">
              <a:lnSpc>
                <a:spcPct val="100000"/>
              </a:lnSpc>
              <a:spcBef>
                <a:spcPts val="0"/>
              </a:spcBef>
            </a:pPr>
            <a:r>
              <a:rPr lang="en-GB" sz="1000" b="0" dirty="0">
                <a:solidFill>
                  <a:srgbClr val="0C2340"/>
                </a:solidFill>
              </a:rPr>
              <a:t>Source </a:t>
            </a:r>
            <a:r>
              <a:rPr lang="en-GB" sz="1000" b="0" dirty="0" err="1">
                <a:solidFill>
                  <a:srgbClr val="0C2340"/>
                </a:solidFill>
              </a:rPr>
              <a:t>sed</a:t>
            </a:r>
            <a:r>
              <a:rPr lang="en-GB" sz="1000" b="0" dirty="0">
                <a:solidFill>
                  <a:srgbClr val="0C2340"/>
                </a:solidFill>
              </a:rPr>
              <a:t> </a:t>
            </a:r>
            <a:r>
              <a:rPr lang="en-GB" sz="1000" b="0" dirty="0" err="1">
                <a:solidFill>
                  <a:srgbClr val="0C2340"/>
                </a:solidFill>
              </a:rPr>
              <a:t>quia</a:t>
            </a:r>
            <a:r>
              <a:rPr lang="en-GB" sz="1000" b="0" dirty="0">
                <a:solidFill>
                  <a:srgbClr val="0C2340"/>
                </a:solidFill>
              </a:rPr>
              <a:t> per bonum</a:t>
            </a:r>
          </a:p>
        </p:txBody>
      </p:sp>
      <p:sp>
        <p:nvSpPr>
          <p:cNvPr id="6" name="Título 1">
            <a:extLst>
              <a:ext uri="{FF2B5EF4-FFF2-40B4-BE49-F238E27FC236}">
                <a16:creationId xmlns:a16="http://schemas.microsoft.com/office/drawing/2014/main" id="{B1425092-35CC-7327-2C7E-C5EA4064F358}"/>
              </a:ext>
            </a:extLst>
          </p:cNvPr>
          <p:cNvSpPr txBox="1">
            <a:spLocks/>
          </p:cNvSpPr>
          <p:nvPr/>
        </p:nvSpPr>
        <p:spPr>
          <a:xfrm>
            <a:off x="228209" y="687752"/>
            <a:ext cx="3491303"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3200" b="0" dirty="0">
                <a:solidFill>
                  <a:srgbClr val="0C2340"/>
                </a:solidFill>
                <a:latin typeface="Work Sans Light" pitchFamily="2" charset="0"/>
              </a:rPr>
              <a:t>Lorem ipsum dolor sit amet, consectetur ullamco laboris </a:t>
            </a:r>
            <a:br>
              <a:rPr lang="pt-BR" sz="3200" b="0" dirty="0">
                <a:solidFill>
                  <a:srgbClr val="0C2340"/>
                </a:solidFill>
                <a:latin typeface="Work Sans Light" pitchFamily="2" charset="0"/>
              </a:rPr>
            </a:br>
            <a:r>
              <a:rPr lang="pt-BR" sz="3200" b="0" dirty="0">
                <a:solidFill>
                  <a:srgbClr val="0C2340"/>
                </a:solidFill>
                <a:latin typeface="Work Sans Light" pitchFamily="2" charset="0"/>
              </a:rPr>
              <a:t>ut aliqui</a:t>
            </a:r>
          </a:p>
        </p:txBody>
      </p:sp>
      <p:sp>
        <p:nvSpPr>
          <p:cNvPr id="4" name="TextBox 59">
            <a:extLst>
              <a:ext uri="{FF2B5EF4-FFF2-40B4-BE49-F238E27FC236}">
                <a16:creationId xmlns:a16="http://schemas.microsoft.com/office/drawing/2014/main" id="{9B368D76-B875-3390-A5A1-04F4F94DEB52}"/>
              </a:ext>
            </a:extLst>
          </p:cNvPr>
          <p:cNvSpPr txBox="1"/>
          <p:nvPr/>
        </p:nvSpPr>
        <p:spPr>
          <a:xfrm>
            <a:off x="263525" y="3596016"/>
            <a:ext cx="3455987" cy="2795894"/>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dirty="0">
                <a:solidFill>
                  <a:srgbClr val="0C2340"/>
                </a:solidFill>
                <a:latin typeface="Work Sans" pitchFamily="2" charset="0"/>
              </a:rPr>
              <a:t>Lorem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 </a:t>
            </a:r>
            <a:r>
              <a:rPr lang="en-US" sz="1200" dirty="0" err="1">
                <a:solidFill>
                  <a:srgbClr val="0C2340"/>
                </a:solidFill>
                <a:latin typeface="Work Sans" pitchFamily="2" charset="0"/>
              </a:rPr>
              <a:t>aliqua</a:t>
            </a:r>
            <a:r>
              <a:rPr lang="en-US" sz="1200" dirty="0">
                <a:solidFill>
                  <a:srgbClr val="0C2340"/>
                </a:solidFill>
                <a:latin typeface="Work Sans" pitchFamily="2" charset="0"/>
              </a:rPr>
              <a:t>. Ut </a:t>
            </a:r>
            <a:r>
              <a:rPr lang="en-US" sz="1200" dirty="0" err="1">
                <a:solidFill>
                  <a:srgbClr val="0C2340"/>
                </a:solidFill>
                <a:latin typeface="Work Sans" pitchFamily="2" charset="0"/>
              </a:rPr>
              <a:t>enim</a:t>
            </a:r>
            <a:r>
              <a:rPr lang="en-US" sz="1200" dirty="0">
                <a:solidFill>
                  <a:srgbClr val="0C2340"/>
                </a:solidFill>
                <a:latin typeface="Work Sans" pitchFamily="2" charset="0"/>
              </a:rPr>
              <a:t> ad minim </a:t>
            </a:r>
            <a:r>
              <a:rPr lang="en-US" sz="1200" dirty="0" err="1">
                <a:solidFill>
                  <a:srgbClr val="0C2340"/>
                </a:solidFill>
                <a:latin typeface="Work Sans" pitchFamily="2" charset="0"/>
              </a:rPr>
              <a:t>veniam</a:t>
            </a:r>
            <a:r>
              <a:rPr lang="en-US" sz="1200" dirty="0">
                <a:solidFill>
                  <a:srgbClr val="0C2340"/>
                </a:solidFill>
                <a:latin typeface="Work Sans" pitchFamily="2" charset="0"/>
              </a:rPr>
              <a:t>, </a:t>
            </a:r>
            <a:r>
              <a:rPr lang="en-US" sz="1200" dirty="0" err="1">
                <a:solidFill>
                  <a:srgbClr val="0C2340"/>
                </a:solidFill>
                <a:latin typeface="Work Sans" pitchFamily="2" charset="0"/>
              </a:rPr>
              <a:t>quis</a:t>
            </a:r>
            <a:r>
              <a:rPr lang="en-US" sz="1200" dirty="0">
                <a:solidFill>
                  <a:srgbClr val="0C2340"/>
                </a:solidFill>
                <a:latin typeface="Work Sans" pitchFamily="2" charset="0"/>
              </a:rPr>
              <a:t> </a:t>
            </a:r>
            <a:r>
              <a:rPr lang="en-US" sz="1200" dirty="0" err="1">
                <a:solidFill>
                  <a:srgbClr val="0C2340"/>
                </a:solidFill>
                <a:latin typeface="Work Sans" pitchFamily="2" charset="0"/>
              </a:rPr>
              <a:t>nostrud</a:t>
            </a:r>
            <a:r>
              <a:rPr lang="en-US" sz="1200" dirty="0">
                <a:solidFill>
                  <a:srgbClr val="0C2340"/>
                </a:solidFill>
                <a:latin typeface="Work Sans" pitchFamily="2" charset="0"/>
              </a:rPr>
              <a:t> exercitation </a:t>
            </a:r>
            <a:r>
              <a:rPr lang="en-US" sz="1200" dirty="0" err="1">
                <a:solidFill>
                  <a:srgbClr val="0C2340"/>
                </a:solidFill>
                <a:latin typeface="Work Sans" pitchFamily="2" charset="0"/>
              </a:rPr>
              <a:t>ullamco</a:t>
            </a:r>
            <a:r>
              <a:rPr lang="en-US" sz="1200" dirty="0">
                <a:solidFill>
                  <a:srgbClr val="0C2340"/>
                </a:solidFill>
                <a:latin typeface="Work Sans" pitchFamily="2" charset="0"/>
              </a:rPr>
              <a:t> </a:t>
            </a:r>
            <a:r>
              <a:rPr lang="en-US" sz="1200" dirty="0" err="1">
                <a:solidFill>
                  <a:srgbClr val="0C2340"/>
                </a:solidFill>
                <a:latin typeface="Work Sans" pitchFamily="2" charset="0"/>
              </a:rPr>
              <a:t>laboris</a:t>
            </a:r>
            <a:r>
              <a:rPr lang="en-US" sz="1200" dirty="0">
                <a:solidFill>
                  <a:srgbClr val="0C2340"/>
                </a:solidFill>
                <a:latin typeface="Work Sans" pitchFamily="2" charset="0"/>
              </a:rPr>
              <a:t> nisi </a:t>
            </a:r>
            <a:r>
              <a:rPr lang="en-US" sz="1200" dirty="0" err="1">
                <a:solidFill>
                  <a:srgbClr val="0C2340"/>
                </a:solidFill>
                <a:latin typeface="Work Sans" pitchFamily="2" charset="0"/>
              </a:rPr>
              <a:t>ut</a:t>
            </a:r>
            <a:r>
              <a:rPr lang="en-US" sz="1200" dirty="0">
                <a:solidFill>
                  <a:srgbClr val="0C2340"/>
                </a:solidFill>
                <a:latin typeface="Work Sans" pitchFamily="2" charset="0"/>
              </a:rPr>
              <a:t> </a:t>
            </a:r>
            <a:r>
              <a:rPr lang="en-US" sz="1200" dirty="0" err="1">
                <a:solidFill>
                  <a:srgbClr val="0C2340"/>
                </a:solidFill>
                <a:latin typeface="Work Sans" pitchFamily="2" charset="0"/>
              </a:rPr>
              <a:t>aliquip</a:t>
            </a:r>
            <a:r>
              <a:rPr lang="en-US" sz="1200" dirty="0">
                <a:solidFill>
                  <a:srgbClr val="0C2340"/>
                </a:solidFill>
                <a:latin typeface="Work Sans" pitchFamily="2" charset="0"/>
              </a:rPr>
              <a:t> ex </a:t>
            </a:r>
            <a:r>
              <a:rPr lang="en-US" sz="1200" dirty="0" err="1">
                <a:solidFill>
                  <a:srgbClr val="0C2340"/>
                </a:solidFill>
                <a:latin typeface="Work Sans" pitchFamily="2" charset="0"/>
              </a:rPr>
              <a:t>ea</a:t>
            </a:r>
            <a:r>
              <a:rPr lang="en-US" sz="1200" dirty="0">
                <a:solidFill>
                  <a:srgbClr val="0C2340"/>
                </a:solidFill>
                <a:latin typeface="Work Sans" pitchFamily="2" charset="0"/>
              </a:rPr>
              <a:t> </a:t>
            </a:r>
            <a:r>
              <a:rPr lang="en-US" sz="1200" dirty="0" err="1">
                <a:solidFill>
                  <a:srgbClr val="0C2340"/>
                </a:solidFill>
                <a:latin typeface="Work Sans" pitchFamily="2" charset="0"/>
              </a:rPr>
              <a:t>commodo</a:t>
            </a:r>
            <a:r>
              <a:rPr lang="en-US" sz="1200" dirty="0">
                <a:solidFill>
                  <a:srgbClr val="0C2340"/>
                </a:solidFill>
                <a:latin typeface="Work Sans" pitchFamily="2" charset="0"/>
              </a:rPr>
              <a:t> </a:t>
            </a:r>
            <a:r>
              <a:rPr lang="en-US" sz="1200" dirty="0" err="1">
                <a:solidFill>
                  <a:srgbClr val="0C2340"/>
                </a:solidFill>
                <a:latin typeface="Work Sans" pitchFamily="2" charset="0"/>
              </a:rPr>
              <a:t>consequat</a:t>
            </a:r>
            <a:r>
              <a:rPr lang="en-US" sz="1200" dirty="0">
                <a:solidFill>
                  <a:srgbClr val="0C2340"/>
                </a:solidFill>
                <a:latin typeface="Work Sans" pitchFamily="2" charset="0"/>
              </a:rPr>
              <a:t>. </a:t>
            </a:r>
          </a:p>
          <a:p>
            <a:pPr defTabSz="609630">
              <a:lnSpc>
                <a:spcPct val="120000"/>
              </a:lnSpc>
              <a:spcAft>
                <a:spcPts val="1200"/>
              </a:spcAft>
            </a:pPr>
            <a:r>
              <a:rPr lang="en-US" sz="1200" dirty="0">
                <a:solidFill>
                  <a:srgbClr val="0C2340"/>
                </a:solidFill>
                <a:latin typeface="Work Sans" pitchFamily="2" charset="0"/>
              </a:rPr>
              <a:t>Duis </a:t>
            </a:r>
            <a:r>
              <a:rPr lang="en-US" sz="1200" dirty="0" err="1">
                <a:solidFill>
                  <a:srgbClr val="0C2340"/>
                </a:solidFill>
                <a:latin typeface="Work Sans" pitchFamily="2" charset="0"/>
              </a:rPr>
              <a:t>aute</a:t>
            </a:r>
            <a:r>
              <a:rPr lang="en-US" sz="1200" dirty="0">
                <a:solidFill>
                  <a:srgbClr val="0C2340"/>
                </a:solidFill>
                <a:latin typeface="Work Sans" pitchFamily="2" charset="0"/>
              </a:rPr>
              <a:t> </a:t>
            </a:r>
            <a:r>
              <a:rPr lang="en-US" sz="1200" dirty="0" err="1">
                <a:solidFill>
                  <a:srgbClr val="0C2340"/>
                </a:solidFill>
                <a:latin typeface="Work Sans" pitchFamily="2" charset="0"/>
              </a:rPr>
              <a:t>irure</a:t>
            </a:r>
            <a:r>
              <a:rPr lang="en-US" sz="1200" dirty="0">
                <a:solidFill>
                  <a:srgbClr val="0C2340"/>
                </a:solidFill>
                <a:latin typeface="Work Sans" pitchFamily="2" charset="0"/>
              </a:rPr>
              <a:t> dolor in </a:t>
            </a:r>
            <a:r>
              <a:rPr lang="en-US" sz="1200" dirty="0" err="1">
                <a:solidFill>
                  <a:srgbClr val="0C2340"/>
                </a:solidFill>
                <a:latin typeface="Work Sans" pitchFamily="2" charset="0"/>
              </a:rPr>
              <a:t>reprehenderit</a:t>
            </a:r>
            <a:r>
              <a:rPr lang="en-US" sz="1200" dirty="0">
                <a:solidFill>
                  <a:srgbClr val="0C2340"/>
                </a:solidFill>
                <a:latin typeface="Work Sans" pitchFamily="2" charset="0"/>
              </a:rPr>
              <a:t> in </a:t>
            </a:r>
            <a:r>
              <a:rPr lang="en-US" sz="1200" dirty="0" err="1">
                <a:solidFill>
                  <a:srgbClr val="0C2340"/>
                </a:solidFill>
                <a:latin typeface="Work Sans" pitchFamily="2" charset="0"/>
              </a:rPr>
              <a:t>voluptate</a:t>
            </a:r>
            <a:r>
              <a:rPr lang="en-US" sz="1200" dirty="0">
                <a:solidFill>
                  <a:srgbClr val="0C2340"/>
                </a:solidFill>
                <a:latin typeface="Work Sans" pitchFamily="2" charset="0"/>
              </a:rPr>
              <a:t> </a:t>
            </a:r>
            <a:r>
              <a:rPr lang="en-US" sz="1200" dirty="0" err="1">
                <a:solidFill>
                  <a:srgbClr val="0C2340"/>
                </a:solidFill>
                <a:latin typeface="Work Sans" pitchFamily="2" charset="0"/>
              </a:rPr>
              <a:t>velit</a:t>
            </a:r>
            <a:r>
              <a:rPr lang="en-US" sz="1200" dirty="0">
                <a:solidFill>
                  <a:srgbClr val="0C2340"/>
                </a:solidFill>
                <a:latin typeface="Work Sans" pitchFamily="2" charset="0"/>
              </a:rPr>
              <a:t> </a:t>
            </a:r>
            <a:r>
              <a:rPr lang="en-US" sz="1200" dirty="0" err="1">
                <a:solidFill>
                  <a:srgbClr val="0C2340"/>
                </a:solidFill>
                <a:latin typeface="Work Sans" pitchFamily="2" charset="0"/>
              </a:rPr>
              <a:t>esse</a:t>
            </a:r>
            <a:r>
              <a:rPr lang="en-US" sz="1200" dirty="0">
                <a:solidFill>
                  <a:srgbClr val="0C2340"/>
                </a:solidFill>
                <a:latin typeface="Work Sans" pitchFamily="2" charset="0"/>
              </a:rPr>
              <a:t> </a:t>
            </a:r>
            <a:r>
              <a:rPr lang="en-US" sz="1200" dirty="0" err="1">
                <a:solidFill>
                  <a:srgbClr val="0C2340"/>
                </a:solidFill>
                <a:latin typeface="Work Sans" pitchFamily="2" charset="0"/>
              </a:rPr>
              <a:t>cillum</a:t>
            </a:r>
            <a:r>
              <a:rPr lang="en-US" sz="1200" dirty="0">
                <a:solidFill>
                  <a:srgbClr val="0C2340"/>
                </a:solidFill>
                <a:latin typeface="Work Sans" pitchFamily="2" charset="0"/>
              </a:rPr>
              <a:t> dolore </a:t>
            </a:r>
            <a:r>
              <a:rPr lang="en-US" sz="1200" dirty="0" err="1">
                <a:solidFill>
                  <a:srgbClr val="0C2340"/>
                </a:solidFill>
                <a:latin typeface="Work Sans" pitchFamily="2" charset="0"/>
              </a:rPr>
              <a:t>eu</a:t>
            </a:r>
            <a:r>
              <a:rPr lang="en-US" sz="1200" dirty="0">
                <a:solidFill>
                  <a:srgbClr val="0C2340"/>
                </a:solidFill>
                <a:latin typeface="Work Sans" pitchFamily="2" charset="0"/>
              </a:rPr>
              <a:t> </a:t>
            </a:r>
            <a:r>
              <a:rPr lang="en-US" sz="1200" dirty="0" err="1">
                <a:solidFill>
                  <a:srgbClr val="0C2340"/>
                </a:solidFill>
                <a:latin typeface="Work Sans" pitchFamily="2" charset="0"/>
              </a:rPr>
              <a:t>fugiat</a:t>
            </a:r>
            <a:r>
              <a:rPr lang="en-US" sz="1200" dirty="0">
                <a:solidFill>
                  <a:srgbClr val="0C2340"/>
                </a:solidFill>
                <a:latin typeface="Work Sans" pitchFamily="2" charset="0"/>
              </a:rPr>
              <a:t> </a:t>
            </a:r>
            <a:r>
              <a:rPr lang="en-US" sz="1200" dirty="0" err="1">
                <a:solidFill>
                  <a:srgbClr val="0C2340"/>
                </a:solidFill>
                <a:latin typeface="Work Sans" pitchFamily="2" charset="0"/>
              </a:rPr>
              <a:t>nulla</a:t>
            </a:r>
            <a:r>
              <a:rPr lang="en-US" sz="1200" dirty="0">
                <a:solidFill>
                  <a:srgbClr val="0C2340"/>
                </a:solidFill>
                <a:latin typeface="Work Sans" pitchFamily="2" charset="0"/>
              </a:rPr>
              <a:t> </a:t>
            </a:r>
            <a:r>
              <a:rPr lang="en-US" sz="1200" dirty="0" err="1">
                <a:solidFill>
                  <a:srgbClr val="0C2340"/>
                </a:solidFill>
                <a:latin typeface="Work Sans" pitchFamily="2" charset="0"/>
              </a:rPr>
              <a:t>pariatur</a:t>
            </a:r>
            <a:r>
              <a:rPr lang="en-US" sz="1200" dirty="0">
                <a:solidFill>
                  <a:srgbClr val="0C2340"/>
                </a:solidFill>
                <a:latin typeface="Work Sans" pitchFamily="2" charset="0"/>
              </a:rPr>
              <a:t>. </a:t>
            </a:r>
            <a:r>
              <a:rPr lang="en-US" sz="1200" dirty="0" err="1">
                <a:solidFill>
                  <a:srgbClr val="0C2340"/>
                </a:solidFill>
                <a:latin typeface="Work Sans" pitchFamily="2" charset="0"/>
              </a:rPr>
              <a:t>Excepteur</a:t>
            </a:r>
            <a:r>
              <a:rPr lang="en-US" sz="1200" dirty="0">
                <a:solidFill>
                  <a:srgbClr val="0C2340"/>
                </a:solidFill>
                <a:latin typeface="Work Sans" pitchFamily="2" charset="0"/>
              </a:rPr>
              <a:t> </a:t>
            </a:r>
            <a:r>
              <a:rPr lang="en-US" sz="1200" dirty="0" err="1">
                <a:solidFill>
                  <a:srgbClr val="0C2340"/>
                </a:solidFill>
                <a:latin typeface="Work Sans" pitchFamily="2" charset="0"/>
              </a:rPr>
              <a:t>sint</a:t>
            </a:r>
            <a:r>
              <a:rPr lang="en-US" sz="1200" dirty="0">
                <a:solidFill>
                  <a:srgbClr val="0C2340"/>
                </a:solidFill>
                <a:latin typeface="Work Sans" pitchFamily="2" charset="0"/>
              </a:rPr>
              <a:t> </a:t>
            </a:r>
            <a:r>
              <a:rPr lang="en-US" sz="1200" dirty="0" err="1">
                <a:solidFill>
                  <a:srgbClr val="0C2340"/>
                </a:solidFill>
                <a:latin typeface="Work Sans" pitchFamily="2" charset="0"/>
              </a:rPr>
              <a:t>occaecat</a:t>
            </a:r>
            <a:r>
              <a:rPr lang="en-US" sz="1200" dirty="0">
                <a:solidFill>
                  <a:srgbClr val="0C2340"/>
                </a:solidFill>
                <a:latin typeface="Work Sans" pitchFamily="2" charset="0"/>
              </a:rPr>
              <a:t> </a:t>
            </a:r>
            <a:r>
              <a:rPr lang="en-US" sz="1200" dirty="0" err="1">
                <a:solidFill>
                  <a:srgbClr val="0C2340"/>
                </a:solidFill>
                <a:latin typeface="Work Sans" pitchFamily="2" charset="0"/>
              </a:rPr>
              <a:t>cupidatat</a:t>
            </a:r>
            <a:r>
              <a:rPr lang="en-US" sz="1200" dirty="0">
                <a:solidFill>
                  <a:srgbClr val="0C2340"/>
                </a:solidFill>
                <a:latin typeface="Work Sans" pitchFamily="2" charset="0"/>
              </a:rPr>
              <a:t> non </a:t>
            </a:r>
            <a:r>
              <a:rPr lang="en-US" sz="1200" dirty="0" err="1">
                <a:solidFill>
                  <a:srgbClr val="0C2340"/>
                </a:solidFill>
                <a:latin typeface="Work Sans" pitchFamily="2" charset="0"/>
              </a:rPr>
              <a:t>proident</a:t>
            </a:r>
            <a:r>
              <a:rPr lang="en-US" sz="1200" dirty="0">
                <a:solidFill>
                  <a:srgbClr val="0C2340"/>
                </a:solidFill>
                <a:latin typeface="Work Sans" pitchFamily="2" charset="0"/>
              </a:rPr>
              <a:t>, sunt in culpa qui </a:t>
            </a:r>
            <a:r>
              <a:rPr lang="en-US" sz="1200" dirty="0" err="1">
                <a:solidFill>
                  <a:srgbClr val="0C2340"/>
                </a:solidFill>
                <a:latin typeface="Work Sans" pitchFamily="2" charset="0"/>
              </a:rPr>
              <a:t>officia</a:t>
            </a:r>
            <a:r>
              <a:rPr lang="en-US" sz="1200" dirty="0">
                <a:solidFill>
                  <a:srgbClr val="0C2340"/>
                </a:solidFill>
                <a:latin typeface="Work Sans" pitchFamily="2" charset="0"/>
              </a:rPr>
              <a:t> </a:t>
            </a:r>
            <a:r>
              <a:rPr lang="en-US" sz="1200" dirty="0" err="1">
                <a:solidFill>
                  <a:srgbClr val="0C2340"/>
                </a:solidFill>
                <a:latin typeface="Work Sans" pitchFamily="2" charset="0"/>
              </a:rPr>
              <a:t>deserunt</a:t>
            </a:r>
            <a:r>
              <a:rPr lang="en-US" sz="1200" dirty="0">
                <a:solidFill>
                  <a:srgbClr val="0C2340"/>
                </a:solidFill>
                <a:latin typeface="Work Sans" pitchFamily="2" charset="0"/>
              </a:rPr>
              <a:t> </a:t>
            </a:r>
            <a:r>
              <a:rPr lang="en-US" sz="1200" dirty="0" err="1">
                <a:solidFill>
                  <a:srgbClr val="0C2340"/>
                </a:solidFill>
                <a:latin typeface="Work Sans" pitchFamily="2" charset="0"/>
              </a:rPr>
              <a:t>mollit</a:t>
            </a:r>
            <a:r>
              <a:rPr lang="en-US" sz="1200" dirty="0">
                <a:solidFill>
                  <a:srgbClr val="0C2340"/>
                </a:solidFill>
                <a:latin typeface="Work Sans" pitchFamily="2" charset="0"/>
              </a:rPr>
              <a:t> </a:t>
            </a:r>
            <a:r>
              <a:rPr lang="en-US" sz="1200" dirty="0" err="1">
                <a:solidFill>
                  <a:srgbClr val="0C2340"/>
                </a:solidFill>
                <a:latin typeface="Work Sans" pitchFamily="2" charset="0"/>
              </a:rPr>
              <a:t>anim</a:t>
            </a:r>
            <a:r>
              <a:rPr lang="en-US" sz="1200" dirty="0">
                <a:solidFill>
                  <a:srgbClr val="0C2340"/>
                </a:solidFill>
                <a:latin typeface="Work Sans" pitchFamily="2" charset="0"/>
              </a:rPr>
              <a:t> id </a:t>
            </a:r>
            <a:r>
              <a:rPr lang="en-US" sz="1200" dirty="0" err="1">
                <a:solidFill>
                  <a:srgbClr val="0C2340"/>
                </a:solidFill>
                <a:latin typeface="Work Sans" pitchFamily="2" charset="0"/>
              </a:rPr>
              <a:t>est</a:t>
            </a:r>
            <a:r>
              <a:rPr lang="en-US" sz="1200" dirty="0">
                <a:solidFill>
                  <a:srgbClr val="0C2340"/>
                </a:solidFill>
                <a:latin typeface="Work Sans" pitchFamily="2" charset="0"/>
              </a:rPr>
              <a:t> </a:t>
            </a:r>
            <a:r>
              <a:rPr lang="en-US" sz="1200" dirty="0" err="1">
                <a:solidFill>
                  <a:srgbClr val="0C2340"/>
                </a:solidFill>
                <a:latin typeface="Work Sans" pitchFamily="2" charset="0"/>
              </a:rPr>
              <a:t>laborum</a:t>
            </a:r>
            <a:r>
              <a:rPr lang="en-US" sz="1200" dirty="0">
                <a:solidFill>
                  <a:srgbClr val="0C2340"/>
                </a:solidFill>
                <a:latin typeface="Work Sans" pitchFamily="2" charset="0"/>
              </a:rPr>
              <a:t> Our team comprises dedicated individuals.</a:t>
            </a:r>
          </a:p>
        </p:txBody>
      </p:sp>
      <p:sp>
        <p:nvSpPr>
          <p:cNvPr id="7" name="Text Placeholder 6">
            <a:extLst>
              <a:ext uri="{FF2B5EF4-FFF2-40B4-BE49-F238E27FC236}">
                <a16:creationId xmlns:a16="http://schemas.microsoft.com/office/drawing/2014/main" id="{AF2B95B7-9E7D-738A-8168-5A369784AC9E}"/>
              </a:ext>
            </a:extLst>
          </p:cNvPr>
          <p:cNvSpPr>
            <a:spLocks noGrp="1"/>
          </p:cNvSpPr>
          <p:nvPr>
            <p:ph type="body" sz="quarter" idx="4294967295"/>
          </p:nvPr>
        </p:nvSpPr>
        <p:spPr>
          <a:xfrm>
            <a:off x="263526" y="296863"/>
            <a:ext cx="2484438" cy="175577"/>
          </a:xfrm>
        </p:spPr>
        <p:txBody>
          <a:bodyPr/>
          <a:lstStyle/>
          <a:p>
            <a:r>
              <a:rPr lang="pt-BR" dirty="0"/>
              <a:t>LOREM IPSUM</a:t>
            </a:r>
            <a:endParaRPr lang="en-GB" dirty="0"/>
          </a:p>
        </p:txBody>
      </p:sp>
    </p:spTree>
    <p:extLst>
      <p:ext uri="{BB962C8B-B14F-4D97-AF65-F5344CB8AC3E}">
        <p14:creationId xmlns:p14="http://schemas.microsoft.com/office/powerpoint/2010/main" val="3570839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Segnaposto grafico 9">
            <a:extLst>
              <a:ext uri="{FF2B5EF4-FFF2-40B4-BE49-F238E27FC236}">
                <a16:creationId xmlns:a16="http://schemas.microsoft.com/office/drawing/2014/main" id="{665DC67D-0032-F8B0-E77C-C276515FB86B}"/>
              </a:ext>
            </a:extLst>
          </p:cNvPr>
          <p:cNvGraphicFramePr>
            <a:graphicFrameLocks/>
          </p:cNvGraphicFramePr>
          <p:nvPr>
            <p:extLst>
              <p:ext uri="{D42A27DB-BD31-4B8C-83A1-F6EECF244321}">
                <p14:modId xmlns:p14="http://schemas.microsoft.com/office/powerpoint/2010/main" val="1101029185"/>
              </p:ext>
            </p:extLst>
          </p:nvPr>
        </p:nvGraphicFramePr>
        <p:xfrm>
          <a:off x="3251200" y="-1"/>
          <a:ext cx="8967470" cy="6721813"/>
        </p:xfrm>
        <a:graphic>
          <a:graphicData uri="http://schemas.openxmlformats.org/drawingml/2006/chart">
            <c:chart xmlns:c="http://schemas.openxmlformats.org/drawingml/2006/chart" xmlns:r="http://schemas.openxmlformats.org/officeDocument/2006/relationships" r:id="rId2"/>
          </a:graphicData>
        </a:graphic>
      </p:graphicFrame>
      <p:grpSp>
        <p:nvGrpSpPr>
          <p:cNvPr id="12" name="Group 11">
            <a:extLst>
              <a:ext uri="{FF2B5EF4-FFF2-40B4-BE49-F238E27FC236}">
                <a16:creationId xmlns:a16="http://schemas.microsoft.com/office/drawing/2014/main" id="{CF11C523-4D76-ED14-67D4-43AA3735957F}"/>
              </a:ext>
            </a:extLst>
          </p:cNvPr>
          <p:cNvGrpSpPr/>
          <p:nvPr/>
        </p:nvGrpSpPr>
        <p:grpSpPr>
          <a:xfrm>
            <a:off x="3256280" y="6414134"/>
            <a:ext cx="6716395" cy="443865"/>
            <a:chOff x="3256280" y="6130290"/>
            <a:chExt cx="6716395" cy="251460"/>
          </a:xfrm>
        </p:grpSpPr>
        <p:cxnSp>
          <p:nvCxnSpPr>
            <p:cNvPr id="8" name="Straight Connector 7">
              <a:extLst>
                <a:ext uri="{FF2B5EF4-FFF2-40B4-BE49-F238E27FC236}">
                  <a16:creationId xmlns:a16="http://schemas.microsoft.com/office/drawing/2014/main" id="{BCA8BB2D-C7A0-C00F-2008-481A00EE6313}"/>
                </a:ext>
              </a:extLst>
            </p:cNvPr>
            <p:cNvCxnSpPr/>
            <p:nvPr/>
          </p:nvCxnSpPr>
          <p:spPr>
            <a:xfrm>
              <a:off x="5489575" y="6130290"/>
              <a:ext cx="0" cy="25146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9EEC863-09F2-2619-17EA-36A7E07F0BC2}"/>
                </a:ext>
              </a:extLst>
            </p:cNvPr>
            <p:cNvCxnSpPr/>
            <p:nvPr/>
          </p:nvCxnSpPr>
          <p:spPr>
            <a:xfrm>
              <a:off x="7731125" y="6130290"/>
              <a:ext cx="0" cy="25146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95709FD-5DDE-874B-4761-1E05439A4866}"/>
                </a:ext>
              </a:extLst>
            </p:cNvPr>
            <p:cNvCxnSpPr/>
            <p:nvPr/>
          </p:nvCxnSpPr>
          <p:spPr>
            <a:xfrm>
              <a:off x="9972675" y="6130290"/>
              <a:ext cx="0" cy="25146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CD1AA2C-CD7A-7B79-D8AF-4071F18D240A}"/>
                </a:ext>
              </a:extLst>
            </p:cNvPr>
            <p:cNvCxnSpPr/>
            <p:nvPr/>
          </p:nvCxnSpPr>
          <p:spPr>
            <a:xfrm>
              <a:off x="3256280" y="6130290"/>
              <a:ext cx="0" cy="25146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grpSp>
      <p:sp>
        <p:nvSpPr>
          <p:cNvPr id="5" name="Título 1">
            <a:extLst>
              <a:ext uri="{FF2B5EF4-FFF2-40B4-BE49-F238E27FC236}">
                <a16:creationId xmlns:a16="http://schemas.microsoft.com/office/drawing/2014/main" id="{A6D173B6-5631-5CC0-F6A1-BEAEF2A1D040}"/>
              </a:ext>
            </a:extLst>
          </p:cNvPr>
          <p:cNvSpPr txBox="1">
            <a:spLocks/>
          </p:cNvSpPr>
          <p:nvPr/>
        </p:nvSpPr>
        <p:spPr>
          <a:xfrm>
            <a:off x="228210" y="684399"/>
            <a:ext cx="2519754"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3200" b="0" dirty="0">
                <a:solidFill>
                  <a:srgbClr val="0C2340"/>
                </a:solidFill>
                <a:latin typeface="Work Sans Light" pitchFamily="2" charset="0"/>
              </a:rPr>
              <a:t>Lorem ipsum dolor sit amet, consectetur ullamco laboris </a:t>
            </a:r>
            <a:br>
              <a:rPr lang="pt-BR" sz="3200" b="0" dirty="0">
                <a:solidFill>
                  <a:srgbClr val="0C2340"/>
                </a:solidFill>
                <a:latin typeface="Work Sans Light" pitchFamily="2" charset="0"/>
              </a:rPr>
            </a:br>
            <a:r>
              <a:rPr lang="pt-BR" sz="3200" b="0" dirty="0">
                <a:solidFill>
                  <a:srgbClr val="0C2340"/>
                </a:solidFill>
                <a:latin typeface="Work Sans Light" pitchFamily="2" charset="0"/>
              </a:rPr>
              <a:t>ut aliqui</a:t>
            </a:r>
          </a:p>
        </p:txBody>
      </p:sp>
      <p:sp>
        <p:nvSpPr>
          <p:cNvPr id="6" name="TextBox 59">
            <a:extLst>
              <a:ext uri="{FF2B5EF4-FFF2-40B4-BE49-F238E27FC236}">
                <a16:creationId xmlns:a16="http://schemas.microsoft.com/office/drawing/2014/main" id="{7B5A5107-4539-D728-1B00-56ED4857BF8E}"/>
              </a:ext>
            </a:extLst>
          </p:cNvPr>
          <p:cNvSpPr txBox="1"/>
          <p:nvPr/>
        </p:nvSpPr>
        <p:spPr>
          <a:xfrm>
            <a:off x="263526" y="4636301"/>
            <a:ext cx="2484438" cy="1755609"/>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dirty="0">
                <a:solidFill>
                  <a:srgbClr val="0C2340"/>
                </a:solidFill>
                <a:latin typeface="Work Sans" pitchFamily="2" charset="0"/>
              </a:rPr>
              <a:t>Lorem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 </a:t>
            </a:r>
            <a:r>
              <a:rPr lang="en-US" sz="1200" dirty="0" err="1">
                <a:solidFill>
                  <a:srgbClr val="0C2340"/>
                </a:solidFill>
                <a:latin typeface="Work Sans" pitchFamily="2" charset="0"/>
              </a:rPr>
              <a:t>aliqua</a:t>
            </a:r>
            <a:r>
              <a:rPr lang="en-US" sz="1200" dirty="0">
                <a:solidFill>
                  <a:srgbClr val="0C2340"/>
                </a:solidFill>
                <a:latin typeface="Work Sans" pitchFamily="2" charset="0"/>
              </a:rPr>
              <a:t>. Ut </a:t>
            </a:r>
            <a:r>
              <a:rPr lang="en-US" sz="1200" dirty="0" err="1">
                <a:solidFill>
                  <a:srgbClr val="0C2340"/>
                </a:solidFill>
                <a:latin typeface="Work Sans" pitchFamily="2" charset="0"/>
              </a:rPr>
              <a:t>enim</a:t>
            </a:r>
            <a:r>
              <a:rPr lang="en-US" sz="1200" dirty="0">
                <a:solidFill>
                  <a:srgbClr val="0C2340"/>
                </a:solidFill>
                <a:latin typeface="Work Sans" pitchFamily="2" charset="0"/>
              </a:rPr>
              <a:t> ad minim </a:t>
            </a:r>
            <a:r>
              <a:rPr lang="en-US" sz="1200" dirty="0" err="1">
                <a:solidFill>
                  <a:srgbClr val="0C2340"/>
                </a:solidFill>
                <a:latin typeface="Work Sans" pitchFamily="2" charset="0"/>
              </a:rPr>
              <a:t>veniam</a:t>
            </a:r>
            <a:r>
              <a:rPr lang="en-US" sz="1200" dirty="0">
                <a:solidFill>
                  <a:srgbClr val="0C2340"/>
                </a:solidFill>
                <a:latin typeface="Work Sans" pitchFamily="2" charset="0"/>
              </a:rPr>
              <a:t>, </a:t>
            </a:r>
            <a:r>
              <a:rPr lang="en-US" sz="1200" dirty="0" err="1">
                <a:solidFill>
                  <a:srgbClr val="0C2340"/>
                </a:solidFill>
                <a:latin typeface="Work Sans" pitchFamily="2" charset="0"/>
              </a:rPr>
              <a:t>quis</a:t>
            </a:r>
            <a:r>
              <a:rPr lang="en-US" sz="1200" dirty="0">
                <a:solidFill>
                  <a:srgbClr val="0C2340"/>
                </a:solidFill>
                <a:latin typeface="Work Sans" pitchFamily="2" charset="0"/>
              </a:rPr>
              <a:t> </a:t>
            </a:r>
            <a:r>
              <a:rPr lang="en-US" sz="1200" dirty="0" err="1">
                <a:solidFill>
                  <a:srgbClr val="0C2340"/>
                </a:solidFill>
                <a:latin typeface="Work Sans" pitchFamily="2" charset="0"/>
              </a:rPr>
              <a:t>nostrud</a:t>
            </a:r>
            <a:r>
              <a:rPr lang="en-US" sz="1200" dirty="0">
                <a:solidFill>
                  <a:srgbClr val="0C2340"/>
                </a:solidFill>
                <a:latin typeface="Work Sans" pitchFamily="2" charset="0"/>
              </a:rPr>
              <a:t> exercitation </a:t>
            </a:r>
            <a:r>
              <a:rPr lang="en-US" sz="1200" dirty="0" err="1">
                <a:solidFill>
                  <a:srgbClr val="0C2340"/>
                </a:solidFill>
                <a:latin typeface="Work Sans" pitchFamily="2" charset="0"/>
              </a:rPr>
              <a:t>ullamco</a:t>
            </a:r>
            <a:r>
              <a:rPr lang="en-US" sz="1200" dirty="0">
                <a:solidFill>
                  <a:srgbClr val="0C2340"/>
                </a:solidFill>
                <a:latin typeface="Work Sans" pitchFamily="2" charset="0"/>
              </a:rPr>
              <a:t> </a:t>
            </a:r>
            <a:r>
              <a:rPr lang="en-US" sz="1200" dirty="0" err="1">
                <a:solidFill>
                  <a:srgbClr val="0C2340"/>
                </a:solidFill>
                <a:latin typeface="Work Sans" pitchFamily="2" charset="0"/>
              </a:rPr>
              <a:t>laboris</a:t>
            </a:r>
            <a:r>
              <a:rPr lang="en-US" sz="1200" dirty="0">
                <a:solidFill>
                  <a:srgbClr val="0C2340"/>
                </a:solidFill>
                <a:latin typeface="Work Sans" pitchFamily="2" charset="0"/>
              </a:rPr>
              <a:t> nisi </a:t>
            </a:r>
            <a:r>
              <a:rPr lang="en-US" sz="1200" dirty="0" err="1">
                <a:solidFill>
                  <a:srgbClr val="0C2340"/>
                </a:solidFill>
                <a:latin typeface="Work Sans" pitchFamily="2" charset="0"/>
              </a:rPr>
              <a:t>ut</a:t>
            </a:r>
            <a:r>
              <a:rPr lang="en-US" sz="1200" dirty="0">
                <a:solidFill>
                  <a:srgbClr val="0C2340"/>
                </a:solidFill>
                <a:latin typeface="Work Sans" pitchFamily="2" charset="0"/>
              </a:rPr>
              <a:t> </a:t>
            </a:r>
            <a:r>
              <a:rPr lang="en-US" sz="1200" dirty="0" err="1">
                <a:solidFill>
                  <a:srgbClr val="0C2340"/>
                </a:solidFill>
                <a:latin typeface="Work Sans" pitchFamily="2" charset="0"/>
              </a:rPr>
              <a:t>aliquip</a:t>
            </a:r>
            <a:r>
              <a:rPr lang="en-US" sz="1200" dirty="0">
                <a:solidFill>
                  <a:srgbClr val="0C2340"/>
                </a:solidFill>
                <a:latin typeface="Work Sans" pitchFamily="2" charset="0"/>
              </a:rPr>
              <a:t> ex </a:t>
            </a:r>
            <a:r>
              <a:rPr lang="en-US" sz="1200" dirty="0" err="1">
                <a:solidFill>
                  <a:srgbClr val="0C2340"/>
                </a:solidFill>
                <a:latin typeface="Work Sans" pitchFamily="2" charset="0"/>
              </a:rPr>
              <a:t>ea</a:t>
            </a:r>
            <a:r>
              <a:rPr lang="en-US" sz="1200" dirty="0">
                <a:solidFill>
                  <a:srgbClr val="0C2340"/>
                </a:solidFill>
                <a:latin typeface="Work Sans" pitchFamily="2" charset="0"/>
              </a:rPr>
              <a:t> </a:t>
            </a:r>
            <a:r>
              <a:rPr lang="en-US" sz="1200" dirty="0" err="1">
                <a:solidFill>
                  <a:srgbClr val="0C2340"/>
                </a:solidFill>
                <a:latin typeface="Work Sans" pitchFamily="2" charset="0"/>
              </a:rPr>
              <a:t>commodo</a:t>
            </a:r>
            <a:r>
              <a:rPr lang="en-US" sz="1200" dirty="0">
                <a:solidFill>
                  <a:srgbClr val="0C2340"/>
                </a:solidFill>
                <a:latin typeface="Work Sans" pitchFamily="2" charset="0"/>
              </a:rPr>
              <a:t> </a:t>
            </a:r>
            <a:r>
              <a:rPr lang="en-US" sz="1200" dirty="0" err="1">
                <a:solidFill>
                  <a:srgbClr val="0C2340"/>
                </a:solidFill>
                <a:latin typeface="Work Sans" pitchFamily="2" charset="0"/>
              </a:rPr>
              <a:t>consequat</a:t>
            </a:r>
            <a:r>
              <a:rPr lang="en-US" sz="1200" dirty="0">
                <a:solidFill>
                  <a:srgbClr val="0C2340"/>
                </a:solidFill>
                <a:latin typeface="Work Sans" pitchFamily="2" charset="0"/>
              </a:rPr>
              <a:t>.</a:t>
            </a:r>
          </a:p>
        </p:txBody>
      </p:sp>
      <p:sp>
        <p:nvSpPr>
          <p:cNvPr id="4" name="Text Placeholder 3">
            <a:extLst>
              <a:ext uri="{FF2B5EF4-FFF2-40B4-BE49-F238E27FC236}">
                <a16:creationId xmlns:a16="http://schemas.microsoft.com/office/drawing/2014/main" id="{D9E8D6FF-079E-9E0D-7D96-BB7826BCB825}"/>
              </a:ext>
            </a:extLst>
          </p:cNvPr>
          <p:cNvSpPr>
            <a:spLocks noGrp="1"/>
          </p:cNvSpPr>
          <p:nvPr>
            <p:ph type="body" sz="quarter" idx="4294967295"/>
          </p:nvPr>
        </p:nvSpPr>
        <p:spPr>
          <a:xfrm>
            <a:off x="263526" y="296863"/>
            <a:ext cx="2484438" cy="175577"/>
          </a:xfrm>
        </p:spPr>
        <p:txBody>
          <a:bodyPr/>
          <a:lstStyle/>
          <a:p>
            <a:r>
              <a:rPr lang="pt-BR" dirty="0"/>
              <a:t>LOREM IPSUM</a:t>
            </a:r>
            <a:endParaRPr lang="en-GB" dirty="0"/>
          </a:p>
        </p:txBody>
      </p:sp>
    </p:spTree>
    <p:extLst>
      <p:ext uri="{BB962C8B-B14F-4D97-AF65-F5344CB8AC3E}">
        <p14:creationId xmlns:p14="http://schemas.microsoft.com/office/powerpoint/2010/main" val="389888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E962CF-C1B7-32F3-CA55-B1027FF53245}"/>
            </a:ext>
          </a:extLst>
        </p:cNvPr>
        <p:cNvGrpSpPr/>
        <p:nvPr/>
      </p:nvGrpSpPr>
      <p:grpSpPr>
        <a:xfrm>
          <a:off x="0" y="0"/>
          <a:ext cx="0" cy="0"/>
          <a:chOff x="0" y="0"/>
          <a:chExt cx="0" cy="0"/>
        </a:xfrm>
      </p:grpSpPr>
      <p:graphicFrame>
        <p:nvGraphicFramePr>
          <p:cNvPr id="3" name="Segnaposto grafico 6">
            <a:extLst>
              <a:ext uri="{FF2B5EF4-FFF2-40B4-BE49-F238E27FC236}">
                <a16:creationId xmlns:a16="http://schemas.microsoft.com/office/drawing/2014/main" id="{E09F2C70-4097-D304-5082-31A868AFF07C}"/>
              </a:ext>
            </a:extLst>
          </p:cNvPr>
          <p:cNvGraphicFramePr>
            <a:graphicFrameLocks/>
          </p:cNvGraphicFramePr>
          <p:nvPr/>
        </p:nvGraphicFramePr>
        <p:xfrm>
          <a:off x="3251200" y="296863"/>
          <a:ext cx="8940800" cy="608488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59">
            <a:extLst>
              <a:ext uri="{FF2B5EF4-FFF2-40B4-BE49-F238E27FC236}">
                <a16:creationId xmlns:a16="http://schemas.microsoft.com/office/drawing/2014/main" id="{EE597D7B-C7AA-6F64-0BFC-9BF7A6EF1527}"/>
              </a:ext>
            </a:extLst>
          </p:cNvPr>
          <p:cNvSpPr txBox="1"/>
          <p:nvPr/>
        </p:nvSpPr>
        <p:spPr>
          <a:xfrm>
            <a:off x="263526" y="4636301"/>
            <a:ext cx="2484438" cy="1755609"/>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dirty="0">
                <a:solidFill>
                  <a:srgbClr val="0C2340"/>
                </a:solidFill>
                <a:latin typeface="Work Sans" pitchFamily="2" charset="0"/>
              </a:rPr>
              <a:t>Lorem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 </a:t>
            </a:r>
            <a:r>
              <a:rPr lang="en-US" sz="1200" dirty="0" err="1">
                <a:solidFill>
                  <a:srgbClr val="0C2340"/>
                </a:solidFill>
                <a:latin typeface="Work Sans" pitchFamily="2" charset="0"/>
              </a:rPr>
              <a:t>aliqua</a:t>
            </a:r>
            <a:r>
              <a:rPr lang="en-US" sz="1200" dirty="0">
                <a:solidFill>
                  <a:srgbClr val="0C2340"/>
                </a:solidFill>
                <a:latin typeface="Work Sans" pitchFamily="2" charset="0"/>
              </a:rPr>
              <a:t>. Ut </a:t>
            </a:r>
            <a:r>
              <a:rPr lang="en-US" sz="1200" dirty="0" err="1">
                <a:solidFill>
                  <a:srgbClr val="0C2340"/>
                </a:solidFill>
                <a:latin typeface="Work Sans" pitchFamily="2" charset="0"/>
              </a:rPr>
              <a:t>enim</a:t>
            </a:r>
            <a:r>
              <a:rPr lang="en-US" sz="1200" dirty="0">
                <a:solidFill>
                  <a:srgbClr val="0C2340"/>
                </a:solidFill>
                <a:latin typeface="Work Sans" pitchFamily="2" charset="0"/>
              </a:rPr>
              <a:t> ad minim </a:t>
            </a:r>
            <a:r>
              <a:rPr lang="en-US" sz="1200" dirty="0" err="1">
                <a:solidFill>
                  <a:srgbClr val="0C2340"/>
                </a:solidFill>
                <a:latin typeface="Work Sans" pitchFamily="2" charset="0"/>
              </a:rPr>
              <a:t>veniam</a:t>
            </a:r>
            <a:r>
              <a:rPr lang="en-US" sz="1200" dirty="0">
                <a:solidFill>
                  <a:srgbClr val="0C2340"/>
                </a:solidFill>
                <a:latin typeface="Work Sans" pitchFamily="2" charset="0"/>
              </a:rPr>
              <a:t>, </a:t>
            </a:r>
            <a:r>
              <a:rPr lang="en-US" sz="1200" dirty="0" err="1">
                <a:solidFill>
                  <a:srgbClr val="0C2340"/>
                </a:solidFill>
                <a:latin typeface="Work Sans" pitchFamily="2" charset="0"/>
              </a:rPr>
              <a:t>quis</a:t>
            </a:r>
            <a:r>
              <a:rPr lang="en-US" sz="1200" dirty="0">
                <a:solidFill>
                  <a:srgbClr val="0C2340"/>
                </a:solidFill>
                <a:latin typeface="Work Sans" pitchFamily="2" charset="0"/>
              </a:rPr>
              <a:t> </a:t>
            </a:r>
            <a:r>
              <a:rPr lang="en-US" sz="1200" dirty="0" err="1">
                <a:solidFill>
                  <a:srgbClr val="0C2340"/>
                </a:solidFill>
                <a:latin typeface="Work Sans" pitchFamily="2" charset="0"/>
              </a:rPr>
              <a:t>nostrud</a:t>
            </a:r>
            <a:r>
              <a:rPr lang="en-US" sz="1200" dirty="0">
                <a:solidFill>
                  <a:srgbClr val="0C2340"/>
                </a:solidFill>
                <a:latin typeface="Work Sans" pitchFamily="2" charset="0"/>
              </a:rPr>
              <a:t> exercitation </a:t>
            </a:r>
            <a:r>
              <a:rPr lang="en-US" sz="1200" dirty="0" err="1">
                <a:solidFill>
                  <a:srgbClr val="0C2340"/>
                </a:solidFill>
                <a:latin typeface="Work Sans" pitchFamily="2" charset="0"/>
              </a:rPr>
              <a:t>ullamco</a:t>
            </a:r>
            <a:r>
              <a:rPr lang="en-US" sz="1200" dirty="0">
                <a:solidFill>
                  <a:srgbClr val="0C2340"/>
                </a:solidFill>
                <a:latin typeface="Work Sans" pitchFamily="2" charset="0"/>
              </a:rPr>
              <a:t> </a:t>
            </a:r>
            <a:r>
              <a:rPr lang="en-US" sz="1200" dirty="0" err="1">
                <a:solidFill>
                  <a:srgbClr val="0C2340"/>
                </a:solidFill>
                <a:latin typeface="Work Sans" pitchFamily="2" charset="0"/>
              </a:rPr>
              <a:t>laboris</a:t>
            </a:r>
            <a:r>
              <a:rPr lang="en-US" sz="1200" dirty="0">
                <a:solidFill>
                  <a:srgbClr val="0C2340"/>
                </a:solidFill>
                <a:latin typeface="Work Sans" pitchFamily="2" charset="0"/>
              </a:rPr>
              <a:t> nisi </a:t>
            </a:r>
            <a:r>
              <a:rPr lang="en-US" sz="1200" dirty="0" err="1">
                <a:solidFill>
                  <a:srgbClr val="0C2340"/>
                </a:solidFill>
                <a:latin typeface="Work Sans" pitchFamily="2" charset="0"/>
              </a:rPr>
              <a:t>ut</a:t>
            </a:r>
            <a:r>
              <a:rPr lang="en-US" sz="1200" dirty="0">
                <a:solidFill>
                  <a:srgbClr val="0C2340"/>
                </a:solidFill>
                <a:latin typeface="Work Sans" pitchFamily="2" charset="0"/>
              </a:rPr>
              <a:t> </a:t>
            </a:r>
            <a:r>
              <a:rPr lang="en-US" sz="1200" dirty="0" err="1">
                <a:solidFill>
                  <a:srgbClr val="0C2340"/>
                </a:solidFill>
                <a:latin typeface="Work Sans" pitchFamily="2" charset="0"/>
              </a:rPr>
              <a:t>aliquip</a:t>
            </a:r>
            <a:r>
              <a:rPr lang="en-US" sz="1200" dirty="0">
                <a:solidFill>
                  <a:srgbClr val="0C2340"/>
                </a:solidFill>
                <a:latin typeface="Work Sans" pitchFamily="2" charset="0"/>
              </a:rPr>
              <a:t> ex </a:t>
            </a:r>
            <a:r>
              <a:rPr lang="en-US" sz="1200" dirty="0" err="1">
                <a:solidFill>
                  <a:srgbClr val="0C2340"/>
                </a:solidFill>
                <a:latin typeface="Work Sans" pitchFamily="2" charset="0"/>
              </a:rPr>
              <a:t>ea</a:t>
            </a:r>
            <a:r>
              <a:rPr lang="en-US" sz="1200" dirty="0">
                <a:solidFill>
                  <a:srgbClr val="0C2340"/>
                </a:solidFill>
                <a:latin typeface="Work Sans" pitchFamily="2" charset="0"/>
              </a:rPr>
              <a:t> </a:t>
            </a:r>
            <a:r>
              <a:rPr lang="en-US" sz="1200" dirty="0" err="1">
                <a:solidFill>
                  <a:srgbClr val="0C2340"/>
                </a:solidFill>
                <a:latin typeface="Work Sans" pitchFamily="2" charset="0"/>
              </a:rPr>
              <a:t>commodo</a:t>
            </a:r>
            <a:r>
              <a:rPr lang="en-US" sz="1200" dirty="0">
                <a:solidFill>
                  <a:srgbClr val="0C2340"/>
                </a:solidFill>
                <a:latin typeface="Work Sans" pitchFamily="2" charset="0"/>
              </a:rPr>
              <a:t> </a:t>
            </a:r>
            <a:r>
              <a:rPr lang="en-US" sz="1200" dirty="0" err="1">
                <a:solidFill>
                  <a:srgbClr val="0C2340"/>
                </a:solidFill>
                <a:latin typeface="Work Sans" pitchFamily="2" charset="0"/>
              </a:rPr>
              <a:t>consequat</a:t>
            </a:r>
            <a:r>
              <a:rPr lang="en-US" sz="1200" dirty="0">
                <a:solidFill>
                  <a:srgbClr val="0C2340"/>
                </a:solidFill>
                <a:latin typeface="Work Sans" pitchFamily="2" charset="0"/>
              </a:rPr>
              <a:t>.</a:t>
            </a:r>
          </a:p>
        </p:txBody>
      </p:sp>
      <p:sp>
        <p:nvSpPr>
          <p:cNvPr id="6" name="Título 1">
            <a:extLst>
              <a:ext uri="{FF2B5EF4-FFF2-40B4-BE49-F238E27FC236}">
                <a16:creationId xmlns:a16="http://schemas.microsoft.com/office/drawing/2014/main" id="{7B40981C-66A8-4805-809F-184842AAB480}"/>
              </a:ext>
            </a:extLst>
          </p:cNvPr>
          <p:cNvSpPr txBox="1">
            <a:spLocks/>
          </p:cNvSpPr>
          <p:nvPr/>
        </p:nvSpPr>
        <p:spPr>
          <a:xfrm>
            <a:off x="228210" y="684399"/>
            <a:ext cx="2519754"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3200" b="0" dirty="0">
                <a:solidFill>
                  <a:srgbClr val="0C2340"/>
                </a:solidFill>
                <a:latin typeface="Work Sans Light" pitchFamily="2" charset="0"/>
              </a:rPr>
              <a:t>Lorem ipsum dolor sit amet, consectetur ullamco laboris </a:t>
            </a:r>
            <a:br>
              <a:rPr lang="pt-BR" sz="3200" b="0" dirty="0">
                <a:solidFill>
                  <a:srgbClr val="0C2340"/>
                </a:solidFill>
                <a:latin typeface="Work Sans Light" pitchFamily="2" charset="0"/>
              </a:rPr>
            </a:br>
            <a:r>
              <a:rPr lang="pt-BR" sz="3200" b="0" dirty="0">
                <a:solidFill>
                  <a:srgbClr val="0C2340"/>
                </a:solidFill>
                <a:latin typeface="Work Sans Light" pitchFamily="2" charset="0"/>
              </a:rPr>
              <a:t>ut aliqui</a:t>
            </a:r>
          </a:p>
        </p:txBody>
      </p:sp>
      <p:sp>
        <p:nvSpPr>
          <p:cNvPr id="7" name="Text Placeholder 6">
            <a:extLst>
              <a:ext uri="{FF2B5EF4-FFF2-40B4-BE49-F238E27FC236}">
                <a16:creationId xmlns:a16="http://schemas.microsoft.com/office/drawing/2014/main" id="{A52DDE1B-D006-FF3A-6C95-4289D402942D}"/>
              </a:ext>
            </a:extLst>
          </p:cNvPr>
          <p:cNvSpPr>
            <a:spLocks noGrp="1"/>
          </p:cNvSpPr>
          <p:nvPr>
            <p:ph type="body" sz="quarter" idx="4294967295"/>
          </p:nvPr>
        </p:nvSpPr>
        <p:spPr>
          <a:xfrm>
            <a:off x="263526" y="296863"/>
            <a:ext cx="2484438" cy="175577"/>
          </a:xfrm>
        </p:spPr>
        <p:txBody>
          <a:bodyPr/>
          <a:lstStyle/>
          <a:p>
            <a:r>
              <a:rPr lang="pt-BR" dirty="0"/>
              <a:t>LOREM IPSUM</a:t>
            </a:r>
            <a:endParaRPr lang="en-GB" dirty="0"/>
          </a:p>
        </p:txBody>
      </p:sp>
    </p:spTree>
    <p:extLst>
      <p:ext uri="{BB962C8B-B14F-4D97-AF65-F5344CB8AC3E}">
        <p14:creationId xmlns:p14="http://schemas.microsoft.com/office/powerpoint/2010/main" val="1040458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9">
            <a:extLst>
              <a:ext uri="{FF2B5EF4-FFF2-40B4-BE49-F238E27FC236}">
                <a16:creationId xmlns:a16="http://schemas.microsoft.com/office/drawing/2014/main" id="{C652DA4E-9DAC-0496-43AA-A9B108BCE2E3}"/>
              </a:ext>
            </a:extLst>
          </p:cNvPr>
          <p:cNvGraphicFramePr>
            <a:graphicFrameLocks noGrp="1"/>
          </p:cNvGraphicFramePr>
          <p:nvPr>
            <p:extLst>
              <p:ext uri="{D42A27DB-BD31-4B8C-83A1-F6EECF244321}">
                <p14:modId xmlns:p14="http://schemas.microsoft.com/office/powerpoint/2010/main" val="1740305387"/>
              </p:ext>
            </p:extLst>
          </p:nvPr>
        </p:nvGraphicFramePr>
        <p:xfrm>
          <a:off x="263525" y="1184610"/>
          <a:ext cx="11664949" cy="5197140"/>
        </p:xfrm>
        <a:graphic>
          <a:graphicData uri="http://schemas.openxmlformats.org/drawingml/2006/table">
            <a:tbl>
              <a:tblPr firstRow="1" bandRow="1">
                <a:tableStyleId>{F5AB1C69-6EDB-4FF4-983F-18BD219EF322}</a:tableStyleId>
              </a:tblPr>
              <a:tblGrid>
                <a:gridCol w="1796769">
                  <a:extLst>
                    <a:ext uri="{9D8B030D-6E8A-4147-A177-3AD203B41FA5}">
                      <a16:colId xmlns:a16="http://schemas.microsoft.com/office/drawing/2014/main" val="2949113556"/>
                    </a:ext>
                  </a:extLst>
                </a:gridCol>
                <a:gridCol w="5381366">
                  <a:extLst>
                    <a:ext uri="{9D8B030D-6E8A-4147-A177-3AD203B41FA5}">
                      <a16:colId xmlns:a16="http://schemas.microsoft.com/office/drawing/2014/main" val="1770925902"/>
                    </a:ext>
                  </a:extLst>
                </a:gridCol>
                <a:gridCol w="4486814">
                  <a:extLst>
                    <a:ext uri="{9D8B030D-6E8A-4147-A177-3AD203B41FA5}">
                      <a16:colId xmlns:a16="http://schemas.microsoft.com/office/drawing/2014/main" val="2059910327"/>
                    </a:ext>
                  </a:extLst>
                </a:gridCol>
              </a:tblGrid>
              <a:tr h="392242">
                <a:tc>
                  <a:txBody>
                    <a:bodyPr/>
                    <a:lstStyle/>
                    <a:p>
                      <a:pPr algn="ctr"/>
                      <a:r>
                        <a:rPr lang="pt-BR" sz="1200" b="0">
                          <a:latin typeface="+mj-lt"/>
                        </a:rPr>
                        <a:t>C</a:t>
                      </a:r>
                      <a:r>
                        <a:rPr lang="en-GB" sz="1200" b="0" err="1">
                          <a:latin typeface="+mj-lt"/>
                        </a:rPr>
                        <a:t>olumn</a:t>
                      </a:r>
                      <a:r>
                        <a:rPr lang="en-GB" sz="1200" b="0">
                          <a:latin typeface="+mj-lt"/>
                        </a:rPr>
                        <a:t> 1</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r>
                        <a:rPr lang="pt-BR" sz="1200" b="0">
                          <a:latin typeface="+mj-lt"/>
                        </a:rPr>
                        <a:t>C</a:t>
                      </a:r>
                      <a:r>
                        <a:rPr lang="en-GB" sz="1200" b="0" err="1">
                          <a:latin typeface="+mj-lt"/>
                        </a:rPr>
                        <a:t>olumn</a:t>
                      </a:r>
                      <a:r>
                        <a:rPr lang="en-GB" sz="1200" b="0">
                          <a:latin typeface="+mj-lt"/>
                        </a:rPr>
                        <a:t> 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r>
                        <a:rPr lang="en-GB" sz="1200" b="0">
                          <a:latin typeface="+mj-lt"/>
                        </a:rPr>
                        <a:t>Column 3</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291C"/>
                    </a:solidFill>
                  </a:tcPr>
                </a:tc>
                <a:extLst>
                  <a:ext uri="{0D108BD9-81ED-4DB2-BD59-A6C34878D82A}">
                    <a16:rowId xmlns:a16="http://schemas.microsoft.com/office/drawing/2014/main" val="4045621664"/>
                  </a:ext>
                </a:extLst>
              </a:tr>
              <a:tr h="686414">
                <a:tc>
                  <a:txBody>
                    <a:bodyPr/>
                    <a:lstStyle/>
                    <a:p>
                      <a:r>
                        <a:rPr lang="en-GB" sz="1200">
                          <a:solidFill>
                            <a:schemeClr val="bg1"/>
                          </a:solidFill>
                        </a:rPr>
                        <a:t>Row 1</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79861861"/>
                  </a:ext>
                </a:extLst>
              </a:tr>
              <a:tr h="686414">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GB" sz="1200" kern="1200">
                          <a:solidFill>
                            <a:schemeClr val="bg1"/>
                          </a:solidFill>
                          <a:latin typeface="+mn-lt"/>
                          <a:ea typeface="+mn-ea"/>
                          <a:cs typeface="+mn-cs"/>
                        </a:rPr>
                        <a:t>Row 2</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4352883"/>
                  </a:ext>
                </a:extLst>
              </a:tr>
              <a:tr h="686414">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GB" sz="1200" kern="1200">
                          <a:solidFill>
                            <a:schemeClr val="bg1"/>
                          </a:solidFill>
                          <a:latin typeface="+mn-lt"/>
                          <a:ea typeface="+mn-ea"/>
                          <a:cs typeface="+mn-cs"/>
                        </a:rPr>
                        <a:t>Row 3</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5868093"/>
                  </a:ext>
                </a:extLst>
              </a:tr>
              <a:tr h="686414">
                <a:tc>
                  <a:txBody>
                    <a:bodyPr/>
                    <a:lstStyle/>
                    <a:p>
                      <a:r>
                        <a:rPr lang="en-GB" sz="1200">
                          <a:solidFill>
                            <a:schemeClr val="bg1"/>
                          </a:solidFill>
                        </a:rPr>
                        <a:t>Row 4</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2617733"/>
                  </a:ext>
                </a:extLst>
              </a:tr>
              <a:tr h="686414">
                <a:tc>
                  <a:txBody>
                    <a:bodyPr/>
                    <a:lstStyle/>
                    <a:p>
                      <a:r>
                        <a:rPr lang="en-GB" sz="1200">
                          <a:solidFill>
                            <a:schemeClr val="bg1"/>
                          </a:solidFill>
                        </a:rPr>
                        <a:t>Row 5</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9207165"/>
                  </a:ext>
                </a:extLst>
              </a:tr>
              <a:tr h="686414">
                <a:tc>
                  <a:txBody>
                    <a:bodyPr/>
                    <a:lstStyle/>
                    <a:p>
                      <a:r>
                        <a:rPr lang="en-GB" sz="1200">
                          <a:solidFill>
                            <a:schemeClr val="bg1"/>
                          </a:solidFill>
                        </a:rPr>
                        <a:t>Row 6</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2157830"/>
                  </a:ext>
                </a:extLst>
              </a:tr>
              <a:tr h="686414">
                <a:tc>
                  <a:txBody>
                    <a:bodyPr/>
                    <a:lstStyle/>
                    <a:p>
                      <a:r>
                        <a:rPr lang="en-GB" sz="1200">
                          <a:solidFill>
                            <a:schemeClr val="bg1"/>
                          </a:solidFill>
                        </a:rPr>
                        <a:t>Row 7</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dirty="0" err="1">
                          <a:ln>
                            <a:noFill/>
                          </a:ln>
                          <a:solidFill>
                            <a:srgbClr val="0C2340"/>
                          </a:solidFill>
                          <a:effectLst/>
                          <a:uLnTx/>
                          <a:uFillTx/>
                          <a:latin typeface="Work Sans" pitchFamily="2" charset="0"/>
                        </a:rPr>
                        <a:t>Lorem</a:t>
                      </a:r>
                      <a:r>
                        <a:rPr kumimoji="0" lang="pt-BR" sz="1000" i="0" u="none" strike="noStrike" kern="1200" cap="none" spc="0" normalizeH="0" baseline="0" noProof="0" dirty="0">
                          <a:ln>
                            <a:noFill/>
                          </a:ln>
                          <a:solidFill>
                            <a:srgbClr val="0C2340"/>
                          </a:solidFill>
                          <a:effectLst/>
                          <a:uLnTx/>
                          <a:uFillTx/>
                          <a:latin typeface="Work Sans" pitchFamily="2" charset="0"/>
                        </a:rPr>
                        <a:t> ipsum </a:t>
                      </a:r>
                      <a:r>
                        <a:rPr kumimoji="0" lang="pt-BR" sz="1000" i="0" u="none" strike="noStrike" kern="1200" cap="none" spc="0" normalizeH="0" baseline="0" noProof="0" dirty="0" err="1">
                          <a:ln>
                            <a:noFill/>
                          </a:ln>
                          <a:solidFill>
                            <a:srgbClr val="0C2340"/>
                          </a:solidFill>
                          <a:effectLst/>
                          <a:uLnTx/>
                          <a:uFillTx/>
                          <a:latin typeface="Work Sans" pitchFamily="2" charset="0"/>
                        </a:rPr>
                        <a:t>dolor</a:t>
                      </a:r>
                      <a:r>
                        <a:rPr kumimoji="0" lang="pt-BR" sz="1000" i="0" u="none" strike="noStrike" kern="1200" cap="none" spc="0" normalizeH="0" baseline="0" noProof="0" dirty="0">
                          <a:ln>
                            <a:noFill/>
                          </a:ln>
                          <a:solidFill>
                            <a:srgbClr val="0C2340"/>
                          </a:solidFill>
                          <a:effectLst/>
                          <a:uLnTx/>
                          <a:uFillTx/>
                          <a:latin typeface="Work Sans" pitchFamily="2" charset="0"/>
                        </a:rPr>
                        <a:t> </a:t>
                      </a:r>
                      <a:r>
                        <a:rPr kumimoji="0" lang="pt-BR" sz="1000" i="0" u="none" strike="noStrike" kern="1200" cap="none" spc="0" normalizeH="0" baseline="0" noProof="0" dirty="0" err="1">
                          <a:ln>
                            <a:noFill/>
                          </a:ln>
                          <a:solidFill>
                            <a:srgbClr val="0C2340"/>
                          </a:solidFill>
                          <a:effectLst/>
                          <a:uLnTx/>
                          <a:uFillTx/>
                          <a:latin typeface="Work Sans" pitchFamily="2" charset="0"/>
                        </a:rPr>
                        <a:t>sit</a:t>
                      </a:r>
                      <a:r>
                        <a:rPr kumimoji="0" lang="pt-BR" sz="1000" i="0" u="none" strike="noStrike" kern="1200" cap="none" spc="0" normalizeH="0" baseline="0" noProof="0" dirty="0">
                          <a:ln>
                            <a:noFill/>
                          </a:ln>
                          <a:solidFill>
                            <a:srgbClr val="0C2340"/>
                          </a:solidFill>
                          <a:effectLst/>
                          <a:uLnTx/>
                          <a:uFillTx/>
                          <a:latin typeface="Work Sans" pitchFamily="2" charset="0"/>
                        </a:rPr>
                        <a:t> </a:t>
                      </a:r>
                      <a:r>
                        <a:rPr kumimoji="0" lang="pt-BR" sz="1000" i="0" u="none" strike="noStrike" kern="1200" cap="none" spc="0" normalizeH="0" baseline="0" noProof="0" dirty="0" err="1">
                          <a:ln>
                            <a:noFill/>
                          </a:ln>
                          <a:solidFill>
                            <a:srgbClr val="0C2340"/>
                          </a:solidFill>
                          <a:effectLst/>
                          <a:uLnTx/>
                          <a:uFillTx/>
                          <a:latin typeface="Work Sans" pitchFamily="2" charset="0"/>
                        </a:rPr>
                        <a:t>amet</a:t>
                      </a:r>
                      <a:r>
                        <a:rPr kumimoji="0" lang="pt-BR" sz="1000" i="0" u="none" strike="noStrike" kern="1200" cap="none" spc="0" normalizeH="0" baseline="0" noProof="0" dirty="0">
                          <a:ln>
                            <a:noFill/>
                          </a:ln>
                          <a:solidFill>
                            <a:srgbClr val="0C2340"/>
                          </a:solidFill>
                          <a:effectLst/>
                          <a:uLnTx/>
                          <a:uFillTx/>
                          <a:latin typeface="Work Sans" pitchFamily="2" charset="0"/>
                        </a:rPr>
                        <a:t>, </a:t>
                      </a:r>
                      <a:r>
                        <a:rPr kumimoji="0" lang="pt-BR" sz="1000" i="0" u="none" strike="noStrike" kern="1200" cap="none" spc="0" normalizeH="0" baseline="0" noProof="0" dirty="0" err="1">
                          <a:ln>
                            <a:noFill/>
                          </a:ln>
                          <a:solidFill>
                            <a:srgbClr val="0C2340"/>
                          </a:solidFill>
                          <a:effectLst/>
                          <a:uLnTx/>
                          <a:uFillTx/>
                          <a:latin typeface="Work Sans" pitchFamily="2" charset="0"/>
                        </a:rPr>
                        <a:t>consectetur</a:t>
                      </a:r>
                      <a:r>
                        <a:rPr kumimoji="0" lang="pt-BR" sz="1000" i="0" u="none" strike="noStrike" kern="1200" cap="none" spc="0" normalizeH="0" baseline="0" noProof="0" dirty="0">
                          <a:ln>
                            <a:noFill/>
                          </a:ln>
                          <a:solidFill>
                            <a:srgbClr val="0C2340"/>
                          </a:solidFill>
                          <a:effectLst/>
                          <a:uLnTx/>
                          <a:uFillTx/>
                          <a:latin typeface="Work Sans" pitchFamily="2" charset="0"/>
                        </a:rPr>
                        <a:t> </a:t>
                      </a:r>
                      <a:r>
                        <a:rPr kumimoji="0" lang="pt-BR" sz="1000" i="0" u="none" strike="noStrike" kern="1200" cap="none" spc="0" normalizeH="0" baseline="0" noProof="0" dirty="0" err="1">
                          <a:ln>
                            <a:noFill/>
                          </a:ln>
                          <a:solidFill>
                            <a:srgbClr val="0C2340"/>
                          </a:solidFill>
                          <a:effectLst/>
                          <a:uLnTx/>
                          <a:uFillTx/>
                          <a:latin typeface="Work Sans" pitchFamily="2" charset="0"/>
                        </a:rPr>
                        <a:t>adipiscing</a:t>
                      </a:r>
                      <a:r>
                        <a:rPr kumimoji="0" lang="pt-BR" sz="1000" i="0" u="none" strike="noStrike" kern="1200" cap="none" spc="0" normalizeH="0" baseline="0" noProof="0" dirty="0">
                          <a:ln>
                            <a:noFill/>
                          </a:ln>
                          <a:solidFill>
                            <a:srgbClr val="0C2340"/>
                          </a:solidFill>
                          <a:effectLst/>
                          <a:uLnTx/>
                          <a:uFillTx/>
                          <a:latin typeface="Work Sans" pitchFamily="2" charset="0"/>
                        </a:rPr>
                        <a:t> </a:t>
                      </a:r>
                      <a:r>
                        <a:rPr kumimoji="0" lang="pt-BR" sz="1000" i="0" u="none" strike="noStrike" kern="1200" cap="none" spc="0" normalizeH="0" baseline="0" noProof="0" dirty="0" err="1">
                          <a:ln>
                            <a:noFill/>
                          </a:ln>
                          <a:solidFill>
                            <a:srgbClr val="0C2340"/>
                          </a:solidFill>
                          <a:effectLst/>
                          <a:uLnTx/>
                          <a:uFillTx/>
                          <a:latin typeface="Work Sans" pitchFamily="2" charset="0"/>
                        </a:rPr>
                        <a:t>elit</a:t>
                      </a:r>
                      <a:r>
                        <a:rPr kumimoji="0" lang="pt-BR" sz="1000" i="0" u="none" strike="noStrike" kern="1200" cap="none" spc="0" normalizeH="0" baseline="0" noProof="0" dirty="0">
                          <a:ln>
                            <a:noFill/>
                          </a:ln>
                          <a:solidFill>
                            <a:srgbClr val="0C2340"/>
                          </a:solidFill>
                          <a:effectLst/>
                          <a:uLnTx/>
                          <a:uFillTx/>
                          <a:latin typeface="Work Sans" pitchFamily="2" charset="0"/>
                        </a:rPr>
                        <a:t>, </a:t>
                      </a:r>
                      <a:r>
                        <a:rPr kumimoji="0" lang="pt-BR" sz="1000" i="0" u="none" strike="noStrike" kern="1200" cap="none" spc="0" normalizeH="0" baseline="0" noProof="0" dirty="0" err="1">
                          <a:ln>
                            <a:noFill/>
                          </a:ln>
                          <a:solidFill>
                            <a:srgbClr val="0C2340"/>
                          </a:solidFill>
                          <a:effectLst/>
                          <a:uLnTx/>
                          <a:uFillTx/>
                          <a:latin typeface="Work Sans" pitchFamily="2" charset="0"/>
                        </a:rPr>
                        <a:t>sed</a:t>
                      </a:r>
                      <a:r>
                        <a:rPr kumimoji="0" lang="pt-BR" sz="1000" i="0" u="none" strike="noStrike" kern="1200" cap="none" spc="0" normalizeH="0" baseline="0" noProof="0" dirty="0">
                          <a:ln>
                            <a:noFill/>
                          </a:ln>
                          <a:solidFill>
                            <a:srgbClr val="0C2340"/>
                          </a:solidFill>
                          <a:effectLst/>
                          <a:uLnTx/>
                          <a:uFillTx/>
                          <a:latin typeface="Work Sans" pitchFamily="2" charset="0"/>
                        </a:rPr>
                        <a:t> do </a:t>
                      </a:r>
                      <a:r>
                        <a:rPr kumimoji="0" lang="pt-BR" sz="1000" i="0" u="none" strike="noStrike" kern="1200" cap="none" spc="0" normalizeH="0" baseline="0" noProof="0" dirty="0" err="1">
                          <a:ln>
                            <a:noFill/>
                          </a:ln>
                          <a:solidFill>
                            <a:srgbClr val="0C2340"/>
                          </a:solidFill>
                          <a:effectLst/>
                          <a:uLnTx/>
                          <a:uFillTx/>
                          <a:latin typeface="Work Sans" pitchFamily="2" charset="0"/>
                        </a:rPr>
                        <a:t>eiusmod</a:t>
                      </a:r>
                      <a:r>
                        <a:rPr kumimoji="0" lang="pt-BR" sz="1000" i="0" u="none" strike="noStrike" kern="1200" cap="none" spc="0" normalizeH="0" baseline="0" noProof="0" dirty="0">
                          <a:ln>
                            <a:noFill/>
                          </a:ln>
                          <a:solidFill>
                            <a:srgbClr val="0C2340"/>
                          </a:solidFill>
                          <a:effectLst/>
                          <a:uLnTx/>
                          <a:uFillTx/>
                          <a:latin typeface="Work Sans" pitchFamily="2" charset="0"/>
                        </a:rPr>
                        <a:t> </a:t>
                      </a:r>
                      <a:r>
                        <a:rPr kumimoji="0" lang="pt-BR" sz="1000" i="0" u="none" strike="noStrike" kern="1200" cap="none" spc="0" normalizeH="0" baseline="0" noProof="0" dirty="0" err="1">
                          <a:ln>
                            <a:noFill/>
                          </a:ln>
                          <a:solidFill>
                            <a:srgbClr val="0C2340"/>
                          </a:solidFill>
                          <a:effectLst/>
                          <a:uLnTx/>
                          <a:uFillTx/>
                          <a:latin typeface="Work Sans" pitchFamily="2" charset="0"/>
                        </a:rPr>
                        <a:t>tempor</a:t>
                      </a:r>
                      <a:r>
                        <a:rPr kumimoji="0" lang="pt-BR" sz="1000" i="0" u="none" strike="noStrike" kern="1200" cap="none" spc="0" normalizeH="0" baseline="0" noProof="0" dirty="0">
                          <a:ln>
                            <a:noFill/>
                          </a:ln>
                          <a:solidFill>
                            <a:srgbClr val="0C2340"/>
                          </a:solidFill>
                          <a:effectLst/>
                          <a:uLnTx/>
                          <a:uFillTx/>
                          <a:latin typeface="Work Sans" pitchFamily="2" charset="0"/>
                        </a:rPr>
                        <a:t> </a:t>
                      </a:r>
                      <a:r>
                        <a:rPr kumimoji="0" lang="pt-BR" sz="1000" i="0" u="none" strike="noStrike" kern="1200" cap="none" spc="0" normalizeH="0" baseline="0" noProof="0" dirty="0" err="1">
                          <a:ln>
                            <a:noFill/>
                          </a:ln>
                          <a:solidFill>
                            <a:srgbClr val="0C2340"/>
                          </a:solidFill>
                          <a:effectLst/>
                          <a:uLnTx/>
                          <a:uFillTx/>
                          <a:latin typeface="Work Sans" pitchFamily="2" charset="0"/>
                        </a:rPr>
                        <a:t>incididunt</a:t>
                      </a:r>
                      <a:r>
                        <a:rPr kumimoji="0" lang="pt-BR" sz="1000" i="0" u="none" strike="noStrike" kern="1200" cap="none" spc="0" normalizeH="0" baseline="0" noProof="0" dirty="0">
                          <a:ln>
                            <a:noFill/>
                          </a:ln>
                          <a:solidFill>
                            <a:srgbClr val="0C2340"/>
                          </a:solidFill>
                          <a:effectLst/>
                          <a:uLnTx/>
                          <a:uFillTx/>
                          <a:latin typeface="Work Sans" pitchFamily="2" charset="0"/>
                        </a:rPr>
                        <a:t> ut labore et </a:t>
                      </a:r>
                      <a:r>
                        <a:rPr kumimoji="0" lang="pt-BR" sz="1000" i="0" u="none" strike="noStrike" kern="1200" cap="none" spc="0" normalizeH="0" baseline="0" noProof="0" dirty="0" err="1">
                          <a:ln>
                            <a:noFill/>
                          </a:ln>
                          <a:solidFill>
                            <a:srgbClr val="0C2340"/>
                          </a:solidFill>
                          <a:effectLst/>
                          <a:uLnTx/>
                          <a:uFillTx/>
                          <a:latin typeface="Work Sans" pitchFamily="2" charset="0"/>
                        </a:rPr>
                        <a:t>dolore</a:t>
                      </a:r>
                      <a:r>
                        <a:rPr kumimoji="0" lang="pt-BR" sz="1000" i="0" u="none" strike="noStrike" kern="1200" cap="none" spc="0" normalizeH="0" baseline="0" noProof="0" dirty="0">
                          <a:ln>
                            <a:noFill/>
                          </a:ln>
                          <a:solidFill>
                            <a:srgbClr val="0C2340"/>
                          </a:solidFill>
                          <a:effectLst/>
                          <a:uLnTx/>
                          <a:uFillTx/>
                          <a:latin typeface="Work Sans" pitchFamily="2" charset="0"/>
                        </a:rPr>
                        <a:t> magna </a:t>
                      </a:r>
                      <a:r>
                        <a:rPr kumimoji="0" lang="pt-BR" sz="1000" i="0" u="none" strike="noStrike" kern="1200" cap="none" spc="0" normalizeH="0" baseline="0" noProof="0" dirty="0" err="1">
                          <a:ln>
                            <a:noFill/>
                          </a:ln>
                          <a:solidFill>
                            <a:srgbClr val="0C2340"/>
                          </a:solidFill>
                          <a:effectLst/>
                          <a:uLnTx/>
                          <a:uFillTx/>
                          <a:latin typeface="Work Sans" pitchFamily="2" charset="0"/>
                        </a:rPr>
                        <a:t>aliqua</a:t>
                      </a:r>
                      <a:r>
                        <a:rPr kumimoji="0" lang="pt-BR" sz="1000" i="0" u="none" strike="noStrike" kern="1200" cap="none" spc="0" normalizeH="0" baseline="0" noProof="0" dirty="0">
                          <a:ln>
                            <a:noFill/>
                          </a:ln>
                          <a:solidFill>
                            <a:srgbClr val="0C2340"/>
                          </a:solidFill>
                          <a:effectLst/>
                          <a:uLnTx/>
                          <a:uFillTx/>
                          <a:latin typeface="Work Sans" pitchFamily="2" charset="0"/>
                        </a:rPr>
                        <a:t>. </a:t>
                      </a:r>
                      <a:endParaRPr lang="en-GB" sz="1000" dirty="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901456"/>
                  </a:ext>
                </a:extLst>
              </a:tr>
            </a:tbl>
          </a:graphicData>
        </a:graphic>
      </p:graphicFrame>
      <p:sp>
        <p:nvSpPr>
          <p:cNvPr id="4" name="Título 1">
            <a:extLst>
              <a:ext uri="{FF2B5EF4-FFF2-40B4-BE49-F238E27FC236}">
                <a16:creationId xmlns:a16="http://schemas.microsoft.com/office/drawing/2014/main" id="{0E75F387-1EA9-18E9-6BCA-8683175A2F83}"/>
              </a:ext>
            </a:extLst>
          </p:cNvPr>
          <p:cNvSpPr txBox="1">
            <a:spLocks/>
          </p:cNvSpPr>
          <p:nvPr/>
        </p:nvSpPr>
        <p:spPr>
          <a:xfrm>
            <a:off x="205244" y="296863"/>
            <a:ext cx="5199876" cy="465137"/>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err="1">
                <a:solidFill>
                  <a:srgbClr val="DA291C"/>
                </a:solidFill>
                <a:latin typeface="Work Sans Light" pitchFamily="2" charset="0"/>
              </a:rPr>
              <a:t>Table</a:t>
            </a:r>
            <a:r>
              <a:rPr lang="pt-BR" sz="4400" b="0">
                <a:solidFill>
                  <a:srgbClr val="DA291C"/>
                </a:solidFill>
                <a:latin typeface="Work Sans Light" pitchFamily="2" charset="0"/>
              </a:rPr>
              <a:t> 1</a:t>
            </a:r>
          </a:p>
        </p:txBody>
      </p:sp>
    </p:spTree>
    <p:extLst>
      <p:ext uri="{BB962C8B-B14F-4D97-AF65-F5344CB8AC3E}">
        <p14:creationId xmlns:p14="http://schemas.microsoft.com/office/powerpoint/2010/main" val="2189337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66334B-E038-E589-7867-DAD1782CE34C}"/>
            </a:ext>
          </a:extLst>
        </p:cNvPr>
        <p:cNvGrpSpPr/>
        <p:nvPr/>
      </p:nvGrpSpPr>
      <p:grpSpPr>
        <a:xfrm>
          <a:off x="0" y="0"/>
          <a:ext cx="0" cy="0"/>
          <a:chOff x="0" y="0"/>
          <a:chExt cx="0" cy="0"/>
        </a:xfrm>
      </p:grpSpPr>
      <p:sp>
        <p:nvSpPr>
          <p:cNvPr id="13" name="Título 1">
            <a:extLst>
              <a:ext uri="{FF2B5EF4-FFF2-40B4-BE49-F238E27FC236}">
                <a16:creationId xmlns:a16="http://schemas.microsoft.com/office/drawing/2014/main" id="{17F5FBAE-65B6-B76D-B7F3-7D13B6AE06D7}"/>
              </a:ext>
            </a:extLst>
          </p:cNvPr>
          <p:cNvSpPr txBox="1">
            <a:spLocks/>
          </p:cNvSpPr>
          <p:nvPr/>
        </p:nvSpPr>
        <p:spPr>
          <a:xfrm>
            <a:off x="263525"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chemeClr val="bg1"/>
                </a:solidFill>
                <a:latin typeface="Work Sans SemiBold" pitchFamily="2" charset="0"/>
              </a:rPr>
              <a:t>1</a:t>
            </a:r>
          </a:p>
        </p:txBody>
      </p:sp>
      <p:sp>
        <p:nvSpPr>
          <p:cNvPr id="14" name="Espaço Reservado para Texto 8">
            <a:extLst>
              <a:ext uri="{FF2B5EF4-FFF2-40B4-BE49-F238E27FC236}">
                <a16:creationId xmlns:a16="http://schemas.microsoft.com/office/drawing/2014/main" id="{A9B20271-1D38-3D63-770B-F15CC7EB7492}"/>
              </a:ext>
            </a:extLst>
          </p:cNvPr>
          <p:cNvSpPr txBox="1">
            <a:spLocks/>
          </p:cNvSpPr>
          <p:nvPr/>
        </p:nvSpPr>
        <p:spPr>
          <a:xfrm>
            <a:off x="263525"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dirty="0" err="1">
                <a:solidFill>
                  <a:schemeClr val="bg1"/>
                </a:solidFill>
                <a:latin typeface="Work Sans" pitchFamily="2" charset="0"/>
              </a:rPr>
              <a:t>lorem</a:t>
            </a:r>
            <a:r>
              <a:rPr lang="pt-BR" sz="1200" dirty="0">
                <a:solidFill>
                  <a:schemeClr val="bg1"/>
                </a:solidFill>
                <a:latin typeface="Work Sans" pitchFamily="2" charset="0"/>
              </a:rPr>
              <a:t> ipsum </a:t>
            </a:r>
            <a:r>
              <a:rPr lang="pt-BR" sz="1200" dirty="0" err="1">
                <a:solidFill>
                  <a:schemeClr val="bg1"/>
                </a:solidFill>
                <a:latin typeface="Work Sans" pitchFamily="2" charset="0"/>
              </a:rPr>
              <a:t>dolor</a:t>
            </a:r>
            <a:r>
              <a:rPr lang="pt-BR" sz="1200" dirty="0">
                <a:solidFill>
                  <a:schemeClr val="bg1"/>
                </a:solidFill>
                <a:latin typeface="Work Sans" pitchFamily="2" charset="0"/>
              </a:rPr>
              <a:t> </a:t>
            </a:r>
            <a:r>
              <a:rPr lang="pt-BR" sz="1200" dirty="0" err="1">
                <a:solidFill>
                  <a:schemeClr val="bg1"/>
                </a:solidFill>
                <a:latin typeface="Work Sans" pitchFamily="2" charset="0"/>
              </a:rPr>
              <a:t>sit</a:t>
            </a:r>
            <a:r>
              <a:rPr lang="pt-BR" sz="1200" dirty="0">
                <a:solidFill>
                  <a:schemeClr val="bg1"/>
                </a:solidFill>
                <a:latin typeface="Work Sans" pitchFamily="2" charset="0"/>
              </a:rPr>
              <a:t> </a:t>
            </a:r>
            <a:r>
              <a:rPr lang="pt-BR" sz="1200" dirty="0" err="1">
                <a:solidFill>
                  <a:schemeClr val="bg1"/>
                </a:solidFill>
                <a:latin typeface="Work Sans" pitchFamily="2" charset="0"/>
              </a:rPr>
              <a:t>amet</a:t>
            </a:r>
            <a:r>
              <a:rPr lang="pt-BR" sz="1200" dirty="0">
                <a:solidFill>
                  <a:schemeClr val="bg1"/>
                </a:solidFill>
                <a:latin typeface="Work Sans" pitchFamily="2" charset="0"/>
              </a:rPr>
              <a:t>, </a:t>
            </a:r>
            <a:r>
              <a:rPr lang="pt-BR" sz="1200" dirty="0" err="1">
                <a:solidFill>
                  <a:schemeClr val="bg1"/>
                </a:solidFill>
                <a:latin typeface="Work Sans" pitchFamily="2" charset="0"/>
              </a:rPr>
              <a:t>consectetur</a:t>
            </a:r>
            <a:r>
              <a:rPr lang="pt-BR" sz="1200" dirty="0">
                <a:solidFill>
                  <a:schemeClr val="bg1"/>
                </a:solidFill>
                <a:latin typeface="Work Sans" pitchFamily="2" charset="0"/>
              </a:rPr>
              <a:t> </a:t>
            </a:r>
            <a:r>
              <a:rPr lang="pt-BR" sz="1200" dirty="0" err="1">
                <a:solidFill>
                  <a:schemeClr val="bg1"/>
                </a:solidFill>
                <a:latin typeface="Work Sans" pitchFamily="2" charset="0"/>
              </a:rPr>
              <a:t>adipiscing</a:t>
            </a:r>
            <a:r>
              <a:rPr lang="pt-BR" sz="1200" dirty="0">
                <a:solidFill>
                  <a:schemeClr val="bg1"/>
                </a:solidFill>
                <a:latin typeface="Work Sans" pitchFamily="2" charset="0"/>
              </a:rPr>
              <a:t> </a:t>
            </a:r>
            <a:r>
              <a:rPr lang="pt-BR" sz="1200" dirty="0" err="1">
                <a:solidFill>
                  <a:schemeClr val="bg1"/>
                </a:solidFill>
                <a:latin typeface="Work Sans" pitchFamily="2" charset="0"/>
              </a:rPr>
              <a:t>elit</a:t>
            </a:r>
            <a:r>
              <a:rPr lang="pt-BR" sz="1200" dirty="0">
                <a:solidFill>
                  <a:schemeClr val="bg1"/>
                </a:solidFill>
                <a:latin typeface="Work Sans" pitchFamily="2" charset="0"/>
              </a:rPr>
              <a:t>, </a:t>
            </a:r>
            <a:r>
              <a:rPr lang="pt-BR" sz="1200" dirty="0" err="1">
                <a:solidFill>
                  <a:schemeClr val="bg1"/>
                </a:solidFill>
                <a:latin typeface="Work Sans" pitchFamily="2" charset="0"/>
              </a:rPr>
              <a:t>sed</a:t>
            </a:r>
            <a:r>
              <a:rPr lang="pt-BR" sz="1200" dirty="0">
                <a:solidFill>
                  <a:schemeClr val="bg1"/>
                </a:solidFill>
                <a:latin typeface="Work Sans" pitchFamily="2" charset="0"/>
              </a:rPr>
              <a:t> do </a:t>
            </a:r>
            <a:r>
              <a:rPr lang="pt-BR" sz="1200" dirty="0" err="1">
                <a:solidFill>
                  <a:schemeClr val="bg1"/>
                </a:solidFill>
                <a:latin typeface="Work Sans" pitchFamily="2" charset="0"/>
              </a:rPr>
              <a:t>eiusmod</a:t>
            </a:r>
            <a:r>
              <a:rPr lang="pt-BR" sz="1200" dirty="0">
                <a:solidFill>
                  <a:schemeClr val="bg1"/>
                </a:solidFill>
                <a:latin typeface="Work Sans" pitchFamily="2" charset="0"/>
              </a:rPr>
              <a:t> </a:t>
            </a:r>
            <a:r>
              <a:rPr lang="pt-BR" sz="1200" dirty="0" err="1">
                <a:solidFill>
                  <a:schemeClr val="bg1"/>
                </a:solidFill>
                <a:latin typeface="Work Sans" pitchFamily="2" charset="0"/>
              </a:rPr>
              <a:t>tempor</a:t>
            </a:r>
            <a:r>
              <a:rPr lang="pt-BR" sz="1200" dirty="0">
                <a:solidFill>
                  <a:schemeClr val="bg1"/>
                </a:solidFill>
                <a:latin typeface="Work Sans" pitchFamily="2" charset="0"/>
              </a:rPr>
              <a:t> </a:t>
            </a:r>
            <a:r>
              <a:rPr lang="pt-BR" sz="1200" dirty="0" err="1">
                <a:solidFill>
                  <a:schemeClr val="bg1"/>
                </a:solidFill>
                <a:latin typeface="Work Sans" pitchFamily="2" charset="0"/>
              </a:rPr>
              <a:t>incididunt</a:t>
            </a:r>
            <a:r>
              <a:rPr lang="pt-BR" sz="1200" dirty="0">
                <a:solidFill>
                  <a:schemeClr val="bg1"/>
                </a:solidFill>
                <a:latin typeface="Work Sans" pitchFamily="2" charset="0"/>
              </a:rPr>
              <a:t> ut labore et </a:t>
            </a:r>
            <a:r>
              <a:rPr lang="pt-BR" sz="1200" dirty="0" err="1">
                <a:solidFill>
                  <a:schemeClr val="bg1"/>
                </a:solidFill>
                <a:latin typeface="Work Sans" pitchFamily="2" charset="0"/>
              </a:rPr>
              <a:t>dolore</a:t>
            </a:r>
            <a:r>
              <a:rPr lang="pt-BR" sz="1200" dirty="0">
                <a:solidFill>
                  <a:schemeClr val="bg1"/>
                </a:solidFill>
                <a:latin typeface="Work Sans" pitchFamily="2" charset="0"/>
              </a:rPr>
              <a:t> magna. </a:t>
            </a:r>
          </a:p>
        </p:txBody>
      </p:sp>
      <p:sp>
        <p:nvSpPr>
          <p:cNvPr id="71" name="Título 1">
            <a:extLst>
              <a:ext uri="{FF2B5EF4-FFF2-40B4-BE49-F238E27FC236}">
                <a16:creationId xmlns:a16="http://schemas.microsoft.com/office/drawing/2014/main" id="{52B22116-B232-6D90-5751-228A62E80EA5}"/>
              </a:ext>
            </a:extLst>
          </p:cNvPr>
          <p:cNvSpPr txBox="1">
            <a:spLocks/>
          </p:cNvSpPr>
          <p:nvPr/>
        </p:nvSpPr>
        <p:spPr>
          <a:xfrm>
            <a:off x="-65406" y="0"/>
            <a:ext cx="9450388" cy="918128"/>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800" b="0" err="1">
                <a:solidFill>
                  <a:schemeClr val="bg1"/>
                </a:solidFill>
                <a:latin typeface="+mn-lt"/>
              </a:rPr>
              <a:t>Rollout</a:t>
            </a:r>
            <a:r>
              <a:rPr lang="pt-BR" sz="4800" b="0">
                <a:solidFill>
                  <a:schemeClr val="bg1"/>
                </a:solidFill>
                <a:latin typeface="+mn-lt"/>
              </a:rPr>
              <a:t> </a:t>
            </a:r>
            <a:r>
              <a:rPr lang="pt-BR" sz="4800" b="0" err="1">
                <a:solidFill>
                  <a:schemeClr val="bg1"/>
                </a:solidFill>
                <a:latin typeface="+mn-lt"/>
              </a:rPr>
              <a:t>Plan</a:t>
            </a:r>
            <a:endParaRPr lang="pt-BR" sz="4800" b="0">
              <a:solidFill>
                <a:schemeClr val="bg1"/>
              </a:solidFill>
              <a:latin typeface="+mn-lt"/>
            </a:endParaRPr>
          </a:p>
        </p:txBody>
      </p:sp>
      <p:sp>
        <p:nvSpPr>
          <p:cNvPr id="2" name="Título 1">
            <a:extLst>
              <a:ext uri="{FF2B5EF4-FFF2-40B4-BE49-F238E27FC236}">
                <a16:creationId xmlns:a16="http://schemas.microsoft.com/office/drawing/2014/main" id="{A1F022E7-5955-D8AF-E89A-DFEA5D2A5C7A}"/>
              </a:ext>
            </a:extLst>
          </p:cNvPr>
          <p:cNvSpPr txBox="1">
            <a:spLocks/>
          </p:cNvSpPr>
          <p:nvPr/>
        </p:nvSpPr>
        <p:spPr>
          <a:xfrm>
            <a:off x="263525"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One</a:t>
            </a:r>
            <a:endParaRPr lang="pt-BR" sz="2400" b="0">
              <a:solidFill>
                <a:schemeClr val="bg1"/>
              </a:solidFill>
              <a:latin typeface="Work Sans" pitchFamily="2" charset="0"/>
            </a:endParaRPr>
          </a:p>
        </p:txBody>
      </p:sp>
      <p:sp>
        <p:nvSpPr>
          <p:cNvPr id="3" name="Título 1">
            <a:extLst>
              <a:ext uri="{FF2B5EF4-FFF2-40B4-BE49-F238E27FC236}">
                <a16:creationId xmlns:a16="http://schemas.microsoft.com/office/drawing/2014/main" id="{46794F02-074C-1812-06F0-43302953A3C9}"/>
              </a:ext>
            </a:extLst>
          </p:cNvPr>
          <p:cNvSpPr txBox="1">
            <a:spLocks/>
          </p:cNvSpPr>
          <p:nvPr/>
        </p:nvSpPr>
        <p:spPr>
          <a:xfrm>
            <a:off x="2640013"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chemeClr val="bg1"/>
                </a:solidFill>
                <a:latin typeface="Work Sans SemiBold" pitchFamily="2" charset="0"/>
              </a:rPr>
              <a:t>2</a:t>
            </a:r>
          </a:p>
        </p:txBody>
      </p:sp>
      <p:sp>
        <p:nvSpPr>
          <p:cNvPr id="4" name="Espaço Reservado para Texto 8">
            <a:extLst>
              <a:ext uri="{FF2B5EF4-FFF2-40B4-BE49-F238E27FC236}">
                <a16:creationId xmlns:a16="http://schemas.microsoft.com/office/drawing/2014/main" id="{9D8A33BE-4E3B-043E-C877-16DF25595F1E}"/>
              </a:ext>
            </a:extLst>
          </p:cNvPr>
          <p:cNvSpPr txBox="1">
            <a:spLocks/>
          </p:cNvSpPr>
          <p:nvPr/>
        </p:nvSpPr>
        <p:spPr>
          <a:xfrm>
            <a:off x="2640013"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dirty="0" err="1">
                <a:solidFill>
                  <a:schemeClr val="bg1"/>
                </a:solidFill>
                <a:latin typeface="Work Sans" pitchFamily="2" charset="0"/>
              </a:rPr>
              <a:t>lorem</a:t>
            </a:r>
            <a:r>
              <a:rPr lang="pt-BR" sz="1200" dirty="0">
                <a:solidFill>
                  <a:schemeClr val="bg1"/>
                </a:solidFill>
                <a:latin typeface="Work Sans" pitchFamily="2" charset="0"/>
              </a:rPr>
              <a:t> ipsum </a:t>
            </a:r>
            <a:r>
              <a:rPr lang="pt-BR" sz="1200" dirty="0" err="1">
                <a:solidFill>
                  <a:schemeClr val="bg1"/>
                </a:solidFill>
                <a:latin typeface="Work Sans" pitchFamily="2" charset="0"/>
              </a:rPr>
              <a:t>dolor</a:t>
            </a:r>
            <a:r>
              <a:rPr lang="pt-BR" sz="1200" dirty="0">
                <a:solidFill>
                  <a:schemeClr val="bg1"/>
                </a:solidFill>
                <a:latin typeface="Work Sans" pitchFamily="2" charset="0"/>
              </a:rPr>
              <a:t> </a:t>
            </a:r>
            <a:r>
              <a:rPr lang="pt-BR" sz="1200" dirty="0" err="1">
                <a:solidFill>
                  <a:schemeClr val="bg1"/>
                </a:solidFill>
                <a:latin typeface="Work Sans" pitchFamily="2" charset="0"/>
              </a:rPr>
              <a:t>sit</a:t>
            </a:r>
            <a:r>
              <a:rPr lang="pt-BR" sz="1200" dirty="0">
                <a:solidFill>
                  <a:schemeClr val="bg1"/>
                </a:solidFill>
                <a:latin typeface="Work Sans" pitchFamily="2" charset="0"/>
              </a:rPr>
              <a:t> </a:t>
            </a:r>
            <a:r>
              <a:rPr lang="pt-BR" sz="1200" dirty="0" err="1">
                <a:solidFill>
                  <a:schemeClr val="bg1"/>
                </a:solidFill>
                <a:latin typeface="Work Sans" pitchFamily="2" charset="0"/>
              </a:rPr>
              <a:t>amet</a:t>
            </a:r>
            <a:r>
              <a:rPr lang="pt-BR" sz="1200" dirty="0">
                <a:solidFill>
                  <a:schemeClr val="bg1"/>
                </a:solidFill>
                <a:latin typeface="Work Sans" pitchFamily="2" charset="0"/>
              </a:rPr>
              <a:t>, </a:t>
            </a:r>
            <a:r>
              <a:rPr lang="pt-BR" sz="1200" dirty="0" err="1">
                <a:solidFill>
                  <a:schemeClr val="bg1"/>
                </a:solidFill>
                <a:latin typeface="Work Sans" pitchFamily="2" charset="0"/>
              </a:rPr>
              <a:t>consectetur</a:t>
            </a:r>
            <a:r>
              <a:rPr lang="pt-BR" sz="1200" dirty="0">
                <a:solidFill>
                  <a:schemeClr val="bg1"/>
                </a:solidFill>
                <a:latin typeface="Work Sans" pitchFamily="2" charset="0"/>
              </a:rPr>
              <a:t> </a:t>
            </a:r>
            <a:r>
              <a:rPr lang="pt-BR" sz="1200" dirty="0" err="1">
                <a:solidFill>
                  <a:schemeClr val="bg1"/>
                </a:solidFill>
                <a:latin typeface="Work Sans" pitchFamily="2" charset="0"/>
              </a:rPr>
              <a:t>adipiscing</a:t>
            </a:r>
            <a:r>
              <a:rPr lang="pt-BR" sz="1200" dirty="0">
                <a:solidFill>
                  <a:schemeClr val="bg1"/>
                </a:solidFill>
                <a:latin typeface="Work Sans" pitchFamily="2" charset="0"/>
              </a:rPr>
              <a:t> </a:t>
            </a:r>
            <a:r>
              <a:rPr lang="pt-BR" sz="1200" dirty="0" err="1">
                <a:solidFill>
                  <a:schemeClr val="bg1"/>
                </a:solidFill>
                <a:latin typeface="Work Sans" pitchFamily="2" charset="0"/>
              </a:rPr>
              <a:t>elit</a:t>
            </a:r>
            <a:r>
              <a:rPr lang="pt-BR" sz="1200" dirty="0">
                <a:solidFill>
                  <a:schemeClr val="bg1"/>
                </a:solidFill>
                <a:latin typeface="Work Sans" pitchFamily="2" charset="0"/>
              </a:rPr>
              <a:t>, </a:t>
            </a:r>
            <a:r>
              <a:rPr lang="pt-BR" sz="1200" dirty="0" err="1">
                <a:solidFill>
                  <a:schemeClr val="bg1"/>
                </a:solidFill>
                <a:latin typeface="Work Sans" pitchFamily="2" charset="0"/>
              </a:rPr>
              <a:t>sed</a:t>
            </a:r>
            <a:r>
              <a:rPr lang="pt-BR" sz="1200" dirty="0">
                <a:solidFill>
                  <a:schemeClr val="bg1"/>
                </a:solidFill>
                <a:latin typeface="Work Sans" pitchFamily="2" charset="0"/>
              </a:rPr>
              <a:t> do </a:t>
            </a:r>
            <a:r>
              <a:rPr lang="pt-BR" sz="1200" dirty="0" err="1">
                <a:solidFill>
                  <a:schemeClr val="bg1"/>
                </a:solidFill>
                <a:latin typeface="Work Sans" pitchFamily="2" charset="0"/>
              </a:rPr>
              <a:t>eiusmod</a:t>
            </a:r>
            <a:r>
              <a:rPr lang="pt-BR" sz="1200" dirty="0">
                <a:solidFill>
                  <a:schemeClr val="bg1"/>
                </a:solidFill>
                <a:latin typeface="Work Sans" pitchFamily="2" charset="0"/>
              </a:rPr>
              <a:t> </a:t>
            </a:r>
            <a:r>
              <a:rPr lang="pt-BR" sz="1200" dirty="0" err="1">
                <a:solidFill>
                  <a:schemeClr val="bg1"/>
                </a:solidFill>
                <a:latin typeface="Work Sans" pitchFamily="2" charset="0"/>
              </a:rPr>
              <a:t>tempor</a:t>
            </a:r>
            <a:r>
              <a:rPr lang="pt-BR" sz="1200" dirty="0">
                <a:solidFill>
                  <a:schemeClr val="bg1"/>
                </a:solidFill>
                <a:latin typeface="Work Sans" pitchFamily="2" charset="0"/>
              </a:rPr>
              <a:t> </a:t>
            </a:r>
            <a:r>
              <a:rPr lang="pt-BR" sz="1200" dirty="0" err="1">
                <a:solidFill>
                  <a:schemeClr val="bg1"/>
                </a:solidFill>
                <a:latin typeface="Work Sans" pitchFamily="2" charset="0"/>
              </a:rPr>
              <a:t>incididunt</a:t>
            </a:r>
            <a:r>
              <a:rPr lang="pt-BR" sz="1200" dirty="0">
                <a:solidFill>
                  <a:schemeClr val="bg1"/>
                </a:solidFill>
                <a:latin typeface="Work Sans" pitchFamily="2" charset="0"/>
              </a:rPr>
              <a:t> ut labore et </a:t>
            </a:r>
            <a:r>
              <a:rPr lang="pt-BR" sz="1200" dirty="0" err="1">
                <a:solidFill>
                  <a:schemeClr val="bg1"/>
                </a:solidFill>
                <a:latin typeface="Work Sans" pitchFamily="2" charset="0"/>
              </a:rPr>
              <a:t>dolore</a:t>
            </a:r>
            <a:r>
              <a:rPr lang="pt-BR" sz="1200" dirty="0">
                <a:solidFill>
                  <a:schemeClr val="bg1"/>
                </a:solidFill>
                <a:latin typeface="Work Sans" pitchFamily="2" charset="0"/>
              </a:rPr>
              <a:t> magna. </a:t>
            </a:r>
          </a:p>
        </p:txBody>
      </p:sp>
      <p:sp>
        <p:nvSpPr>
          <p:cNvPr id="5" name="Título 1">
            <a:extLst>
              <a:ext uri="{FF2B5EF4-FFF2-40B4-BE49-F238E27FC236}">
                <a16:creationId xmlns:a16="http://schemas.microsoft.com/office/drawing/2014/main" id="{80401AB4-31D9-8EBA-C12F-BA769A1F799A}"/>
              </a:ext>
            </a:extLst>
          </p:cNvPr>
          <p:cNvSpPr txBox="1">
            <a:spLocks/>
          </p:cNvSpPr>
          <p:nvPr/>
        </p:nvSpPr>
        <p:spPr>
          <a:xfrm>
            <a:off x="2640013"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Two</a:t>
            </a:r>
            <a:endParaRPr lang="pt-BR" sz="2400" b="0">
              <a:solidFill>
                <a:schemeClr val="bg1"/>
              </a:solidFill>
              <a:latin typeface="Work Sans" pitchFamily="2" charset="0"/>
            </a:endParaRPr>
          </a:p>
        </p:txBody>
      </p:sp>
      <p:sp>
        <p:nvSpPr>
          <p:cNvPr id="6" name="Título 1">
            <a:extLst>
              <a:ext uri="{FF2B5EF4-FFF2-40B4-BE49-F238E27FC236}">
                <a16:creationId xmlns:a16="http://schemas.microsoft.com/office/drawing/2014/main" id="{B67B07B9-B092-B176-07DA-8E60D29A5AF4}"/>
              </a:ext>
            </a:extLst>
          </p:cNvPr>
          <p:cNvSpPr txBox="1">
            <a:spLocks/>
          </p:cNvSpPr>
          <p:nvPr/>
        </p:nvSpPr>
        <p:spPr>
          <a:xfrm>
            <a:off x="5016501" y="2106819"/>
            <a:ext cx="1196971"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chemeClr val="bg1"/>
                </a:solidFill>
                <a:latin typeface="Work Sans SemiBold" pitchFamily="2" charset="0"/>
              </a:rPr>
              <a:t>3</a:t>
            </a:r>
          </a:p>
        </p:txBody>
      </p:sp>
      <p:sp>
        <p:nvSpPr>
          <p:cNvPr id="7" name="Espaço Reservado para Texto 8">
            <a:extLst>
              <a:ext uri="{FF2B5EF4-FFF2-40B4-BE49-F238E27FC236}">
                <a16:creationId xmlns:a16="http://schemas.microsoft.com/office/drawing/2014/main" id="{60194FEA-DC0A-71D1-AE1C-EAC24B0B9E61}"/>
              </a:ext>
            </a:extLst>
          </p:cNvPr>
          <p:cNvSpPr txBox="1">
            <a:spLocks/>
          </p:cNvSpPr>
          <p:nvPr/>
        </p:nvSpPr>
        <p:spPr>
          <a:xfrm>
            <a:off x="5016501"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dirty="0" err="1">
                <a:solidFill>
                  <a:schemeClr val="bg1"/>
                </a:solidFill>
                <a:latin typeface="Work Sans" pitchFamily="2" charset="0"/>
              </a:rPr>
              <a:t>lorem</a:t>
            </a:r>
            <a:r>
              <a:rPr lang="pt-BR" sz="1200" dirty="0">
                <a:solidFill>
                  <a:schemeClr val="bg1"/>
                </a:solidFill>
                <a:latin typeface="Work Sans" pitchFamily="2" charset="0"/>
              </a:rPr>
              <a:t> ipsum </a:t>
            </a:r>
            <a:r>
              <a:rPr lang="pt-BR" sz="1200" dirty="0" err="1">
                <a:solidFill>
                  <a:schemeClr val="bg1"/>
                </a:solidFill>
                <a:latin typeface="Work Sans" pitchFamily="2" charset="0"/>
              </a:rPr>
              <a:t>dolor</a:t>
            </a:r>
            <a:r>
              <a:rPr lang="pt-BR" sz="1200" dirty="0">
                <a:solidFill>
                  <a:schemeClr val="bg1"/>
                </a:solidFill>
                <a:latin typeface="Work Sans" pitchFamily="2" charset="0"/>
              </a:rPr>
              <a:t> </a:t>
            </a:r>
            <a:r>
              <a:rPr lang="pt-BR" sz="1200" dirty="0" err="1">
                <a:solidFill>
                  <a:schemeClr val="bg1"/>
                </a:solidFill>
                <a:latin typeface="Work Sans" pitchFamily="2" charset="0"/>
              </a:rPr>
              <a:t>sit</a:t>
            </a:r>
            <a:r>
              <a:rPr lang="pt-BR" sz="1200" dirty="0">
                <a:solidFill>
                  <a:schemeClr val="bg1"/>
                </a:solidFill>
                <a:latin typeface="Work Sans" pitchFamily="2" charset="0"/>
              </a:rPr>
              <a:t> </a:t>
            </a:r>
            <a:r>
              <a:rPr lang="pt-BR" sz="1200" dirty="0" err="1">
                <a:solidFill>
                  <a:schemeClr val="bg1"/>
                </a:solidFill>
                <a:latin typeface="Work Sans" pitchFamily="2" charset="0"/>
              </a:rPr>
              <a:t>amet</a:t>
            </a:r>
            <a:r>
              <a:rPr lang="pt-BR" sz="1200" dirty="0">
                <a:solidFill>
                  <a:schemeClr val="bg1"/>
                </a:solidFill>
                <a:latin typeface="Work Sans" pitchFamily="2" charset="0"/>
              </a:rPr>
              <a:t>, </a:t>
            </a:r>
            <a:r>
              <a:rPr lang="pt-BR" sz="1200" dirty="0" err="1">
                <a:solidFill>
                  <a:schemeClr val="bg1"/>
                </a:solidFill>
                <a:latin typeface="Work Sans" pitchFamily="2" charset="0"/>
              </a:rPr>
              <a:t>consectetur</a:t>
            </a:r>
            <a:r>
              <a:rPr lang="pt-BR" sz="1200" dirty="0">
                <a:solidFill>
                  <a:schemeClr val="bg1"/>
                </a:solidFill>
                <a:latin typeface="Work Sans" pitchFamily="2" charset="0"/>
              </a:rPr>
              <a:t> </a:t>
            </a:r>
            <a:r>
              <a:rPr lang="pt-BR" sz="1200" dirty="0" err="1">
                <a:solidFill>
                  <a:schemeClr val="bg1"/>
                </a:solidFill>
                <a:latin typeface="Work Sans" pitchFamily="2" charset="0"/>
              </a:rPr>
              <a:t>adipiscing</a:t>
            </a:r>
            <a:r>
              <a:rPr lang="pt-BR" sz="1200" dirty="0">
                <a:solidFill>
                  <a:schemeClr val="bg1"/>
                </a:solidFill>
                <a:latin typeface="Work Sans" pitchFamily="2" charset="0"/>
              </a:rPr>
              <a:t> </a:t>
            </a:r>
            <a:r>
              <a:rPr lang="pt-BR" sz="1200" dirty="0" err="1">
                <a:solidFill>
                  <a:schemeClr val="bg1"/>
                </a:solidFill>
                <a:latin typeface="Work Sans" pitchFamily="2" charset="0"/>
              </a:rPr>
              <a:t>elit</a:t>
            </a:r>
            <a:r>
              <a:rPr lang="pt-BR" sz="1200" dirty="0">
                <a:solidFill>
                  <a:schemeClr val="bg1"/>
                </a:solidFill>
                <a:latin typeface="Work Sans" pitchFamily="2" charset="0"/>
              </a:rPr>
              <a:t>, </a:t>
            </a:r>
            <a:r>
              <a:rPr lang="pt-BR" sz="1200" dirty="0" err="1">
                <a:solidFill>
                  <a:schemeClr val="bg1"/>
                </a:solidFill>
                <a:latin typeface="Work Sans" pitchFamily="2" charset="0"/>
              </a:rPr>
              <a:t>sed</a:t>
            </a:r>
            <a:r>
              <a:rPr lang="pt-BR" sz="1200" dirty="0">
                <a:solidFill>
                  <a:schemeClr val="bg1"/>
                </a:solidFill>
                <a:latin typeface="Work Sans" pitchFamily="2" charset="0"/>
              </a:rPr>
              <a:t> do </a:t>
            </a:r>
            <a:r>
              <a:rPr lang="pt-BR" sz="1200" dirty="0" err="1">
                <a:solidFill>
                  <a:schemeClr val="bg1"/>
                </a:solidFill>
                <a:latin typeface="Work Sans" pitchFamily="2" charset="0"/>
              </a:rPr>
              <a:t>eiusmod</a:t>
            </a:r>
            <a:r>
              <a:rPr lang="pt-BR" sz="1200" dirty="0">
                <a:solidFill>
                  <a:schemeClr val="bg1"/>
                </a:solidFill>
                <a:latin typeface="Work Sans" pitchFamily="2" charset="0"/>
              </a:rPr>
              <a:t> </a:t>
            </a:r>
            <a:r>
              <a:rPr lang="pt-BR" sz="1200" dirty="0" err="1">
                <a:solidFill>
                  <a:schemeClr val="bg1"/>
                </a:solidFill>
                <a:latin typeface="Work Sans" pitchFamily="2" charset="0"/>
              </a:rPr>
              <a:t>tempor</a:t>
            </a:r>
            <a:r>
              <a:rPr lang="pt-BR" sz="1200" dirty="0">
                <a:solidFill>
                  <a:schemeClr val="bg1"/>
                </a:solidFill>
                <a:latin typeface="Work Sans" pitchFamily="2" charset="0"/>
              </a:rPr>
              <a:t> </a:t>
            </a:r>
            <a:r>
              <a:rPr lang="pt-BR" sz="1200" dirty="0" err="1">
                <a:solidFill>
                  <a:schemeClr val="bg1"/>
                </a:solidFill>
                <a:latin typeface="Work Sans" pitchFamily="2" charset="0"/>
              </a:rPr>
              <a:t>incididunt</a:t>
            </a:r>
            <a:r>
              <a:rPr lang="pt-BR" sz="1200" dirty="0">
                <a:solidFill>
                  <a:schemeClr val="bg1"/>
                </a:solidFill>
                <a:latin typeface="Work Sans" pitchFamily="2" charset="0"/>
              </a:rPr>
              <a:t> ut labore et </a:t>
            </a:r>
            <a:r>
              <a:rPr lang="pt-BR" sz="1200" dirty="0" err="1">
                <a:solidFill>
                  <a:schemeClr val="bg1"/>
                </a:solidFill>
                <a:latin typeface="Work Sans" pitchFamily="2" charset="0"/>
              </a:rPr>
              <a:t>dolore</a:t>
            </a:r>
            <a:r>
              <a:rPr lang="pt-BR" sz="1200" dirty="0">
                <a:solidFill>
                  <a:schemeClr val="bg1"/>
                </a:solidFill>
                <a:latin typeface="Work Sans" pitchFamily="2" charset="0"/>
              </a:rPr>
              <a:t> magna. </a:t>
            </a:r>
          </a:p>
        </p:txBody>
      </p:sp>
      <p:sp>
        <p:nvSpPr>
          <p:cNvPr id="8" name="Título 1">
            <a:extLst>
              <a:ext uri="{FF2B5EF4-FFF2-40B4-BE49-F238E27FC236}">
                <a16:creationId xmlns:a16="http://schemas.microsoft.com/office/drawing/2014/main" id="{D06B7FB8-64CB-AE37-7F4E-DFEE8349320A}"/>
              </a:ext>
            </a:extLst>
          </p:cNvPr>
          <p:cNvSpPr txBox="1">
            <a:spLocks/>
          </p:cNvSpPr>
          <p:nvPr/>
        </p:nvSpPr>
        <p:spPr>
          <a:xfrm>
            <a:off x="5016501" y="2953745"/>
            <a:ext cx="1696489"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Three</a:t>
            </a:r>
            <a:endParaRPr lang="pt-BR" sz="2400" b="0">
              <a:solidFill>
                <a:schemeClr val="bg1"/>
              </a:solidFill>
              <a:latin typeface="Work Sans" pitchFamily="2" charset="0"/>
            </a:endParaRPr>
          </a:p>
        </p:txBody>
      </p:sp>
      <p:sp>
        <p:nvSpPr>
          <p:cNvPr id="9" name="Título 1">
            <a:extLst>
              <a:ext uri="{FF2B5EF4-FFF2-40B4-BE49-F238E27FC236}">
                <a16:creationId xmlns:a16="http://schemas.microsoft.com/office/drawing/2014/main" id="{68B8BA06-D37D-D55C-65C4-B0FDC7A65C41}"/>
              </a:ext>
            </a:extLst>
          </p:cNvPr>
          <p:cNvSpPr txBox="1">
            <a:spLocks/>
          </p:cNvSpPr>
          <p:nvPr/>
        </p:nvSpPr>
        <p:spPr>
          <a:xfrm>
            <a:off x="7319964"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chemeClr val="bg1"/>
                </a:solidFill>
                <a:latin typeface="Work Sans SemiBold" pitchFamily="2" charset="0"/>
              </a:rPr>
              <a:t>4</a:t>
            </a:r>
          </a:p>
        </p:txBody>
      </p:sp>
      <p:sp>
        <p:nvSpPr>
          <p:cNvPr id="10" name="Espaço Reservado para Texto 8">
            <a:extLst>
              <a:ext uri="{FF2B5EF4-FFF2-40B4-BE49-F238E27FC236}">
                <a16:creationId xmlns:a16="http://schemas.microsoft.com/office/drawing/2014/main" id="{CC91DD04-9D91-137B-B9F0-12CF08FFBD1F}"/>
              </a:ext>
            </a:extLst>
          </p:cNvPr>
          <p:cNvSpPr txBox="1">
            <a:spLocks/>
          </p:cNvSpPr>
          <p:nvPr/>
        </p:nvSpPr>
        <p:spPr>
          <a:xfrm>
            <a:off x="7319964"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dirty="0" err="1">
                <a:solidFill>
                  <a:schemeClr val="bg1"/>
                </a:solidFill>
                <a:latin typeface="Work Sans" pitchFamily="2" charset="0"/>
              </a:rPr>
              <a:t>lorem</a:t>
            </a:r>
            <a:r>
              <a:rPr lang="pt-BR" sz="1200" dirty="0">
                <a:solidFill>
                  <a:schemeClr val="bg1"/>
                </a:solidFill>
                <a:latin typeface="Work Sans" pitchFamily="2" charset="0"/>
              </a:rPr>
              <a:t> ipsum </a:t>
            </a:r>
            <a:r>
              <a:rPr lang="pt-BR" sz="1200" dirty="0" err="1">
                <a:solidFill>
                  <a:schemeClr val="bg1"/>
                </a:solidFill>
                <a:latin typeface="Work Sans" pitchFamily="2" charset="0"/>
              </a:rPr>
              <a:t>dolor</a:t>
            </a:r>
            <a:r>
              <a:rPr lang="pt-BR" sz="1200" dirty="0">
                <a:solidFill>
                  <a:schemeClr val="bg1"/>
                </a:solidFill>
                <a:latin typeface="Work Sans" pitchFamily="2" charset="0"/>
              </a:rPr>
              <a:t> </a:t>
            </a:r>
            <a:r>
              <a:rPr lang="pt-BR" sz="1200" dirty="0" err="1">
                <a:solidFill>
                  <a:schemeClr val="bg1"/>
                </a:solidFill>
                <a:latin typeface="Work Sans" pitchFamily="2" charset="0"/>
              </a:rPr>
              <a:t>sit</a:t>
            </a:r>
            <a:r>
              <a:rPr lang="pt-BR" sz="1200" dirty="0">
                <a:solidFill>
                  <a:schemeClr val="bg1"/>
                </a:solidFill>
                <a:latin typeface="Work Sans" pitchFamily="2" charset="0"/>
              </a:rPr>
              <a:t> </a:t>
            </a:r>
            <a:r>
              <a:rPr lang="pt-BR" sz="1200" dirty="0" err="1">
                <a:solidFill>
                  <a:schemeClr val="bg1"/>
                </a:solidFill>
                <a:latin typeface="Work Sans" pitchFamily="2" charset="0"/>
              </a:rPr>
              <a:t>amet</a:t>
            </a:r>
            <a:r>
              <a:rPr lang="pt-BR" sz="1200" dirty="0">
                <a:solidFill>
                  <a:schemeClr val="bg1"/>
                </a:solidFill>
                <a:latin typeface="Work Sans" pitchFamily="2" charset="0"/>
              </a:rPr>
              <a:t>, </a:t>
            </a:r>
            <a:r>
              <a:rPr lang="pt-BR" sz="1200" dirty="0" err="1">
                <a:solidFill>
                  <a:schemeClr val="bg1"/>
                </a:solidFill>
                <a:latin typeface="Work Sans" pitchFamily="2" charset="0"/>
              </a:rPr>
              <a:t>consectetur</a:t>
            </a:r>
            <a:r>
              <a:rPr lang="pt-BR" sz="1200" dirty="0">
                <a:solidFill>
                  <a:schemeClr val="bg1"/>
                </a:solidFill>
                <a:latin typeface="Work Sans" pitchFamily="2" charset="0"/>
              </a:rPr>
              <a:t> </a:t>
            </a:r>
            <a:r>
              <a:rPr lang="pt-BR" sz="1200" dirty="0" err="1">
                <a:solidFill>
                  <a:schemeClr val="bg1"/>
                </a:solidFill>
                <a:latin typeface="Work Sans" pitchFamily="2" charset="0"/>
              </a:rPr>
              <a:t>adipiscing</a:t>
            </a:r>
            <a:r>
              <a:rPr lang="pt-BR" sz="1200" dirty="0">
                <a:solidFill>
                  <a:schemeClr val="bg1"/>
                </a:solidFill>
                <a:latin typeface="Work Sans" pitchFamily="2" charset="0"/>
              </a:rPr>
              <a:t> </a:t>
            </a:r>
            <a:r>
              <a:rPr lang="pt-BR" sz="1200" dirty="0" err="1">
                <a:solidFill>
                  <a:schemeClr val="bg1"/>
                </a:solidFill>
                <a:latin typeface="Work Sans" pitchFamily="2" charset="0"/>
              </a:rPr>
              <a:t>elit</a:t>
            </a:r>
            <a:r>
              <a:rPr lang="pt-BR" sz="1200" dirty="0">
                <a:solidFill>
                  <a:schemeClr val="bg1"/>
                </a:solidFill>
                <a:latin typeface="Work Sans" pitchFamily="2" charset="0"/>
              </a:rPr>
              <a:t>, </a:t>
            </a:r>
            <a:r>
              <a:rPr lang="pt-BR" sz="1200" dirty="0" err="1">
                <a:solidFill>
                  <a:schemeClr val="bg1"/>
                </a:solidFill>
                <a:latin typeface="Work Sans" pitchFamily="2" charset="0"/>
              </a:rPr>
              <a:t>sed</a:t>
            </a:r>
            <a:r>
              <a:rPr lang="pt-BR" sz="1200" dirty="0">
                <a:solidFill>
                  <a:schemeClr val="bg1"/>
                </a:solidFill>
                <a:latin typeface="Work Sans" pitchFamily="2" charset="0"/>
              </a:rPr>
              <a:t> do </a:t>
            </a:r>
            <a:r>
              <a:rPr lang="pt-BR" sz="1200" dirty="0" err="1">
                <a:solidFill>
                  <a:schemeClr val="bg1"/>
                </a:solidFill>
                <a:latin typeface="Work Sans" pitchFamily="2" charset="0"/>
              </a:rPr>
              <a:t>eiusmod</a:t>
            </a:r>
            <a:r>
              <a:rPr lang="pt-BR" sz="1200" dirty="0">
                <a:solidFill>
                  <a:schemeClr val="bg1"/>
                </a:solidFill>
                <a:latin typeface="Work Sans" pitchFamily="2" charset="0"/>
              </a:rPr>
              <a:t> </a:t>
            </a:r>
            <a:r>
              <a:rPr lang="pt-BR" sz="1200" dirty="0" err="1">
                <a:solidFill>
                  <a:schemeClr val="bg1"/>
                </a:solidFill>
                <a:latin typeface="Work Sans" pitchFamily="2" charset="0"/>
              </a:rPr>
              <a:t>tempor</a:t>
            </a:r>
            <a:r>
              <a:rPr lang="pt-BR" sz="1200" dirty="0">
                <a:solidFill>
                  <a:schemeClr val="bg1"/>
                </a:solidFill>
                <a:latin typeface="Work Sans" pitchFamily="2" charset="0"/>
              </a:rPr>
              <a:t> </a:t>
            </a:r>
            <a:r>
              <a:rPr lang="pt-BR" sz="1200" dirty="0" err="1">
                <a:solidFill>
                  <a:schemeClr val="bg1"/>
                </a:solidFill>
                <a:latin typeface="Work Sans" pitchFamily="2" charset="0"/>
              </a:rPr>
              <a:t>incididunt</a:t>
            </a:r>
            <a:r>
              <a:rPr lang="pt-BR" sz="1200" dirty="0">
                <a:solidFill>
                  <a:schemeClr val="bg1"/>
                </a:solidFill>
                <a:latin typeface="Work Sans" pitchFamily="2" charset="0"/>
              </a:rPr>
              <a:t> ut labore et </a:t>
            </a:r>
            <a:r>
              <a:rPr lang="pt-BR" sz="1200" dirty="0" err="1">
                <a:solidFill>
                  <a:schemeClr val="bg1"/>
                </a:solidFill>
                <a:latin typeface="Work Sans" pitchFamily="2" charset="0"/>
              </a:rPr>
              <a:t>dolore</a:t>
            </a:r>
            <a:r>
              <a:rPr lang="pt-BR" sz="1200" dirty="0">
                <a:solidFill>
                  <a:schemeClr val="bg1"/>
                </a:solidFill>
                <a:latin typeface="Work Sans" pitchFamily="2" charset="0"/>
              </a:rPr>
              <a:t> magna. </a:t>
            </a:r>
          </a:p>
        </p:txBody>
      </p:sp>
      <p:sp>
        <p:nvSpPr>
          <p:cNvPr id="11" name="Título 1">
            <a:extLst>
              <a:ext uri="{FF2B5EF4-FFF2-40B4-BE49-F238E27FC236}">
                <a16:creationId xmlns:a16="http://schemas.microsoft.com/office/drawing/2014/main" id="{9D93539C-60FD-3106-752C-4BA668BD3A88}"/>
              </a:ext>
            </a:extLst>
          </p:cNvPr>
          <p:cNvSpPr txBox="1">
            <a:spLocks/>
          </p:cNvSpPr>
          <p:nvPr/>
        </p:nvSpPr>
        <p:spPr>
          <a:xfrm>
            <a:off x="7319964"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Four</a:t>
            </a:r>
          </a:p>
        </p:txBody>
      </p:sp>
      <p:sp>
        <p:nvSpPr>
          <p:cNvPr id="15" name="Título 1">
            <a:extLst>
              <a:ext uri="{FF2B5EF4-FFF2-40B4-BE49-F238E27FC236}">
                <a16:creationId xmlns:a16="http://schemas.microsoft.com/office/drawing/2014/main" id="{8BCB71B2-8A28-6FDB-5DFC-E54FC64AA1B6}"/>
              </a:ext>
            </a:extLst>
          </p:cNvPr>
          <p:cNvSpPr txBox="1">
            <a:spLocks/>
          </p:cNvSpPr>
          <p:nvPr/>
        </p:nvSpPr>
        <p:spPr>
          <a:xfrm>
            <a:off x="9696451"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chemeClr val="bg1"/>
                </a:solidFill>
                <a:latin typeface="Work Sans SemiBold" pitchFamily="2" charset="0"/>
              </a:rPr>
              <a:t>5</a:t>
            </a:r>
          </a:p>
        </p:txBody>
      </p:sp>
      <p:sp>
        <p:nvSpPr>
          <p:cNvPr id="16" name="Espaço Reservado para Texto 8">
            <a:extLst>
              <a:ext uri="{FF2B5EF4-FFF2-40B4-BE49-F238E27FC236}">
                <a16:creationId xmlns:a16="http://schemas.microsoft.com/office/drawing/2014/main" id="{1A714F64-97FE-F24F-1A3A-647ADE6631ED}"/>
              </a:ext>
            </a:extLst>
          </p:cNvPr>
          <p:cNvSpPr txBox="1">
            <a:spLocks/>
          </p:cNvSpPr>
          <p:nvPr/>
        </p:nvSpPr>
        <p:spPr>
          <a:xfrm>
            <a:off x="9696451"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dirty="0" err="1">
                <a:solidFill>
                  <a:schemeClr val="bg1"/>
                </a:solidFill>
                <a:latin typeface="Work Sans" pitchFamily="2" charset="0"/>
              </a:rPr>
              <a:t>lorem</a:t>
            </a:r>
            <a:r>
              <a:rPr lang="pt-BR" sz="1200" dirty="0">
                <a:solidFill>
                  <a:schemeClr val="bg1"/>
                </a:solidFill>
                <a:latin typeface="Work Sans" pitchFamily="2" charset="0"/>
              </a:rPr>
              <a:t> ipsum </a:t>
            </a:r>
            <a:r>
              <a:rPr lang="pt-BR" sz="1200" dirty="0" err="1">
                <a:solidFill>
                  <a:schemeClr val="bg1"/>
                </a:solidFill>
                <a:latin typeface="Work Sans" pitchFamily="2" charset="0"/>
              </a:rPr>
              <a:t>dolor</a:t>
            </a:r>
            <a:r>
              <a:rPr lang="pt-BR" sz="1200" dirty="0">
                <a:solidFill>
                  <a:schemeClr val="bg1"/>
                </a:solidFill>
                <a:latin typeface="Work Sans" pitchFamily="2" charset="0"/>
              </a:rPr>
              <a:t> </a:t>
            </a:r>
            <a:r>
              <a:rPr lang="pt-BR" sz="1200" dirty="0" err="1">
                <a:solidFill>
                  <a:schemeClr val="bg1"/>
                </a:solidFill>
                <a:latin typeface="Work Sans" pitchFamily="2" charset="0"/>
              </a:rPr>
              <a:t>sit</a:t>
            </a:r>
            <a:r>
              <a:rPr lang="pt-BR" sz="1200" dirty="0">
                <a:solidFill>
                  <a:schemeClr val="bg1"/>
                </a:solidFill>
                <a:latin typeface="Work Sans" pitchFamily="2" charset="0"/>
              </a:rPr>
              <a:t> </a:t>
            </a:r>
            <a:r>
              <a:rPr lang="pt-BR" sz="1200" dirty="0" err="1">
                <a:solidFill>
                  <a:schemeClr val="bg1"/>
                </a:solidFill>
                <a:latin typeface="Work Sans" pitchFamily="2" charset="0"/>
              </a:rPr>
              <a:t>amet</a:t>
            </a:r>
            <a:r>
              <a:rPr lang="pt-BR" sz="1200" dirty="0">
                <a:solidFill>
                  <a:schemeClr val="bg1"/>
                </a:solidFill>
                <a:latin typeface="Work Sans" pitchFamily="2" charset="0"/>
              </a:rPr>
              <a:t>, </a:t>
            </a:r>
            <a:r>
              <a:rPr lang="pt-BR" sz="1200" dirty="0" err="1">
                <a:solidFill>
                  <a:schemeClr val="bg1"/>
                </a:solidFill>
                <a:latin typeface="Work Sans" pitchFamily="2" charset="0"/>
              </a:rPr>
              <a:t>consectetur</a:t>
            </a:r>
            <a:r>
              <a:rPr lang="pt-BR" sz="1200" dirty="0">
                <a:solidFill>
                  <a:schemeClr val="bg1"/>
                </a:solidFill>
                <a:latin typeface="Work Sans" pitchFamily="2" charset="0"/>
              </a:rPr>
              <a:t> </a:t>
            </a:r>
            <a:r>
              <a:rPr lang="pt-BR" sz="1200" dirty="0" err="1">
                <a:solidFill>
                  <a:schemeClr val="bg1"/>
                </a:solidFill>
                <a:latin typeface="Work Sans" pitchFamily="2" charset="0"/>
              </a:rPr>
              <a:t>adipiscing</a:t>
            </a:r>
            <a:r>
              <a:rPr lang="pt-BR" sz="1200" dirty="0">
                <a:solidFill>
                  <a:schemeClr val="bg1"/>
                </a:solidFill>
                <a:latin typeface="Work Sans" pitchFamily="2" charset="0"/>
              </a:rPr>
              <a:t> </a:t>
            </a:r>
            <a:r>
              <a:rPr lang="pt-BR" sz="1200" dirty="0" err="1">
                <a:solidFill>
                  <a:schemeClr val="bg1"/>
                </a:solidFill>
                <a:latin typeface="Work Sans" pitchFamily="2" charset="0"/>
              </a:rPr>
              <a:t>elit</a:t>
            </a:r>
            <a:r>
              <a:rPr lang="pt-BR" sz="1200" dirty="0">
                <a:solidFill>
                  <a:schemeClr val="bg1"/>
                </a:solidFill>
                <a:latin typeface="Work Sans" pitchFamily="2" charset="0"/>
              </a:rPr>
              <a:t>, </a:t>
            </a:r>
            <a:r>
              <a:rPr lang="pt-BR" sz="1200" dirty="0" err="1">
                <a:solidFill>
                  <a:schemeClr val="bg1"/>
                </a:solidFill>
                <a:latin typeface="Work Sans" pitchFamily="2" charset="0"/>
              </a:rPr>
              <a:t>sed</a:t>
            </a:r>
            <a:r>
              <a:rPr lang="pt-BR" sz="1200" dirty="0">
                <a:solidFill>
                  <a:schemeClr val="bg1"/>
                </a:solidFill>
                <a:latin typeface="Work Sans" pitchFamily="2" charset="0"/>
              </a:rPr>
              <a:t> do </a:t>
            </a:r>
            <a:r>
              <a:rPr lang="pt-BR" sz="1200" dirty="0" err="1">
                <a:solidFill>
                  <a:schemeClr val="bg1"/>
                </a:solidFill>
                <a:latin typeface="Work Sans" pitchFamily="2" charset="0"/>
              </a:rPr>
              <a:t>eiusmod</a:t>
            </a:r>
            <a:r>
              <a:rPr lang="pt-BR" sz="1200" dirty="0">
                <a:solidFill>
                  <a:schemeClr val="bg1"/>
                </a:solidFill>
                <a:latin typeface="Work Sans" pitchFamily="2" charset="0"/>
              </a:rPr>
              <a:t> </a:t>
            </a:r>
            <a:r>
              <a:rPr lang="pt-BR" sz="1200" dirty="0" err="1">
                <a:solidFill>
                  <a:schemeClr val="bg1"/>
                </a:solidFill>
                <a:latin typeface="Work Sans" pitchFamily="2" charset="0"/>
              </a:rPr>
              <a:t>tempor</a:t>
            </a:r>
            <a:r>
              <a:rPr lang="pt-BR" sz="1200" dirty="0">
                <a:solidFill>
                  <a:schemeClr val="bg1"/>
                </a:solidFill>
                <a:latin typeface="Work Sans" pitchFamily="2" charset="0"/>
              </a:rPr>
              <a:t> </a:t>
            </a:r>
            <a:r>
              <a:rPr lang="pt-BR" sz="1200" dirty="0" err="1">
                <a:solidFill>
                  <a:schemeClr val="bg1"/>
                </a:solidFill>
                <a:latin typeface="Work Sans" pitchFamily="2" charset="0"/>
              </a:rPr>
              <a:t>incididunt</a:t>
            </a:r>
            <a:r>
              <a:rPr lang="pt-BR" sz="1200" dirty="0">
                <a:solidFill>
                  <a:schemeClr val="bg1"/>
                </a:solidFill>
                <a:latin typeface="Work Sans" pitchFamily="2" charset="0"/>
              </a:rPr>
              <a:t> ut labore et </a:t>
            </a:r>
            <a:r>
              <a:rPr lang="pt-BR" sz="1200" dirty="0" err="1">
                <a:solidFill>
                  <a:schemeClr val="bg1"/>
                </a:solidFill>
                <a:latin typeface="Work Sans" pitchFamily="2" charset="0"/>
              </a:rPr>
              <a:t>dolore</a:t>
            </a:r>
            <a:r>
              <a:rPr lang="pt-BR" sz="1200" dirty="0">
                <a:solidFill>
                  <a:schemeClr val="bg1"/>
                </a:solidFill>
                <a:latin typeface="Work Sans" pitchFamily="2" charset="0"/>
              </a:rPr>
              <a:t> magna. </a:t>
            </a:r>
          </a:p>
        </p:txBody>
      </p:sp>
      <p:sp>
        <p:nvSpPr>
          <p:cNvPr id="17" name="Título 1">
            <a:extLst>
              <a:ext uri="{FF2B5EF4-FFF2-40B4-BE49-F238E27FC236}">
                <a16:creationId xmlns:a16="http://schemas.microsoft.com/office/drawing/2014/main" id="{8C36E35F-9C12-5F77-86F7-8B5C0C9460D8}"/>
              </a:ext>
            </a:extLst>
          </p:cNvPr>
          <p:cNvSpPr txBox="1">
            <a:spLocks/>
          </p:cNvSpPr>
          <p:nvPr/>
        </p:nvSpPr>
        <p:spPr>
          <a:xfrm>
            <a:off x="9696451"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Five</a:t>
            </a:r>
          </a:p>
        </p:txBody>
      </p:sp>
      <p:cxnSp>
        <p:nvCxnSpPr>
          <p:cNvPr id="51" name="Straight Connector 50">
            <a:extLst>
              <a:ext uri="{FF2B5EF4-FFF2-40B4-BE49-F238E27FC236}">
                <a16:creationId xmlns:a16="http://schemas.microsoft.com/office/drawing/2014/main" id="{6740ABCD-E2C8-6CB7-E268-54BD33BDF86F}"/>
              </a:ext>
            </a:extLst>
          </p:cNvPr>
          <p:cNvCxnSpPr>
            <a:cxnSpLocks/>
          </p:cNvCxnSpPr>
          <p:nvPr/>
        </p:nvCxnSpPr>
        <p:spPr>
          <a:xfrm flipV="1">
            <a:off x="342773" y="2372998"/>
            <a:ext cx="0" cy="432816"/>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028F01F7-6AA1-FAD6-B01C-9D4453DA60F9}"/>
              </a:ext>
            </a:extLst>
          </p:cNvPr>
          <p:cNvCxnSpPr>
            <a:cxnSpLocks/>
          </p:cNvCxnSpPr>
          <p:nvPr/>
        </p:nvCxnSpPr>
        <p:spPr>
          <a:xfrm flipV="1">
            <a:off x="2708021" y="2372998"/>
            <a:ext cx="0" cy="432816"/>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68311F8D-C9D9-F8A6-CB6A-2CCFBFCD7DC1}"/>
              </a:ext>
            </a:extLst>
          </p:cNvPr>
          <p:cNvCxnSpPr>
            <a:cxnSpLocks/>
          </p:cNvCxnSpPr>
          <p:nvPr/>
        </p:nvCxnSpPr>
        <p:spPr>
          <a:xfrm flipV="1">
            <a:off x="5091557" y="2372998"/>
            <a:ext cx="0" cy="432816"/>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1BFA441A-D875-4665-CB93-DD39BD09FE3C}"/>
              </a:ext>
            </a:extLst>
          </p:cNvPr>
          <p:cNvCxnSpPr>
            <a:cxnSpLocks/>
          </p:cNvCxnSpPr>
          <p:nvPr/>
        </p:nvCxnSpPr>
        <p:spPr>
          <a:xfrm flipV="1">
            <a:off x="7383653" y="2372998"/>
            <a:ext cx="0" cy="432816"/>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019B2C2A-92F1-F95D-5DD8-9C6042D889F8}"/>
              </a:ext>
            </a:extLst>
          </p:cNvPr>
          <p:cNvCxnSpPr>
            <a:cxnSpLocks/>
          </p:cNvCxnSpPr>
          <p:nvPr/>
        </p:nvCxnSpPr>
        <p:spPr>
          <a:xfrm flipV="1">
            <a:off x="9761093" y="2372998"/>
            <a:ext cx="0" cy="432816"/>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B1D245AF-B87C-467D-09AD-E39B8A2B980C}"/>
              </a:ext>
            </a:extLst>
          </p:cNvPr>
          <p:cNvCxnSpPr/>
          <p:nvPr/>
        </p:nvCxnSpPr>
        <p:spPr>
          <a:xfrm>
            <a:off x="342773" y="2588390"/>
            <a:ext cx="198386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EB59CA9-4B9E-CE97-8C76-D36424105E08}"/>
              </a:ext>
            </a:extLst>
          </p:cNvPr>
          <p:cNvCxnSpPr/>
          <p:nvPr/>
        </p:nvCxnSpPr>
        <p:spPr>
          <a:xfrm>
            <a:off x="2708021" y="2588390"/>
            <a:ext cx="198386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815B85D-5570-6CCB-50D7-37871E7EDEFE}"/>
              </a:ext>
            </a:extLst>
          </p:cNvPr>
          <p:cNvCxnSpPr>
            <a:cxnSpLocks/>
          </p:cNvCxnSpPr>
          <p:nvPr/>
        </p:nvCxnSpPr>
        <p:spPr>
          <a:xfrm>
            <a:off x="5096446" y="2588390"/>
            <a:ext cx="1875854"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457B184-D2E9-5D07-5B6E-068BF254FF11}"/>
              </a:ext>
            </a:extLst>
          </p:cNvPr>
          <p:cNvCxnSpPr/>
          <p:nvPr/>
        </p:nvCxnSpPr>
        <p:spPr>
          <a:xfrm>
            <a:off x="7383653" y="2588390"/>
            <a:ext cx="198386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A7788A6A-8CCF-DC1E-EFB3-822C999300CC}"/>
              </a:ext>
            </a:extLst>
          </p:cNvPr>
          <p:cNvCxnSpPr>
            <a:cxnSpLocks/>
          </p:cNvCxnSpPr>
          <p:nvPr/>
        </p:nvCxnSpPr>
        <p:spPr>
          <a:xfrm>
            <a:off x="9761093" y="2588390"/>
            <a:ext cx="243090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9630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C2340"/>
        </a:solidFill>
        <a:effectLst/>
      </p:bgPr>
    </p:bg>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DF34826-C7D3-021B-56B8-5DC57991DCBB}"/>
              </a:ext>
            </a:extLst>
          </p:cNvPr>
          <p:cNvSpPr txBox="1">
            <a:spLocks/>
          </p:cNvSpPr>
          <p:nvPr/>
        </p:nvSpPr>
        <p:spPr>
          <a:xfrm>
            <a:off x="263525" y="1921891"/>
            <a:ext cx="1636395"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1. Step </a:t>
            </a:r>
            <a:r>
              <a:rPr lang="pt-BR" sz="2000" b="0" err="1">
                <a:solidFill>
                  <a:schemeClr val="bg1"/>
                </a:solidFill>
                <a:latin typeface="Work Sans" pitchFamily="2" charset="0"/>
              </a:rPr>
              <a:t>One</a:t>
            </a:r>
            <a:endParaRPr lang="pt-BR" sz="2000" b="0">
              <a:solidFill>
                <a:schemeClr val="bg1"/>
              </a:solidFill>
              <a:latin typeface="Work Sans" pitchFamily="2" charset="0"/>
            </a:endParaRPr>
          </a:p>
        </p:txBody>
      </p:sp>
      <p:sp>
        <p:nvSpPr>
          <p:cNvPr id="14" name="Espaço Reservado para Texto 8">
            <a:extLst>
              <a:ext uri="{FF2B5EF4-FFF2-40B4-BE49-F238E27FC236}">
                <a16:creationId xmlns:a16="http://schemas.microsoft.com/office/drawing/2014/main" id="{EFC42151-E580-3799-68A5-B8A8A290EFBD}"/>
              </a:ext>
            </a:extLst>
          </p:cNvPr>
          <p:cNvSpPr txBox="1">
            <a:spLocks/>
          </p:cNvSpPr>
          <p:nvPr/>
        </p:nvSpPr>
        <p:spPr>
          <a:xfrm>
            <a:off x="273685" y="2183510"/>
            <a:ext cx="1636395" cy="53970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grpSp>
        <p:nvGrpSpPr>
          <p:cNvPr id="36" name="Group 35">
            <a:extLst>
              <a:ext uri="{FF2B5EF4-FFF2-40B4-BE49-F238E27FC236}">
                <a16:creationId xmlns:a16="http://schemas.microsoft.com/office/drawing/2014/main" id="{6F82ED12-0E1F-727C-7FDD-AA5C2FF3C71A}"/>
              </a:ext>
            </a:extLst>
          </p:cNvPr>
          <p:cNvGrpSpPr/>
          <p:nvPr/>
        </p:nvGrpSpPr>
        <p:grpSpPr>
          <a:xfrm>
            <a:off x="291973" y="2946843"/>
            <a:ext cx="8644807" cy="649852"/>
            <a:chOff x="291973" y="2692401"/>
            <a:chExt cx="8644807" cy="904294"/>
          </a:xfrm>
        </p:grpSpPr>
        <p:cxnSp>
          <p:nvCxnSpPr>
            <p:cNvPr id="51" name="Straight Connector 50">
              <a:extLst>
                <a:ext uri="{FF2B5EF4-FFF2-40B4-BE49-F238E27FC236}">
                  <a16:creationId xmlns:a16="http://schemas.microsoft.com/office/drawing/2014/main" id="{8DDF1626-D3DD-C3ED-E3DF-0F69FEF85F6F}"/>
                </a:ext>
              </a:extLst>
            </p:cNvPr>
            <p:cNvCxnSpPr>
              <a:cxnSpLocks/>
            </p:cNvCxnSpPr>
            <p:nvPr/>
          </p:nvCxnSpPr>
          <p:spPr>
            <a:xfrm flipV="1">
              <a:off x="291973" y="2692401"/>
              <a:ext cx="0" cy="904294"/>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9EBE06-F921-55BB-0535-B1648529D3A5}"/>
                </a:ext>
              </a:extLst>
            </p:cNvPr>
            <p:cNvCxnSpPr>
              <a:cxnSpLocks/>
            </p:cNvCxnSpPr>
            <p:nvPr/>
          </p:nvCxnSpPr>
          <p:spPr>
            <a:xfrm flipV="1">
              <a:off x="3200370" y="2692401"/>
              <a:ext cx="0" cy="904294"/>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8AAD218-A618-EF9B-D05E-EA3C03D15F1E}"/>
                </a:ext>
              </a:extLst>
            </p:cNvPr>
            <p:cNvCxnSpPr>
              <a:cxnSpLocks/>
            </p:cNvCxnSpPr>
            <p:nvPr/>
          </p:nvCxnSpPr>
          <p:spPr>
            <a:xfrm flipV="1">
              <a:off x="6108767" y="2692401"/>
              <a:ext cx="0" cy="904294"/>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4741A09-161D-0410-071A-D1378A8E9541}"/>
                </a:ext>
              </a:extLst>
            </p:cNvPr>
            <p:cNvCxnSpPr>
              <a:cxnSpLocks/>
            </p:cNvCxnSpPr>
            <p:nvPr/>
          </p:nvCxnSpPr>
          <p:spPr>
            <a:xfrm flipV="1">
              <a:off x="8936780" y="2692401"/>
              <a:ext cx="0" cy="904294"/>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7" name="Título 1">
            <a:extLst>
              <a:ext uri="{FF2B5EF4-FFF2-40B4-BE49-F238E27FC236}">
                <a16:creationId xmlns:a16="http://schemas.microsoft.com/office/drawing/2014/main" id="{DC9E0F07-0F69-DA56-C8E6-784F9E0C211E}"/>
              </a:ext>
            </a:extLst>
          </p:cNvPr>
          <p:cNvSpPr txBox="1">
            <a:spLocks/>
          </p:cNvSpPr>
          <p:nvPr/>
        </p:nvSpPr>
        <p:spPr>
          <a:xfrm>
            <a:off x="3169890" y="1921891"/>
            <a:ext cx="1927895" cy="315254"/>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3. Step </a:t>
            </a:r>
            <a:r>
              <a:rPr lang="pt-BR" sz="2000" b="0" err="1">
                <a:solidFill>
                  <a:schemeClr val="bg1"/>
                </a:solidFill>
                <a:latin typeface="Work Sans" pitchFamily="2" charset="0"/>
              </a:rPr>
              <a:t>Three</a:t>
            </a:r>
            <a:endParaRPr lang="pt-BR" sz="2000" b="0">
              <a:solidFill>
                <a:schemeClr val="bg1"/>
              </a:solidFill>
              <a:latin typeface="Work Sans" pitchFamily="2" charset="0"/>
            </a:endParaRPr>
          </a:p>
        </p:txBody>
      </p:sp>
      <p:sp>
        <p:nvSpPr>
          <p:cNvPr id="38" name="Espaço Reservado para Texto 8">
            <a:extLst>
              <a:ext uri="{FF2B5EF4-FFF2-40B4-BE49-F238E27FC236}">
                <a16:creationId xmlns:a16="http://schemas.microsoft.com/office/drawing/2014/main" id="{6084A967-745A-C22A-482D-EFA19EFE8052}"/>
              </a:ext>
            </a:extLst>
          </p:cNvPr>
          <p:cNvSpPr txBox="1">
            <a:spLocks/>
          </p:cNvSpPr>
          <p:nvPr/>
        </p:nvSpPr>
        <p:spPr>
          <a:xfrm>
            <a:off x="3180050" y="2183510"/>
            <a:ext cx="1636395" cy="53970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39" name="Título 1">
            <a:extLst>
              <a:ext uri="{FF2B5EF4-FFF2-40B4-BE49-F238E27FC236}">
                <a16:creationId xmlns:a16="http://schemas.microsoft.com/office/drawing/2014/main" id="{51724FEF-5FB0-F50E-58E4-95B2C876B237}"/>
              </a:ext>
            </a:extLst>
          </p:cNvPr>
          <p:cNvSpPr txBox="1">
            <a:spLocks/>
          </p:cNvSpPr>
          <p:nvPr/>
        </p:nvSpPr>
        <p:spPr>
          <a:xfrm>
            <a:off x="6076255" y="1921891"/>
            <a:ext cx="1636395"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5. Step Five</a:t>
            </a:r>
          </a:p>
        </p:txBody>
      </p:sp>
      <p:sp>
        <p:nvSpPr>
          <p:cNvPr id="40" name="Espaço Reservado para Texto 8">
            <a:extLst>
              <a:ext uri="{FF2B5EF4-FFF2-40B4-BE49-F238E27FC236}">
                <a16:creationId xmlns:a16="http://schemas.microsoft.com/office/drawing/2014/main" id="{FC5723B5-FA43-170E-3BA0-1486D021476E}"/>
              </a:ext>
            </a:extLst>
          </p:cNvPr>
          <p:cNvSpPr txBox="1">
            <a:spLocks/>
          </p:cNvSpPr>
          <p:nvPr/>
        </p:nvSpPr>
        <p:spPr>
          <a:xfrm>
            <a:off x="6086415" y="2183510"/>
            <a:ext cx="1636395" cy="53970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41" name="Título 1">
            <a:extLst>
              <a:ext uri="{FF2B5EF4-FFF2-40B4-BE49-F238E27FC236}">
                <a16:creationId xmlns:a16="http://schemas.microsoft.com/office/drawing/2014/main" id="{BA526DE3-731D-3065-E074-BD922FAFC352}"/>
              </a:ext>
            </a:extLst>
          </p:cNvPr>
          <p:cNvSpPr txBox="1">
            <a:spLocks/>
          </p:cNvSpPr>
          <p:nvPr/>
        </p:nvSpPr>
        <p:spPr>
          <a:xfrm>
            <a:off x="8881916" y="1921892"/>
            <a:ext cx="1860029" cy="256628"/>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7. Step </a:t>
            </a:r>
            <a:r>
              <a:rPr lang="pt-BR" sz="2000" b="0" err="1">
                <a:solidFill>
                  <a:schemeClr val="bg1"/>
                </a:solidFill>
                <a:latin typeface="Work Sans" pitchFamily="2" charset="0"/>
              </a:rPr>
              <a:t>Seven</a:t>
            </a:r>
            <a:endParaRPr lang="pt-BR" sz="2000" b="0">
              <a:solidFill>
                <a:schemeClr val="bg1"/>
              </a:solidFill>
              <a:latin typeface="Work Sans" pitchFamily="2" charset="0"/>
            </a:endParaRPr>
          </a:p>
        </p:txBody>
      </p:sp>
      <p:sp>
        <p:nvSpPr>
          <p:cNvPr id="42" name="Espaço Reservado para Texto 8">
            <a:extLst>
              <a:ext uri="{FF2B5EF4-FFF2-40B4-BE49-F238E27FC236}">
                <a16:creationId xmlns:a16="http://schemas.microsoft.com/office/drawing/2014/main" id="{0C0485E9-4D90-ACC1-4D7B-FC31AB30ACC1}"/>
              </a:ext>
            </a:extLst>
          </p:cNvPr>
          <p:cNvSpPr txBox="1">
            <a:spLocks/>
          </p:cNvSpPr>
          <p:nvPr/>
        </p:nvSpPr>
        <p:spPr>
          <a:xfrm>
            <a:off x="8892076" y="2183510"/>
            <a:ext cx="1636395" cy="53970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43" name="Título 1">
            <a:extLst>
              <a:ext uri="{FF2B5EF4-FFF2-40B4-BE49-F238E27FC236}">
                <a16:creationId xmlns:a16="http://schemas.microsoft.com/office/drawing/2014/main" id="{473DEBFF-95DB-F0D6-D490-9F02BFB87297}"/>
              </a:ext>
            </a:extLst>
          </p:cNvPr>
          <p:cNvSpPr txBox="1">
            <a:spLocks/>
          </p:cNvSpPr>
          <p:nvPr/>
        </p:nvSpPr>
        <p:spPr>
          <a:xfrm>
            <a:off x="10295132" y="4709984"/>
            <a:ext cx="1636395"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8. Step </a:t>
            </a:r>
            <a:r>
              <a:rPr lang="pt-BR" sz="2000" b="0" err="1">
                <a:solidFill>
                  <a:schemeClr val="bg1"/>
                </a:solidFill>
                <a:latin typeface="Work Sans" pitchFamily="2" charset="0"/>
              </a:rPr>
              <a:t>Eight</a:t>
            </a:r>
            <a:endParaRPr lang="pt-BR" sz="2000" b="0">
              <a:solidFill>
                <a:schemeClr val="bg1"/>
              </a:solidFill>
              <a:latin typeface="Work Sans" pitchFamily="2" charset="0"/>
            </a:endParaRPr>
          </a:p>
        </p:txBody>
      </p:sp>
      <p:sp>
        <p:nvSpPr>
          <p:cNvPr id="44" name="Espaço Reservado para Texto 8">
            <a:extLst>
              <a:ext uri="{FF2B5EF4-FFF2-40B4-BE49-F238E27FC236}">
                <a16:creationId xmlns:a16="http://schemas.microsoft.com/office/drawing/2014/main" id="{3F84403E-AB85-7C50-6652-68685A100562}"/>
              </a:ext>
            </a:extLst>
          </p:cNvPr>
          <p:cNvSpPr txBox="1">
            <a:spLocks/>
          </p:cNvSpPr>
          <p:nvPr/>
        </p:nvSpPr>
        <p:spPr>
          <a:xfrm>
            <a:off x="10305292" y="4971603"/>
            <a:ext cx="1636395" cy="53970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45" name="Título 1">
            <a:extLst>
              <a:ext uri="{FF2B5EF4-FFF2-40B4-BE49-F238E27FC236}">
                <a16:creationId xmlns:a16="http://schemas.microsoft.com/office/drawing/2014/main" id="{B95FABBE-09A2-1726-BEF0-4719658A34D8}"/>
              </a:ext>
            </a:extLst>
          </p:cNvPr>
          <p:cNvSpPr txBox="1">
            <a:spLocks/>
          </p:cNvSpPr>
          <p:nvPr/>
        </p:nvSpPr>
        <p:spPr>
          <a:xfrm>
            <a:off x="7481686" y="4709984"/>
            <a:ext cx="1636395"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6. Step Six</a:t>
            </a:r>
          </a:p>
        </p:txBody>
      </p:sp>
      <p:sp>
        <p:nvSpPr>
          <p:cNvPr id="46" name="Espaço Reservado para Texto 8">
            <a:extLst>
              <a:ext uri="{FF2B5EF4-FFF2-40B4-BE49-F238E27FC236}">
                <a16:creationId xmlns:a16="http://schemas.microsoft.com/office/drawing/2014/main" id="{86E05986-032A-26C3-FB7D-F1B2288192BE}"/>
              </a:ext>
            </a:extLst>
          </p:cNvPr>
          <p:cNvSpPr txBox="1">
            <a:spLocks/>
          </p:cNvSpPr>
          <p:nvPr/>
        </p:nvSpPr>
        <p:spPr>
          <a:xfrm>
            <a:off x="7491846" y="4971603"/>
            <a:ext cx="1636395" cy="53970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47" name="Título 1">
            <a:extLst>
              <a:ext uri="{FF2B5EF4-FFF2-40B4-BE49-F238E27FC236}">
                <a16:creationId xmlns:a16="http://schemas.microsoft.com/office/drawing/2014/main" id="{A4E6BCE6-06EB-4090-2EA7-15DB5F2CC4DF}"/>
              </a:ext>
            </a:extLst>
          </p:cNvPr>
          <p:cNvSpPr txBox="1">
            <a:spLocks/>
          </p:cNvSpPr>
          <p:nvPr/>
        </p:nvSpPr>
        <p:spPr>
          <a:xfrm>
            <a:off x="4578672" y="4709984"/>
            <a:ext cx="1636395"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4. Step Four</a:t>
            </a:r>
          </a:p>
        </p:txBody>
      </p:sp>
      <p:sp>
        <p:nvSpPr>
          <p:cNvPr id="48" name="Espaço Reservado para Texto 8">
            <a:extLst>
              <a:ext uri="{FF2B5EF4-FFF2-40B4-BE49-F238E27FC236}">
                <a16:creationId xmlns:a16="http://schemas.microsoft.com/office/drawing/2014/main" id="{43E018EF-51FE-616E-ACEF-C50C74D850E6}"/>
              </a:ext>
            </a:extLst>
          </p:cNvPr>
          <p:cNvSpPr txBox="1">
            <a:spLocks/>
          </p:cNvSpPr>
          <p:nvPr/>
        </p:nvSpPr>
        <p:spPr>
          <a:xfrm>
            <a:off x="4588832" y="4971603"/>
            <a:ext cx="1636395" cy="53970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49" name="Título 1">
            <a:extLst>
              <a:ext uri="{FF2B5EF4-FFF2-40B4-BE49-F238E27FC236}">
                <a16:creationId xmlns:a16="http://schemas.microsoft.com/office/drawing/2014/main" id="{B80E5B5F-EB90-E9EE-6CE7-66BB400117F1}"/>
              </a:ext>
            </a:extLst>
          </p:cNvPr>
          <p:cNvSpPr txBox="1">
            <a:spLocks/>
          </p:cNvSpPr>
          <p:nvPr/>
        </p:nvSpPr>
        <p:spPr>
          <a:xfrm>
            <a:off x="1651413" y="4709984"/>
            <a:ext cx="1636395"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2. Step </a:t>
            </a:r>
            <a:r>
              <a:rPr lang="pt-BR" sz="2000" b="0" err="1">
                <a:solidFill>
                  <a:schemeClr val="bg1"/>
                </a:solidFill>
                <a:latin typeface="Work Sans" pitchFamily="2" charset="0"/>
              </a:rPr>
              <a:t>Two</a:t>
            </a:r>
            <a:endParaRPr lang="pt-BR" sz="2000" b="0">
              <a:solidFill>
                <a:schemeClr val="bg1"/>
              </a:solidFill>
              <a:latin typeface="Work Sans" pitchFamily="2" charset="0"/>
            </a:endParaRPr>
          </a:p>
        </p:txBody>
      </p:sp>
      <p:sp>
        <p:nvSpPr>
          <p:cNvPr id="50" name="Espaço Reservado para Texto 8">
            <a:extLst>
              <a:ext uri="{FF2B5EF4-FFF2-40B4-BE49-F238E27FC236}">
                <a16:creationId xmlns:a16="http://schemas.microsoft.com/office/drawing/2014/main" id="{75B329DE-B3E5-38FD-A8C2-97DFC452F7B7}"/>
              </a:ext>
            </a:extLst>
          </p:cNvPr>
          <p:cNvSpPr txBox="1">
            <a:spLocks/>
          </p:cNvSpPr>
          <p:nvPr/>
        </p:nvSpPr>
        <p:spPr>
          <a:xfrm>
            <a:off x="1661573" y="4971603"/>
            <a:ext cx="1636395" cy="53970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cxnSp>
        <p:nvCxnSpPr>
          <p:cNvPr id="53" name="Straight Connector 52">
            <a:extLst>
              <a:ext uri="{FF2B5EF4-FFF2-40B4-BE49-F238E27FC236}">
                <a16:creationId xmlns:a16="http://schemas.microsoft.com/office/drawing/2014/main" id="{F55AD287-8D4E-0545-AF8E-668DB8343821}"/>
              </a:ext>
            </a:extLst>
          </p:cNvPr>
          <p:cNvCxnSpPr>
            <a:cxnSpLocks/>
          </p:cNvCxnSpPr>
          <p:nvPr/>
        </p:nvCxnSpPr>
        <p:spPr>
          <a:xfrm flipV="1">
            <a:off x="1746171" y="3601689"/>
            <a:ext cx="0" cy="558215"/>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25BC4533-C90D-7337-0AE5-56217A541EA9}"/>
              </a:ext>
            </a:extLst>
          </p:cNvPr>
          <p:cNvCxnSpPr>
            <a:cxnSpLocks/>
          </p:cNvCxnSpPr>
          <p:nvPr/>
        </p:nvCxnSpPr>
        <p:spPr>
          <a:xfrm flipV="1">
            <a:off x="4654568" y="3601689"/>
            <a:ext cx="0" cy="558215"/>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A3D7649-DCAF-B638-5EE5-93E1311781B0}"/>
              </a:ext>
            </a:extLst>
          </p:cNvPr>
          <p:cNvCxnSpPr>
            <a:cxnSpLocks/>
          </p:cNvCxnSpPr>
          <p:nvPr/>
        </p:nvCxnSpPr>
        <p:spPr>
          <a:xfrm flipV="1">
            <a:off x="7562965" y="3601689"/>
            <a:ext cx="0" cy="558215"/>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886CC2C-F246-DE54-585A-F7DD353A466D}"/>
              </a:ext>
            </a:extLst>
          </p:cNvPr>
          <p:cNvCxnSpPr>
            <a:cxnSpLocks/>
          </p:cNvCxnSpPr>
          <p:nvPr/>
        </p:nvCxnSpPr>
        <p:spPr>
          <a:xfrm flipV="1">
            <a:off x="10380930" y="3601689"/>
            <a:ext cx="0" cy="558215"/>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76382561-F934-A2B6-AF6C-6F1149AEBAC5}"/>
              </a:ext>
            </a:extLst>
          </p:cNvPr>
          <p:cNvGrpSpPr/>
          <p:nvPr/>
        </p:nvGrpSpPr>
        <p:grpSpPr>
          <a:xfrm>
            <a:off x="263525" y="1398899"/>
            <a:ext cx="346075" cy="346076"/>
            <a:chOff x="263525" y="1221743"/>
            <a:chExt cx="523230" cy="523232"/>
          </a:xfrm>
        </p:grpSpPr>
        <p:sp>
          <p:nvSpPr>
            <p:cNvPr id="2" name="Oval 1">
              <a:extLst>
                <a:ext uri="{FF2B5EF4-FFF2-40B4-BE49-F238E27FC236}">
                  <a16:creationId xmlns:a16="http://schemas.microsoft.com/office/drawing/2014/main" id="{1B156F71-9840-0EB4-74F8-CF8AA99EDA12}"/>
                </a:ext>
              </a:extLst>
            </p:cNvPr>
            <p:cNvSpPr/>
            <p:nvPr/>
          </p:nvSpPr>
          <p:spPr>
            <a:xfrm>
              <a:off x="263525" y="1483360"/>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3" name="Oval 2">
              <a:extLst>
                <a:ext uri="{FF2B5EF4-FFF2-40B4-BE49-F238E27FC236}">
                  <a16:creationId xmlns:a16="http://schemas.microsoft.com/office/drawing/2014/main" id="{C2911513-A3B3-7437-F820-357871140BEE}"/>
                </a:ext>
              </a:extLst>
            </p:cNvPr>
            <p:cNvSpPr/>
            <p:nvPr/>
          </p:nvSpPr>
          <p:spPr>
            <a:xfrm>
              <a:off x="263525" y="1221743"/>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4" name="Oval 3">
              <a:extLst>
                <a:ext uri="{FF2B5EF4-FFF2-40B4-BE49-F238E27FC236}">
                  <a16:creationId xmlns:a16="http://schemas.microsoft.com/office/drawing/2014/main" id="{0B3AEFC4-0C9B-3F8D-51B1-5974A4F0D550}"/>
                </a:ext>
              </a:extLst>
            </p:cNvPr>
            <p:cNvSpPr/>
            <p:nvPr/>
          </p:nvSpPr>
          <p:spPr>
            <a:xfrm>
              <a:off x="525140" y="1483360"/>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5" name="Oval 4">
              <a:extLst>
                <a:ext uri="{FF2B5EF4-FFF2-40B4-BE49-F238E27FC236}">
                  <a16:creationId xmlns:a16="http://schemas.microsoft.com/office/drawing/2014/main" id="{AFD5B3C0-5ACF-4BA3-1B17-1CE741BA93ED}"/>
                </a:ext>
              </a:extLst>
            </p:cNvPr>
            <p:cNvSpPr/>
            <p:nvPr/>
          </p:nvSpPr>
          <p:spPr>
            <a:xfrm>
              <a:off x="525140" y="1221743"/>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grpSp>
      <p:grpSp>
        <p:nvGrpSpPr>
          <p:cNvPr id="7" name="Group 6">
            <a:extLst>
              <a:ext uri="{FF2B5EF4-FFF2-40B4-BE49-F238E27FC236}">
                <a16:creationId xmlns:a16="http://schemas.microsoft.com/office/drawing/2014/main" id="{758E49A9-AB3C-A442-A592-97D6EDD945FE}"/>
              </a:ext>
            </a:extLst>
          </p:cNvPr>
          <p:cNvGrpSpPr/>
          <p:nvPr/>
        </p:nvGrpSpPr>
        <p:grpSpPr>
          <a:xfrm>
            <a:off x="1638586" y="4261908"/>
            <a:ext cx="519114" cy="346076"/>
            <a:chOff x="263525" y="1221743"/>
            <a:chExt cx="784848" cy="523232"/>
          </a:xfrm>
        </p:grpSpPr>
        <p:sp>
          <p:nvSpPr>
            <p:cNvPr id="8" name="Oval 7">
              <a:extLst>
                <a:ext uri="{FF2B5EF4-FFF2-40B4-BE49-F238E27FC236}">
                  <a16:creationId xmlns:a16="http://schemas.microsoft.com/office/drawing/2014/main" id="{CDFF1997-F11F-474B-4917-67D45B16B52A}"/>
                </a:ext>
              </a:extLst>
            </p:cNvPr>
            <p:cNvSpPr/>
            <p:nvPr/>
          </p:nvSpPr>
          <p:spPr>
            <a:xfrm>
              <a:off x="263525" y="1483360"/>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9" name="Oval 8">
              <a:extLst>
                <a:ext uri="{FF2B5EF4-FFF2-40B4-BE49-F238E27FC236}">
                  <a16:creationId xmlns:a16="http://schemas.microsoft.com/office/drawing/2014/main" id="{3AE6B901-3776-C181-4511-919560C2A856}"/>
                </a:ext>
              </a:extLst>
            </p:cNvPr>
            <p:cNvSpPr/>
            <p:nvPr/>
          </p:nvSpPr>
          <p:spPr>
            <a:xfrm>
              <a:off x="263525" y="1221743"/>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10" name="Oval 9">
              <a:extLst>
                <a:ext uri="{FF2B5EF4-FFF2-40B4-BE49-F238E27FC236}">
                  <a16:creationId xmlns:a16="http://schemas.microsoft.com/office/drawing/2014/main" id="{EFC54130-6768-625F-C01B-C4BCA3FE643D}"/>
                </a:ext>
              </a:extLst>
            </p:cNvPr>
            <p:cNvSpPr/>
            <p:nvPr/>
          </p:nvSpPr>
          <p:spPr>
            <a:xfrm>
              <a:off x="525140" y="1483360"/>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11" name="Oval 10">
              <a:extLst>
                <a:ext uri="{FF2B5EF4-FFF2-40B4-BE49-F238E27FC236}">
                  <a16:creationId xmlns:a16="http://schemas.microsoft.com/office/drawing/2014/main" id="{E0655933-1C10-B350-0ABA-7EBE0E0C53DB}"/>
                </a:ext>
              </a:extLst>
            </p:cNvPr>
            <p:cNvSpPr/>
            <p:nvPr/>
          </p:nvSpPr>
          <p:spPr>
            <a:xfrm>
              <a:off x="786757" y="1221743"/>
              <a:ext cx="261616" cy="2616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grpSp>
      <p:grpSp>
        <p:nvGrpSpPr>
          <p:cNvPr id="12" name="Group 11">
            <a:extLst>
              <a:ext uri="{FF2B5EF4-FFF2-40B4-BE49-F238E27FC236}">
                <a16:creationId xmlns:a16="http://schemas.microsoft.com/office/drawing/2014/main" id="{C8E2DC93-1A38-4659-5EFC-19C902841584}"/>
              </a:ext>
            </a:extLst>
          </p:cNvPr>
          <p:cNvGrpSpPr/>
          <p:nvPr/>
        </p:nvGrpSpPr>
        <p:grpSpPr>
          <a:xfrm>
            <a:off x="3169890" y="1398899"/>
            <a:ext cx="346075" cy="346076"/>
            <a:chOff x="263525" y="1221743"/>
            <a:chExt cx="523230" cy="523232"/>
          </a:xfrm>
        </p:grpSpPr>
        <p:sp>
          <p:nvSpPr>
            <p:cNvPr id="15" name="Oval 14">
              <a:extLst>
                <a:ext uri="{FF2B5EF4-FFF2-40B4-BE49-F238E27FC236}">
                  <a16:creationId xmlns:a16="http://schemas.microsoft.com/office/drawing/2014/main" id="{44A244DA-E4E0-DE73-AD11-FE9B428BE553}"/>
                </a:ext>
              </a:extLst>
            </p:cNvPr>
            <p:cNvSpPr/>
            <p:nvPr/>
          </p:nvSpPr>
          <p:spPr>
            <a:xfrm>
              <a:off x="263525" y="1483360"/>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16" name="Oval 15">
              <a:extLst>
                <a:ext uri="{FF2B5EF4-FFF2-40B4-BE49-F238E27FC236}">
                  <a16:creationId xmlns:a16="http://schemas.microsoft.com/office/drawing/2014/main" id="{58AAC37D-DA53-0FB1-9C77-8AB951501A7A}"/>
                </a:ext>
              </a:extLst>
            </p:cNvPr>
            <p:cNvSpPr/>
            <p:nvPr/>
          </p:nvSpPr>
          <p:spPr>
            <a:xfrm>
              <a:off x="263525" y="1221743"/>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17" name="Oval 16">
              <a:extLst>
                <a:ext uri="{FF2B5EF4-FFF2-40B4-BE49-F238E27FC236}">
                  <a16:creationId xmlns:a16="http://schemas.microsoft.com/office/drawing/2014/main" id="{37EE7505-31FC-EE69-CEEA-30D01A111759}"/>
                </a:ext>
              </a:extLst>
            </p:cNvPr>
            <p:cNvSpPr/>
            <p:nvPr/>
          </p:nvSpPr>
          <p:spPr>
            <a:xfrm>
              <a:off x="525140" y="1483360"/>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grpSp>
      <p:grpSp>
        <p:nvGrpSpPr>
          <p:cNvPr id="22" name="Group 21">
            <a:extLst>
              <a:ext uri="{FF2B5EF4-FFF2-40B4-BE49-F238E27FC236}">
                <a16:creationId xmlns:a16="http://schemas.microsoft.com/office/drawing/2014/main" id="{9B8DE2A4-0583-0B27-CF8A-3E0792498E6D}"/>
              </a:ext>
            </a:extLst>
          </p:cNvPr>
          <p:cNvGrpSpPr/>
          <p:nvPr/>
        </p:nvGrpSpPr>
        <p:grpSpPr>
          <a:xfrm>
            <a:off x="4578672" y="4261908"/>
            <a:ext cx="519115" cy="346076"/>
            <a:chOff x="263525" y="1221743"/>
            <a:chExt cx="784849" cy="523232"/>
          </a:xfrm>
        </p:grpSpPr>
        <p:sp>
          <p:nvSpPr>
            <p:cNvPr id="26" name="Oval 25">
              <a:extLst>
                <a:ext uri="{FF2B5EF4-FFF2-40B4-BE49-F238E27FC236}">
                  <a16:creationId xmlns:a16="http://schemas.microsoft.com/office/drawing/2014/main" id="{65DD3E4A-20C1-5B8C-1832-B0B658551950}"/>
                </a:ext>
              </a:extLst>
            </p:cNvPr>
            <p:cNvSpPr/>
            <p:nvPr/>
          </p:nvSpPr>
          <p:spPr>
            <a:xfrm>
              <a:off x="263525" y="1483360"/>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30" name="Oval 29">
              <a:extLst>
                <a:ext uri="{FF2B5EF4-FFF2-40B4-BE49-F238E27FC236}">
                  <a16:creationId xmlns:a16="http://schemas.microsoft.com/office/drawing/2014/main" id="{B0A7099A-2DDB-14E1-EBF7-51F26470B3AA}"/>
                </a:ext>
              </a:extLst>
            </p:cNvPr>
            <p:cNvSpPr/>
            <p:nvPr/>
          </p:nvSpPr>
          <p:spPr>
            <a:xfrm>
              <a:off x="263525" y="1221743"/>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32" name="Oval 31">
              <a:extLst>
                <a:ext uri="{FF2B5EF4-FFF2-40B4-BE49-F238E27FC236}">
                  <a16:creationId xmlns:a16="http://schemas.microsoft.com/office/drawing/2014/main" id="{B08BEEBE-719A-C14D-4F35-5CAC808BD328}"/>
                </a:ext>
              </a:extLst>
            </p:cNvPr>
            <p:cNvSpPr/>
            <p:nvPr/>
          </p:nvSpPr>
          <p:spPr>
            <a:xfrm>
              <a:off x="786758" y="1483361"/>
              <a:ext cx="261616" cy="2616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grpSp>
      <p:grpSp>
        <p:nvGrpSpPr>
          <p:cNvPr id="56" name="Group 55">
            <a:extLst>
              <a:ext uri="{FF2B5EF4-FFF2-40B4-BE49-F238E27FC236}">
                <a16:creationId xmlns:a16="http://schemas.microsoft.com/office/drawing/2014/main" id="{3A275660-B12A-AABC-A2C5-4AC64F765463}"/>
              </a:ext>
            </a:extLst>
          </p:cNvPr>
          <p:cNvGrpSpPr/>
          <p:nvPr/>
        </p:nvGrpSpPr>
        <p:grpSpPr>
          <a:xfrm>
            <a:off x="6070160" y="1398899"/>
            <a:ext cx="173038" cy="346076"/>
            <a:chOff x="263525" y="1221743"/>
            <a:chExt cx="261615" cy="523232"/>
          </a:xfrm>
        </p:grpSpPr>
        <p:sp>
          <p:nvSpPr>
            <p:cNvPr id="57" name="Oval 56">
              <a:extLst>
                <a:ext uri="{FF2B5EF4-FFF2-40B4-BE49-F238E27FC236}">
                  <a16:creationId xmlns:a16="http://schemas.microsoft.com/office/drawing/2014/main" id="{7E98C362-2632-2F94-3B8B-BB7CEA18D11C}"/>
                </a:ext>
              </a:extLst>
            </p:cNvPr>
            <p:cNvSpPr/>
            <p:nvPr/>
          </p:nvSpPr>
          <p:spPr>
            <a:xfrm>
              <a:off x="263525" y="1483360"/>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62" name="Oval 61">
              <a:extLst>
                <a:ext uri="{FF2B5EF4-FFF2-40B4-BE49-F238E27FC236}">
                  <a16:creationId xmlns:a16="http://schemas.microsoft.com/office/drawing/2014/main" id="{82D08D80-ABDD-D091-2BBF-ED8A8B094D5A}"/>
                </a:ext>
              </a:extLst>
            </p:cNvPr>
            <p:cNvSpPr/>
            <p:nvPr/>
          </p:nvSpPr>
          <p:spPr>
            <a:xfrm>
              <a:off x="263525" y="1221743"/>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grpSp>
      <p:grpSp>
        <p:nvGrpSpPr>
          <p:cNvPr id="64" name="Group 63">
            <a:extLst>
              <a:ext uri="{FF2B5EF4-FFF2-40B4-BE49-F238E27FC236}">
                <a16:creationId xmlns:a16="http://schemas.microsoft.com/office/drawing/2014/main" id="{FB4F3C76-FB3F-C6EF-5346-5C7A3CBE67A0}"/>
              </a:ext>
            </a:extLst>
          </p:cNvPr>
          <p:cNvGrpSpPr/>
          <p:nvPr/>
        </p:nvGrpSpPr>
        <p:grpSpPr>
          <a:xfrm>
            <a:off x="7481686" y="4261908"/>
            <a:ext cx="327642" cy="346076"/>
            <a:chOff x="263525" y="1221743"/>
            <a:chExt cx="495361" cy="523232"/>
          </a:xfrm>
        </p:grpSpPr>
        <p:sp>
          <p:nvSpPr>
            <p:cNvPr id="65" name="Oval 64">
              <a:extLst>
                <a:ext uri="{FF2B5EF4-FFF2-40B4-BE49-F238E27FC236}">
                  <a16:creationId xmlns:a16="http://schemas.microsoft.com/office/drawing/2014/main" id="{84C8596B-A5F5-5D8C-183F-64D283C8D5D5}"/>
                </a:ext>
              </a:extLst>
            </p:cNvPr>
            <p:cNvSpPr/>
            <p:nvPr/>
          </p:nvSpPr>
          <p:spPr>
            <a:xfrm>
              <a:off x="263525" y="1483360"/>
              <a:ext cx="261615" cy="261615"/>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66" name="Oval 65">
              <a:extLst>
                <a:ext uri="{FF2B5EF4-FFF2-40B4-BE49-F238E27FC236}">
                  <a16:creationId xmlns:a16="http://schemas.microsoft.com/office/drawing/2014/main" id="{254A431D-5DB8-C6C2-D2B4-F7D17B01A284}"/>
                </a:ext>
              </a:extLst>
            </p:cNvPr>
            <p:cNvSpPr/>
            <p:nvPr/>
          </p:nvSpPr>
          <p:spPr>
            <a:xfrm>
              <a:off x="497272" y="1221743"/>
              <a:ext cx="261614" cy="2616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grpSp>
      <p:sp>
        <p:nvSpPr>
          <p:cNvPr id="69" name="Oval 68">
            <a:extLst>
              <a:ext uri="{FF2B5EF4-FFF2-40B4-BE49-F238E27FC236}">
                <a16:creationId xmlns:a16="http://schemas.microsoft.com/office/drawing/2014/main" id="{AAF31E1B-82DF-0A96-0A28-8A39F0A40984}"/>
              </a:ext>
            </a:extLst>
          </p:cNvPr>
          <p:cNvSpPr/>
          <p:nvPr/>
        </p:nvSpPr>
        <p:spPr>
          <a:xfrm>
            <a:off x="8873876" y="1598587"/>
            <a:ext cx="173038" cy="173037"/>
          </a:xfrm>
          <a:prstGeom prst="ellips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72" name="Oval 71">
            <a:extLst>
              <a:ext uri="{FF2B5EF4-FFF2-40B4-BE49-F238E27FC236}">
                <a16:creationId xmlns:a16="http://schemas.microsoft.com/office/drawing/2014/main" id="{6BBE9538-11A4-F3E6-D9E8-B4CD42E2527F}"/>
              </a:ext>
            </a:extLst>
          </p:cNvPr>
          <p:cNvSpPr/>
          <p:nvPr/>
        </p:nvSpPr>
        <p:spPr>
          <a:xfrm>
            <a:off x="10287369" y="4435992"/>
            <a:ext cx="173038" cy="17303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63" name="Título 1">
            <a:extLst>
              <a:ext uri="{FF2B5EF4-FFF2-40B4-BE49-F238E27FC236}">
                <a16:creationId xmlns:a16="http://schemas.microsoft.com/office/drawing/2014/main" id="{DF3C45F6-8FC1-AD75-5488-50E93DBED3A9}"/>
              </a:ext>
            </a:extLst>
          </p:cNvPr>
          <p:cNvSpPr txBox="1">
            <a:spLocks/>
          </p:cNvSpPr>
          <p:nvPr/>
        </p:nvSpPr>
        <p:spPr>
          <a:xfrm>
            <a:off x="-65406" y="0"/>
            <a:ext cx="9450388" cy="918128"/>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800" b="0" err="1">
                <a:solidFill>
                  <a:schemeClr val="bg1"/>
                </a:solidFill>
                <a:latin typeface="+mn-lt"/>
              </a:rPr>
              <a:t>Rollout</a:t>
            </a:r>
            <a:r>
              <a:rPr lang="pt-BR" sz="4800" b="0">
                <a:solidFill>
                  <a:schemeClr val="bg1"/>
                </a:solidFill>
                <a:latin typeface="+mn-lt"/>
              </a:rPr>
              <a:t> </a:t>
            </a:r>
            <a:r>
              <a:rPr lang="pt-BR" sz="4800" b="0" err="1">
                <a:solidFill>
                  <a:schemeClr val="bg1"/>
                </a:solidFill>
                <a:latin typeface="+mn-lt"/>
              </a:rPr>
              <a:t>Plan</a:t>
            </a:r>
            <a:endParaRPr lang="pt-BR" sz="4800" b="0">
              <a:solidFill>
                <a:schemeClr val="bg1"/>
              </a:solidFill>
              <a:latin typeface="+mn-lt"/>
            </a:endParaRPr>
          </a:p>
        </p:txBody>
      </p:sp>
      <p:cxnSp>
        <p:nvCxnSpPr>
          <p:cNvPr id="33" name="Straight Connector 32">
            <a:extLst>
              <a:ext uri="{FF2B5EF4-FFF2-40B4-BE49-F238E27FC236}">
                <a16:creationId xmlns:a16="http://schemas.microsoft.com/office/drawing/2014/main" id="{CA5C9A0B-E67F-0863-918F-F61F1CC4E1B8}"/>
              </a:ext>
            </a:extLst>
          </p:cNvPr>
          <p:cNvCxnSpPr>
            <a:cxnSpLocks/>
          </p:cNvCxnSpPr>
          <p:nvPr/>
        </p:nvCxnSpPr>
        <p:spPr>
          <a:xfrm>
            <a:off x="291973" y="3596695"/>
            <a:ext cx="1190002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9121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
            <a:extLst>
              <a:ext uri="{FF2B5EF4-FFF2-40B4-BE49-F238E27FC236}">
                <a16:creationId xmlns:a16="http://schemas.microsoft.com/office/drawing/2014/main" id="{D15713FD-D95F-EA7B-8758-A84E246B289E}"/>
              </a:ext>
            </a:extLst>
          </p:cNvPr>
          <p:cNvSpPr txBox="1">
            <a:spLocks/>
          </p:cNvSpPr>
          <p:nvPr/>
        </p:nvSpPr>
        <p:spPr>
          <a:xfrm>
            <a:off x="228209" y="1142316"/>
            <a:ext cx="3877066" cy="1971593"/>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3200" b="0" dirty="0">
                <a:solidFill>
                  <a:srgbClr val="DA291C"/>
                </a:solidFill>
                <a:latin typeface="Work Sans Light" pitchFamily="2" charset="0"/>
              </a:rPr>
              <a:t>Modelo de Acompanhamento</a:t>
            </a:r>
          </a:p>
        </p:txBody>
      </p:sp>
      <p:pic>
        <p:nvPicPr>
          <p:cNvPr id="17" name="Imagem 5">
            <a:extLst>
              <a:ext uri="{FF2B5EF4-FFF2-40B4-BE49-F238E27FC236}">
                <a16:creationId xmlns:a16="http://schemas.microsoft.com/office/drawing/2014/main" id="{53A98A99-FA30-B160-E441-A5AB8F8CBD3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32000"/>
                    </a14:imgEffect>
                  </a14:imgLayer>
                </a14:imgProps>
              </a:ext>
              <a:ext uri="{28A0092B-C50C-407E-A947-70E740481C1C}">
                <a14:useLocalDpi xmlns:a14="http://schemas.microsoft.com/office/drawing/2010/main" val="0"/>
              </a:ext>
            </a:extLst>
          </a:blip>
          <a:srcRect l="10635" t="3" r="10635" b="5"/>
          <a:stretch/>
        </p:blipFill>
        <p:spPr>
          <a:xfrm>
            <a:off x="4224339" y="0"/>
            <a:ext cx="7967662" cy="6857972"/>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grpSp>
        <p:nvGrpSpPr>
          <p:cNvPr id="3" name="Graphic 6">
            <a:extLst>
              <a:ext uri="{FF2B5EF4-FFF2-40B4-BE49-F238E27FC236}">
                <a16:creationId xmlns:a16="http://schemas.microsoft.com/office/drawing/2014/main" id="{CF94EA65-28D8-E78B-5F62-704D33B57704}"/>
              </a:ext>
            </a:extLst>
          </p:cNvPr>
          <p:cNvGrpSpPr/>
          <p:nvPr/>
        </p:nvGrpSpPr>
        <p:grpSpPr>
          <a:xfrm>
            <a:off x="11618002" y="6507090"/>
            <a:ext cx="312729" cy="218045"/>
            <a:chOff x="3414712" y="1223962"/>
            <a:chExt cx="5362003" cy="3738562"/>
          </a:xfrm>
          <a:solidFill>
            <a:schemeClr val="bg1"/>
          </a:solidFill>
        </p:grpSpPr>
        <p:sp>
          <p:nvSpPr>
            <p:cNvPr id="4" name="Freeform: Shape 3">
              <a:extLst>
                <a:ext uri="{FF2B5EF4-FFF2-40B4-BE49-F238E27FC236}">
                  <a16:creationId xmlns:a16="http://schemas.microsoft.com/office/drawing/2014/main" id="{7E4FB72B-E219-F1B2-AE81-75880E53F52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solidFill>
                  <a:schemeClr val="bg1"/>
                </a:solidFill>
              </a:endParaRPr>
            </a:p>
          </p:txBody>
        </p:sp>
        <p:sp>
          <p:nvSpPr>
            <p:cNvPr id="5" name="Freeform: Shape 4">
              <a:extLst>
                <a:ext uri="{FF2B5EF4-FFF2-40B4-BE49-F238E27FC236}">
                  <a16:creationId xmlns:a16="http://schemas.microsoft.com/office/drawing/2014/main" id="{7783F4CC-BE91-A980-DE8E-4FE016574B2E}"/>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solidFill>
                  <a:schemeClr val="bg1"/>
                </a:solidFill>
              </a:endParaRPr>
            </a:p>
          </p:txBody>
        </p:sp>
        <p:sp>
          <p:nvSpPr>
            <p:cNvPr id="6" name="Freeform: Shape 5">
              <a:extLst>
                <a:ext uri="{FF2B5EF4-FFF2-40B4-BE49-F238E27FC236}">
                  <a16:creationId xmlns:a16="http://schemas.microsoft.com/office/drawing/2014/main" id="{EA16E249-DCA2-C8A5-420A-45803F8B29AD}"/>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solidFill>
                  <a:schemeClr val="bg1"/>
                </a:solidFill>
              </a:endParaRPr>
            </a:p>
          </p:txBody>
        </p:sp>
        <p:sp>
          <p:nvSpPr>
            <p:cNvPr id="7" name="Freeform: Shape 6">
              <a:extLst>
                <a:ext uri="{FF2B5EF4-FFF2-40B4-BE49-F238E27FC236}">
                  <a16:creationId xmlns:a16="http://schemas.microsoft.com/office/drawing/2014/main" id="{E44A1DF8-78E2-4916-EBA3-89DDF77304A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solidFill>
                  <a:schemeClr val="bg1"/>
                </a:solidFill>
              </a:endParaRPr>
            </a:p>
          </p:txBody>
        </p:sp>
      </p:grpSp>
      <p:sp>
        <p:nvSpPr>
          <p:cNvPr id="8" name="Título 3">
            <a:extLst>
              <a:ext uri="{FF2B5EF4-FFF2-40B4-BE49-F238E27FC236}">
                <a16:creationId xmlns:a16="http://schemas.microsoft.com/office/drawing/2014/main" id="{82D61206-556C-39E4-4F2A-E4A73E29238F}"/>
              </a:ext>
            </a:extLst>
          </p:cNvPr>
          <p:cNvSpPr txBox="1">
            <a:spLocks/>
          </p:cNvSpPr>
          <p:nvPr/>
        </p:nvSpPr>
        <p:spPr>
          <a:xfrm>
            <a:off x="168773" y="663840"/>
            <a:ext cx="4095306"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b="1" dirty="0">
                <a:solidFill>
                  <a:srgbClr val="0C2340"/>
                </a:solidFill>
                <a:latin typeface="Work Sans SemiBold" pitchFamily="2" charset="0"/>
              </a:rPr>
              <a:t>Gestão</a:t>
            </a:r>
          </a:p>
        </p:txBody>
      </p:sp>
      <p:pic>
        <p:nvPicPr>
          <p:cNvPr id="14" name="Graphic 13">
            <a:extLst>
              <a:ext uri="{FF2B5EF4-FFF2-40B4-BE49-F238E27FC236}">
                <a16:creationId xmlns:a16="http://schemas.microsoft.com/office/drawing/2014/main" id="{69BC4054-A07B-7B09-2964-C4E8B7EE30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68113" y="0"/>
            <a:ext cx="623887" cy="623887"/>
          </a:xfrm>
          <a:prstGeom prst="rect">
            <a:avLst/>
          </a:prstGeom>
        </p:spPr>
      </p:pic>
      <p:sp>
        <p:nvSpPr>
          <p:cNvPr id="2" name="TextBox 59">
            <a:extLst>
              <a:ext uri="{FF2B5EF4-FFF2-40B4-BE49-F238E27FC236}">
                <a16:creationId xmlns:a16="http://schemas.microsoft.com/office/drawing/2014/main" id="{8FC8F9B7-0729-B61B-2597-02157EB94D0F}"/>
              </a:ext>
            </a:extLst>
          </p:cNvPr>
          <p:cNvSpPr txBox="1"/>
          <p:nvPr/>
        </p:nvSpPr>
        <p:spPr>
          <a:xfrm>
            <a:off x="228209" y="2034468"/>
            <a:ext cx="2831331" cy="869212"/>
          </a:xfrm>
          <a:prstGeom prst="rect">
            <a:avLst/>
          </a:prstGeom>
        </p:spPr>
        <p:txBody>
          <a:bodyPr wrap="square" lIns="0" tIns="0" rIns="0" bIns="0" rtlCol="0" anchor="b">
            <a:spAutoFit/>
          </a:bodyPr>
          <a:lstStyle/>
          <a:p>
            <a:pPr defTabSz="609630">
              <a:lnSpc>
                <a:spcPct val="120000"/>
              </a:lnSpc>
              <a:spcAft>
                <a:spcPts val="1200"/>
              </a:spcAft>
            </a:pPr>
            <a:r>
              <a:rPr lang="en-US" sz="1200" dirty="0">
                <a:solidFill>
                  <a:srgbClr val="0C2340"/>
                </a:solidFill>
                <a:latin typeface="Work Sans" pitchFamily="2" charset="0"/>
              </a:rPr>
              <a:t>Para </a:t>
            </a:r>
            <a:r>
              <a:rPr lang="en-US" sz="1200" dirty="0" err="1">
                <a:solidFill>
                  <a:srgbClr val="0C2340"/>
                </a:solidFill>
                <a:latin typeface="Work Sans" pitchFamily="2" charset="0"/>
              </a:rPr>
              <a:t>acompanhamento</a:t>
            </a:r>
            <a:r>
              <a:rPr lang="en-US" sz="1200" dirty="0">
                <a:solidFill>
                  <a:srgbClr val="0C2340"/>
                </a:solidFill>
                <a:latin typeface="Work Sans" pitchFamily="2" charset="0"/>
              </a:rPr>
              <a:t> e </a:t>
            </a:r>
            <a:r>
              <a:rPr lang="en-US" sz="1200" dirty="0" err="1">
                <a:solidFill>
                  <a:srgbClr val="0C2340"/>
                </a:solidFill>
                <a:latin typeface="Work Sans" pitchFamily="2" charset="0"/>
              </a:rPr>
              <a:t>gestão</a:t>
            </a:r>
            <a:r>
              <a:rPr lang="en-US" sz="1200" dirty="0">
                <a:solidFill>
                  <a:srgbClr val="0C2340"/>
                </a:solidFill>
                <a:latin typeface="Work Sans" pitchFamily="2" charset="0"/>
              </a:rPr>
              <a:t>, </a:t>
            </a:r>
            <a:r>
              <a:rPr lang="en-US" sz="1200" dirty="0" err="1">
                <a:solidFill>
                  <a:srgbClr val="0C2340"/>
                </a:solidFill>
                <a:latin typeface="Work Sans" pitchFamily="2" charset="0"/>
              </a:rPr>
              <a:t>utilizarei</a:t>
            </a:r>
            <a:r>
              <a:rPr lang="en-US" sz="1200" dirty="0">
                <a:solidFill>
                  <a:srgbClr val="0C2340"/>
                </a:solidFill>
                <a:latin typeface="Work Sans" pitchFamily="2" charset="0"/>
              </a:rPr>
              <a:t> o Trello, </a:t>
            </a:r>
            <a:r>
              <a:rPr lang="en-US" sz="1200" dirty="0" err="1">
                <a:solidFill>
                  <a:srgbClr val="0C2340"/>
                </a:solidFill>
                <a:latin typeface="Work Sans" pitchFamily="2" charset="0"/>
              </a:rPr>
              <a:t>podendo</a:t>
            </a:r>
            <a:r>
              <a:rPr lang="en-US" sz="1200" dirty="0">
                <a:solidFill>
                  <a:srgbClr val="0C2340"/>
                </a:solidFill>
                <a:latin typeface="Work Sans" pitchFamily="2" charset="0"/>
              </a:rPr>
              <a:t> </a:t>
            </a:r>
            <a:r>
              <a:rPr lang="en-US" sz="1200" dirty="0" err="1">
                <a:solidFill>
                  <a:srgbClr val="0C2340"/>
                </a:solidFill>
                <a:latin typeface="Work Sans" pitchFamily="2" charset="0"/>
              </a:rPr>
              <a:t>adotar</a:t>
            </a:r>
            <a:r>
              <a:rPr lang="en-US" sz="1200" dirty="0">
                <a:solidFill>
                  <a:srgbClr val="0C2340"/>
                </a:solidFill>
                <a:latin typeface="Work Sans" pitchFamily="2" charset="0"/>
              </a:rPr>
              <a:t> </a:t>
            </a:r>
            <a:r>
              <a:rPr lang="en-US" sz="1200" dirty="0" err="1">
                <a:solidFill>
                  <a:srgbClr val="0C2340"/>
                </a:solidFill>
                <a:latin typeface="Work Sans" pitchFamily="2" charset="0"/>
              </a:rPr>
              <a:t>outras</a:t>
            </a:r>
            <a:r>
              <a:rPr lang="en-US" sz="1200" dirty="0">
                <a:solidFill>
                  <a:srgbClr val="0C2340"/>
                </a:solidFill>
                <a:latin typeface="Work Sans" pitchFamily="2" charset="0"/>
              </a:rPr>
              <a:t> ferramentas para </a:t>
            </a:r>
            <a:r>
              <a:rPr lang="en-US" sz="1200" dirty="0" err="1">
                <a:solidFill>
                  <a:srgbClr val="0C2340"/>
                </a:solidFill>
                <a:latin typeface="Work Sans" pitchFamily="2" charset="0"/>
              </a:rPr>
              <a:t>substituição</a:t>
            </a:r>
            <a:r>
              <a:rPr lang="en-US" sz="1200" dirty="0">
                <a:solidFill>
                  <a:srgbClr val="0C2340"/>
                </a:solidFill>
                <a:latin typeface="Work Sans" pitchFamily="2" charset="0"/>
              </a:rPr>
              <a:t> </a:t>
            </a:r>
            <a:r>
              <a:rPr lang="en-US" sz="1200" dirty="0" err="1">
                <a:solidFill>
                  <a:srgbClr val="0C2340"/>
                </a:solidFill>
                <a:latin typeface="Work Sans" pitchFamily="2" charset="0"/>
              </a:rPr>
              <a:t>ou</a:t>
            </a:r>
            <a:r>
              <a:rPr lang="en-US" sz="1200" dirty="0">
                <a:solidFill>
                  <a:srgbClr val="0C2340"/>
                </a:solidFill>
                <a:latin typeface="Work Sans" pitchFamily="2" charset="0"/>
              </a:rPr>
              <a:t> </a:t>
            </a:r>
            <a:r>
              <a:rPr lang="en-US" sz="1200" dirty="0" err="1">
                <a:solidFill>
                  <a:srgbClr val="0C2340"/>
                </a:solidFill>
                <a:latin typeface="Work Sans" pitchFamily="2" charset="0"/>
              </a:rPr>
              <a:t>complemento</a:t>
            </a:r>
            <a:r>
              <a:rPr lang="en-US" sz="1200" dirty="0">
                <a:solidFill>
                  <a:srgbClr val="0C2340"/>
                </a:solidFill>
                <a:latin typeface="Work Sans" pitchFamily="2" charset="0"/>
              </a:rPr>
              <a:t>.</a:t>
            </a:r>
          </a:p>
        </p:txBody>
      </p:sp>
      <p:pic>
        <p:nvPicPr>
          <p:cNvPr id="11" name="Imagem 10">
            <a:extLst>
              <a:ext uri="{FF2B5EF4-FFF2-40B4-BE49-F238E27FC236}">
                <a16:creationId xmlns:a16="http://schemas.microsoft.com/office/drawing/2014/main" id="{2D9542D6-54A5-6CD2-8611-DBD8CBAA8C26}"/>
              </a:ext>
            </a:extLst>
          </p:cNvPr>
          <p:cNvPicPr>
            <a:picLocks noChangeAspect="1"/>
          </p:cNvPicPr>
          <p:nvPr/>
        </p:nvPicPr>
        <p:blipFill>
          <a:blip r:embed="rId6"/>
          <a:stretch>
            <a:fillRect/>
          </a:stretch>
        </p:blipFill>
        <p:spPr>
          <a:xfrm>
            <a:off x="3669437" y="2128112"/>
            <a:ext cx="7615237" cy="2888732"/>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12" name="Free-form: Shape 63">
            <a:hlinkClick r:id="rId7"/>
            <a:extLst>
              <a:ext uri="{FF2B5EF4-FFF2-40B4-BE49-F238E27FC236}">
                <a16:creationId xmlns:a16="http://schemas.microsoft.com/office/drawing/2014/main" id="{6E0A9FBD-2A6E-F23E-236F-CF60C2DCA00D}"/>
              </a:ext>
            </a:extLst>
          </p:cNvPr>
          <p:cNvSpPr/>
          <p:nvPr/>
        </p:nvSpPr>
        <p:spPr>
          <a:xfrm>
            <a:off x="315327" y="3113727"/>
            <a:ext cx="313749" cy="315259"/>
          </a:xfrm>
          <a:custGeom>
            <a:avLst/>
            <a:gdLst>
              <a:gd name="connsiteX0" fmla="*/ 293988 w 313749"/>
              <a:gd name="connsiteY0" fmla="*/ 20660 h 315259"/>
              <a:gd name="connsiteX1" fmla="*/ 193523 w 313749"/>
              <a:gd name="connsiteY1" fmla="*/ 20660 h 315259"/>
              <a:gd name="connsiteX2" fmla="*/ 166156 w 313749"/>
              <a:gd name="connsiteY2" fmla="*/ 47487 h 315259"/>
              <a:gd name="connsiteX3" fmla="*/ 167056 w 313749"/>
              <a:gd name="connsiteY3" fmla="*/ 69813 h 315259"/>
              <a:gd name="connsiteX4" fmla="*/ 187761 w 313749"/>
              <a:gd name="connsiteY4" fmla="*/ 70353 h 315259"/>
              <a:gd name="connsiteX5" fmla="*/ 215128 w 313749"/>
              <a:gd name="connsiteY5" fmla="*/ 43166 h 315259"/>
              <a:gd name="connsiteX6" fmla="*/ 270582 w 313749"/>
              <a:gd name="connsiteY6" fmla="*/ 43166 h 315259"/>
              <a:gd name="connsiteX7" fmla="*/ 270582 w 313749"/>
              <a:gd name="connsiteY7" fmla="*/ 98620 h 315259"/>
              <a:gd name="connsiteX8" fmla="*/ 198564 w 313749"/>
              <a:gd name="connsiteY8" fmla="*/ 170818 h 315259"/>
              <a:gd name="connsiteX9" fmla="*/ 144730 w 313749"/>
              <a:gd name="connsiteY9" fmla="*/ 172259 h 315259"/>
              <a:gd name="connsiteX10" fmla="*/ 142750 w 313749"/>
              <a:gd name="connsiteY10" fmla="*/ 170638 h 315259"/>
              <a:gd name="connsiteX11" fmla="*/ 120244 w 313749"/>
              <a:gd name="connsiteY11" fmla="*/ 170818 h 315259"/>
              <a:gd name="connsiteX12" fmla="*/ 120424 w 313749"/>
              <a:gd name="connsiteY12" fmla="*/ 193324 h 315259"/>
              <a:gd name="connsiteX13" fmla="*/ 124025 w 313749"/>
              <a:gd name="connsiteY13" fmla="*/ 196565 h 315259"/>
              <a:gd name="connsiteX14" fmla="*/ 220529 w 313749"/>
              <a:gd name="connsiteY14" fmla="*/ 193144 h 315259"/>
              <a:gd name="connsiteX15" fmla="*/ 292728 w 313749"/>
              <a:gd name="connsiteY15" fmla="*/ 120946 h 315259"/>
              <a:gd name="connsiteX16" fmla="*/ 293448 w 313749"/>
              <a:gd name="connsiteY16" fmla="*/ 20480 h 315259"/>
              <a:gd name="connsiteX17" fmla="*/ 124385 w 313749"/>
              <a:gd name="connsiteY17" fmla="*/ 246437 h 315259"/>
              <a:gd name="connsiteX18" fmla="*/ 96298 w 313749"/>
              <a:gd name="connsiteY18" fmla="*/ 273805 h 315259"/>
              <a:gd name="connsiteX19" fmla="*/ 40844 w 313749"/>
              <a:gd name="connsiteY19" fmla="*/ 273805 h 315259"/>
              <a:gd name="connsiteX20" fmla="*/ 40844 w 313749"/>
              <a:gd name="connsiteY20" fmla="*/ 218350 h 315259"/>
              <a:gd name="connsiteX21" fmla="*/ 112862 w 313749"/>
              <a:gd name="connsiteY21" fmla="*/ 146152 h 315259"/>
              <a:gd name="connsiteX22" fmla="*/ 166696 w 313749"/>
              <a:gd name="connsiteY22" fmla="*/ 144712 h 315259"/>
              <a:gd name="connsiteX23" fmla="*/ 168676 w 313749"/>
              <a:gd name="connsiteY23" fmla="*/ 146332 h 315259"/>
              <a:gd name="connsiteX24" fmla="*/ 191182 w 313749"/>
              <a:gd name="connsiteY24" fmla="*/ 146152 h 315259"/>
              <a:gd name="connsiteX25" fmla="*/ 191002 w 313749"/>
              <a:gd name="connsiteY25" fmla="*/ 123646 h 315259"/>
              <a:gd name="connsiteX26" fmla="*/ 188121 w 313749"/>
              <a:gd name="connsiteY26" fmla="*/ 120405 h 315259"/>
              <a:gd name="connsiteX27" fmla="*/ 91617 w 313749"/>
              <a:gd name="connsiteY27" fmla="*/ 123826 h 315259"/>
              <a:gd name="connsiteX28" fmla="*/ 18698 w 313749"/>
              <a:gd name="connsiteY28" fmla="*/ 196025 h 315259"/>
              <a:gd name="connsiteX29" fmla="*/ 23019 w 313749"/>
              <a:gd name="connsiteY29" fmla="*/ 296490 h 315259"/>
              <a:gd name="connsiteX30" fmla="*/ 119164 w 313749"/>
              <a:gd name="connsiteY30" fmla="*/ 296490 h 315259"/>
              <a:gd name="connsiteX31" fmla="*/ 146531 w 313749"/>
              <a:gd name="connsiteY31" fmla="*/ 269664 h 315259"/>
              <a:gd name="connsiteX32" fmla="*/ 145630 w 313749"/>
              <a:gd name="connsiteY32" fmla="*/ 247338 h 315259"/>
              <a:gd name="connsiteX33" fmla="*/ 124925 w 313749"/>
              <a:gd name="connsiteY33" fmla="*/ 246798 h 31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3749" h="315259">
                <a:moveTo>
                  <a:pt x="293988" y="20660"/>
                </a:moveTo>
                <a:cubicBezTo>
                  <a:pt x="266261" y="-6887"/>
                  <a:pt x="221429" y="-6887"/>
                  <a:pt x="193523" y="20660"/>
                </a:cubicBezTo>
                <a:lnTo>
                  <a:pt x="166156" y="47487"/>
                </a:lnTo>
                <a:cubicBezTo>
                  <a:pt x="160214" y="53969"/>
                  <a:pt x="160754" y="63871"/>
                  <a:pt x="167056" y="69813"/>
                </a:cubicBezTo>
                <a:cubicBezTo>
                  <a:pt x="172817" y="75214"/>
                  <a:pt x="181639" y="75394"/>
                  <a:pt x="187761" y="70353"/>
                </a:cubicBezTo>
                <a:lnTo>
                  <a:pt x="215128" y="43166"/>
                </a:lnTo>
                <a:cubicBezTo>
                  <a:pt x="230432" y="27862"/>
                  <a:pt x="255278" y="27862"/>
                  <a:pt x="270582" y="43166"/>
                </a:cubicBezTo>
                <a:cubicBezTo>
                  <a:pt x="285886" y="58470"/>
                  <a:pt x="285886" y="83316"/>
                  <a:pt x="270582" y="98620"/>
                </a:cubicBezTo>
                <a:lnTo>
                  <a:pt x="198564" y="170818"/>
                </a:lnTo>
                <a:cubicBezTo>
                  <a:pt x="183800" y="185582"/>
                  <a:pt x="160214" y="186122"/>
                  <a:pt x="144730" y="172259"/>
                </a:cubicBezTo>
                <a:lnTo>
                  <a:pt x="142750" y="170638"/>
                </a:lnTo>
                <a:cubicBezTo>
                  <a:pt x="136448" y="164517"/>
                  <a:pt x="126365" y="164697"/>
                  <a:pt x="120244" y="170818"/>
                </a:cubicBezTo>
                <a:cubicBezTo>
                  <a:pt x="114122" y="177120"/>
                  <a:pt x="114122" y="187203"/>
                  <a:pt x="120424" y="193324"/>
                </a:cubicBezTo>
                <a:cubicBezTo>
                  <a:pt x="121504" y="194584"/>
                  <a:pt x="122764" y="195665"/>
                  <a:pt x="124025" y="196565"/>
                </a:cubicBezTo>
                <a:cubicBezTo>
                  <a:pt x="152112" y="220871"/>
                  <a:pt x="194243" y="219431"/>
                  <a:pt x="220529" y="193144"/>
                </a:cubicBezTo>
                <a:lnTo>
                  <a:pt x="292728" y="120946"/>
                </a:lnTo>
                <a:cubicBezTo>
                  <a:pt x="320455" y="93399"/>
                  <a:pt x="320815" y="48567"/>
                  <a:pt x="293448" y="20480"/>
                </a:cubicBezTo>
                <a:moveTo>
                  <a:pt x="124385" y="246437"/>
                </a:moveTo>
                <a:lnTo>
                  <a:pt x="96298" y="273805"/>
                </a:lnTo>
                <a:cubicBezTo>
                  <a:pt x="80994" y="289108"/>
                  <a:pt x="56148" y="289108"/>
                  <a:pt x="40844" y="273805"/>
                </a:cubicBezTo>
                <a:cubicBezTo>
                  <a:pt x="25540" y="258500"/>
                  <a:pt x="25540" y="233654"/>
                  <a:pt x="40844" y="218350"/>
                </a:cubicBezTo>
                <a:lnTo>
                  <a:pt x="112862" y="146152"/>
                </a:lnTo>
                <a:cubicBezTo>
                  <a:pt x="127626" y="131388"/>
                  <a:pt x="151212" y="130848"/>
                  <a:pt x="166696" y="144712"/>
                </a:cubicBezTo>
                <a:lnTo>
                  <a:pt x="168676" y="146332"/>
                </a:lnTo>
                <a:cubicBezTo>
                  <a:pt x="174978" y="152454"/>
                  <a:pt x="185060" y="152274"/>
                  <a:pt x="191182" y="146152"/>
                </a:cubicBezTo>
                <a:cubicBezTo>
                  <a:pt x="197303" y="139850"/>
                  <a:pt x="197303" y="129768"/>
                  <a:pt x="191002" y="123646"/>
                </a:cubicBezTo>
                <a:cubicBezTo>
                  <a:pt x="190102" y="122386"/>
                  <a:pt x="189201" y="121306"/>
                  <a:pt x="188121" y="120405"/>
                </a:cubicBezTo>
                <a:cubicBezTo>
                  <a:pt x="160034" y="95919"/>
                  <a:pt x="117903" y="97540"/>
                  <a:pt x="91617" y="123826"/>
                </a:cubicBezTo>
                <a:lnTo>
                  <a:pt x="18698" y="196025"/>
                </a:lnTo>
                <a:cubicBezTo>
                  <a:pt x="-7769" y="225012"/>
                  <a:pt x="-5968" y="269843"/>
                  <a:pt x="23019" y="296490"/>
                </a:cubicBezTo>
                <a:cubicBezTo>
                  <a:pt x="50206" y="321517"/>
                  <a:pt x="91977" y="321517"/>
                  <a:pt x="119164" y="296490"/>
                </a:cubicBezTo>
                <a:lnTo>
                  <a:pt x="146531" y="269664"/>
                </a:lnTo>
                <a:cubicBezTo>
                  <a:pt x="152472" y="263182"/>
                  <a:pt x="151932" y="253099"/>
                  <a:pt x="145630" y="247338"/>
                </a:cubicBezTo>
                <a:cubicBezTo>
                  <a:pt x="139869" y="241936"/>
                  <a:pt x="131047" y="241756"/>
                  <a:pt x="124925" y="246798"/>
                </a:cubicBezTo>
              </a:path>
            </a:pathLst>
          </a:custGeom>
          <a:solidFill>
            <a:srgbClr val="D9291C"/>
          </a:solidFill>
          <a:ln w="17992" cap="flat">
            <a:noFill/>
            <a:prstDash val="solid"/>
            <a:miter/>
          </a:ln>
        </p:spPr>
        <p:txBody>
          <a:bodyPr rtlCol="0" anchor="ctr"/>
          <a:lstStyle/>
          <a:p>
            <a:endParaRPr lang="en-GB"/>
          </a:p>
        </p:txBody>
      </p:sp>
    </p:spTree>
    <p:extLst>
      <p:ext uri="{BB962C8B-B14F-4D97-AF65-F5344CB8AC3E}">
        <p14:creationId xmlns:p14="http://schemas.microsoft.com/office/powerpoint/2010/main" val="1349056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453EA546-8DCB-35FB-4496-01FCA924DB2F}"/>
            </a:ext>
          </a:extLst>
        </p:cNvPr>
        <p:cNvGrpSpPr/>
        <p:nvPr/>
      </p:nvGrpSpPr>
      <p:grpSpPr>
        <a:xfrm>
          <a:off x="0" y="0"/>
          <a:ext cx="0" cy="0"/>
          <a:chOff x="0" y="0"/>
          <a:chExt cx="0" cy="0"/>
        </a:xfrm>
      </p:grpSpPr>
      <p:sp>
        <p:nvSpPr>
          <p:cNvPr id="215" name="Título 1">
            <a:extLst>
              <a:ext uri="{FF2B5EF4-FFF2-40B4-BE49-F238E27FC236}">
                <a16:creationId xmlns:a16="http://schemas.microsoft.com/office/drawing/2014/main" id="{954AAE14-CD9E-7A55-BA62-24793868D51D}"/>
              </a:ext>
            </a:extLst>
          </p:cNvPr>
          <p:cNvSpPr txBox="1">
            <a:spLocks/>
          </p:cNvSpPr>
          <p:nvPr/>
        </p:nvSpPr>
        <p:spPr>
          <a:xfrm>
            <a:off x="205244" y="320811"/>
            <a:ext cx="4482867" cy="429647"/>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err="1">
                <a:solidFill>
                  <a:srgbClr val="DA291C"/>
                </a:solidFill>
                <a:latin typeface="Work Sans Light" pitchFamily="2" charset="0"/>
              </a:rPr>
              <a:t>Rollout</a:t>
            </a:r>
            <a:r>
              <a:rPr lang="pt-BR" sz="4400" b="0">
                <a:solidFill>
                  <a:srgbClr val="DA291C"/>
                </a:solidFill>
                <a:latin typeface="Work Sans Light" pitchFamily="2" charset="0"/>
              </a:rPr>
              <a:t> Schedule</a:t>
            </a:r>
          </a:p>
        </p:txBody>
      </p:sp>
      <p:graphicFrame>
        <p:nvGraphicFramePr>
          <p:cNvPr id="2" name="Segnaposto tabella 18">
            <a:extLst>
              <a:ext uri="{FF2B5EF4-FFF2-40B4-BE49-F238E27FC236}">
                <a16:creationId xmlns:a16="http://schemas.microsoft.com/office/drawing/2014/main" id="{DD735E35-0CDC-A3E0-B785-B57CDE22F648}"/>
              </a:ext>
            </a:extLst>
          </p:cNvPr>
          <p:cNvGraphicFramePr>
            <a:graphicFrameLocks/>
          </p:cNvGraphicFramePr>
          <p:nvPr/>
        </p:nvGraphicFramePr>
        <p:xfrm>
          <a:off x="263525" y="1168401"/>
          <a:ext cx="11664945" cy="5271942"/>
        </p:xfrm>
        <a:graphic>
          <a:graphicData uri="http://schemas.openxmlformats.org/drawingml/2006/table">
            <a:tbl>
              <a:tblPr>
                <a:tableStyleId>{5C22544A-7EE6-4342-B048-85BDC9FD1C3A}</a:tableStyleId>
              </a:tblPr>
              <a:tblGrid>
                <a:gridCol w="1584081">
                  <a:extLst>
                    <a:ext uri="{9D8B030D-6E8A-4147-A177-3AD203B41FA5}">
                      <a16:colId xmlns:a16="http://schemas.microsoft.com/office/drawing/2014/main" val="20000"/>
                    </a:ext>
                  </a:extLst>
                </a:gridCol>
                <a:gridCol w="210018">
                  <a:extLst>
                    <a:ext uri="{9D8B030D-6E8A-4147-A177-3AD203B41FA5}">
                      <a16:colId xmlns:a16="http://schemas.microsoft.com/office/drawing/2014/main" val="20001"/>
                    </a:ext>
                  </a:extLst>
                </a:gridCol>
                <a:gridCol w="210018">
                  <a:extLst>
                    <a:ext uri="{9D8B030D-6E8A-4147-A177-3AD203B41FA5}">
                      <a16:colId xmlns:a16="http://schemas.microsoft.com/office/drawing/2014/main" val="20002"/>
                    </a:ext>
                  </a:extLst>
                </a:gridCol>
                <a:gridCol w="210018">
                  <a:extLst>
                    <a:ext uri="{9D8B030D-6E8A-4147-A177-3AD203B41FA5}">
                      <a16:colId xmlns:a16="http://schemas.microsoft.com/office/drawing/2014/main" val="20003"/>
                    </a:ext>
                  </a:extLst>
                </a:gridCol>
                <a:gridCol w="210018">
                  <a:extLst>
                    <a:ext uri="{9D8B030D-6E8A-4147-A177-3AD203B41FA5}">
                      <a16:colId xmlns:a16="http://schemas.microsoft.com/office/drawing/2014/main" val="20004"/>
                    </a:ext>
                  </a:extLst>
                </a:gridCol>
                <a:gridCol w="210018">
                  <a:extLst>
                    <a:ext uri="{9D8B030D-6E8A-4147-A177-3AD203B41FA5}">
                      <a16:colId xmlns:a16="http://schemas.microsoft.com/office/drawing/2014/main" val="20005"/>
                    </a:ext>
                  </a:extLst>
                </a:gridCol>
                <a:gridCol w="210018">
                  <a:extLst>
                    <a:ext uri="{9D8B030D-6E8A-4147-A177-3AD203B41FA5}">
                      <a16:colId xmlns:a16="http://schemas.microsoft.com/office/drawing/2014/main" val="20006"/>
                    </a:ext>
                  </a:extLst>
                </a:gridCol>
                <a:gridCol w="210018">
                  <a:extLst>
                    <a:ext uri="{9D8B030D-6E8A-4147-A177-3AD203B41FA5}">
                      <a16:colId xmlns:a16="http://schemas.microsoft.com/office/drawing/2014/main" val="20007"/>
                    </a:ext>
                  </a:extLst>
                </a:gridCol>
                <a:gridCol w="210018">
                  <a:extLst>
                    <a:ext uri="{9D8B030D-6E8A-4147-A177-3AD203B41FA5}">
                      <a16:colId xmlns:a16="http://schemas.microsoft.com/office/drawing/2014/main" val="20008"/>
                    </a:ext>
                  </a:extLst>
                </a:gridCol>
                <a:gridCol w="210018">
                  <a:extLst>
                    <a:ext uri="{9D8B030D-6E8A-4147-A177-3AD203B41FA5}">
                      <a16:colId xmlns:a16="http://schemas.microsoft.com/office/drawing/2014/main" val="20009"/>
                    </a:ext>
                  </a:extLst>
                </a:gridCol>
                <a:gridCol w="210018">
                  <a:extLst>
                    <a:ext uri="{9D8B030D-6E8A-4147-A177-3AD203B41FA5}">
                      <a16:colId xmlns:a16="http://schemas.microsoft.com/office/drawing/2014/main" val="20010"/>
                    </a:ext>
                  </a:extLst>
                </a:gridCol>
                <a:gridCol w="210018">
                  <a:extLst>
                    <a:ext uri="{9D8B030D-6E8A-4147-A177-3AD203B41FA5}">
                      <a16:colId xmlns:a16="http://schemas.microsoft.com/office/drawing/2014/main" val="20011"/>
                    </a:ext>
                  </a:extLst>
                </a:gridCol>
                <a:gridCol w="210018">
                  <a:extLst>
                    <a:ext uri="{9D8B030D-6E8A-4147-A177-3AD203B41FA5}">
                      <a16:colId xmlns:a16="http://schemas.microsoft.com/office/drawing/2014/main" val="20012"/>
                    </a:ext>
                  </a:extLst>
                </a:gridCol>
                <a:gridCol w="210018">
                  <a:extLst>
                    <a:ext uri="{9D8B030D-6E8A-4147-A177-3AD203B41FA5}">
                      <a16:colId xmlns:a16="http://schemas.microsoft.com/office/drawing/2014/main" val="20013"/>
                    </a:ext>
                  </a:extLst>
                </a:gridCol>
                <a:gridCol w="210018">
                  <a:extLst>
                    <a:ext uri="{9D8B030D-6E8A-4147-A177-3AD203B41FA5}">
                      <a16:colId xmlns:a16="http://schemas.microsoft.com/office/drawing/2014/main" val="20014"/>
                    </a:ext>
                  </a:extLst>
                </a:gridCol>
                <a:gridCol w="210018">
                  <a:extLst>
                    <a:ext uri="{9D8B030D-6E8A-4147-A177-3AD203B41FA5}">
                      <a16:colId xmlns:a16="http://schemas.microsoft.com/office/drawing/2014/main" val="20015"/>
                    </a:ext>
                  </a:extLst>
                </a:gridCol>
                <a:gridCol w="210018">
                  <a:extLst>
                    <a:ext uri="{9D8B030D-6E8A-4147-A177-3AD203B41FA5}">
                      <a16:colId xmlns:a16="http://schemas.microsoft.com/office/drawing/2014/main" val="20016"/>
                    </a:ext>
                  </a:extLst>
                </a:gridCol>
                <a:gridCol w="210018">
                  <a:extLst>
                    <a:ext uri="{9D8B030D-6E8A-4147-A177-3AD203B41FA5}">
                      <a16:colId xmlns:a16="http://schemas.microsoft.com/office/drawing/2014/main" val="20017"/>
                    </a:ext>
                  </a:extLst>
                </a:gridCol>
                <a:gridCol w="210018">
                  <a:extLst>
                    <a:ext uri="{9D8B030D-6E8A-4147-A177-3AD203B41FA5}">
                      <a16:colId xmlns:a16="http://schemas.microsoft.com/office/drawing/2014/main" val="20018"/>
                    </a:ext>
                  </a:extLst>
                </a:gridCol>
                <a:gridCol w="210018">
                  <a:extLst>
                    <a:ext uri="{9D8B030D-6E8A-4147-A177-3AD203B41FA5}">
                      <a16:colId xmlns:a16="http://schemas.microsoft.com/office/drawing/2014/main" val="20019"/>
                    </a:ext>
                  </a:extLst>
                </a:gridCol>
                <a:gridCol w="210018">
                  <a:extLst>
                    <a:ext uri="{9D8B030D-6E8A-4147-A177-3AD203B41FA5}">
                      <a16:colId xmlns:a16="http://schemas.microsoft.com/office/drawing/2014/main" val="20020"/>
                    </a:ext>
                  </a:extLst>
                </a:gridCol>
                <a:gridCol w="210018">
                  <a:extLst>
                    <a:ext uri="{9D8B030D-6E8A-4147-A177-3AD203B41FA5}">
                      <a16:colId xmlns:a16="http://schemas.microsoft.com/office/drawing/2014/main" val="20021"/>
                    </a:ext>
                  </a:extLst>
                </a:gridCol>
                <a:gridCol w="210018">
                  <a:extLst>
                    <a:ext uri="{9D8B030D-6E8A-4147-A177-3AD203B41FA5}">
                      <a16:colId xmlns:a16="http://schemas.microsoft.com/office/drawing/2014/main" val="20022"/>
                    </a:ext>
                  </a:extLst>
                </a:gridCol>
                <a:gridCol w="210018">
                  <a:extLst>
                    <a:ext uri="{9D8B030D-6E8A-4147-A177-3AD203B41FA5}">
                      <a16:colId xmlns:a16="http://schemas.microsoft.com/office/drawing/2014/main" val="20023"/>
                    </a:ext>
                  </a:extLst>
                </a:gridCol>
                <a:gridCol w="210018">
                  <a:extLst>
                    <a:ext uri="{9D8B030D-6E8A-4147-A177-3AD203B41FA5}">
                      <a16:colId xmlns:a16="http://schemas.microsoft.com/office/drawing/2014/main" val="20024"/>
                    </a:ext>
                  </a:extLst>
                </a:gridCol>
                <a:gridCol w="210018">
                  <a:extLst>
                    <a:ext uri="{9D8B030D-6E8A-4147-A177-3AD203B41FA5}">
                      <a16:colId xmlns:a16="http://schemas.microsoft.com/office/drawing/2014/main" val="20025"/>
                    </a:ext>
                  </a:extLst>
                </a:gridCol>
                <a:gridCol w="210018">
                  <a:extLst>
                    <a:ext uri="{9D8B030D-6E8A-4147-A177-3AD203B41FA5}">
                      <a16:colId xmlns:a16="http://schemas.microsoft.com/office/drawing/2014/main" val="20026"/>
                    </a:ext>
                  </a:extLst>
                </a:gridCol>
                <a:gridCol w="210018">
                  <a:extLst>
                    <a:ext uri="{9D8B030D-6E8A-4147-A177-3AD203B41FA5}">
                      <a16:colId xmlns:a16="http://schemas.microsoft.com/office/drawing/2014/main" val="20027"/>
                    </a:ext>
                  </a:extLst>
                </a:gridCol>
                <a:gridCol w="210018">
                  <a:extLst>
                    <a:ext uri="{9D8B030D-6E8A-4147-A177-3AD203B41FA5}">
                      <a16:colId xmlns:a16="http://schemas.microsoft.com/office/drawing/2014/main" val="20028"/>
                    </a:ext>
                  </a:extLst>
                </a:gridCol>
                <a:gridCol w="210018">
                  <a:extLst>
                    <a:ext uri="{9D8B030D-6E8A-4147-A177-3AD203B41FA5}">
                      <a16:colId xmlns:a16="http://schemas.microsoft.com/office/drawing/2014/main" val="20029"/>
                    </a:ext>
                  </a:extLst>
                </a:gridCol>
                <a:gridCol w="210018">
                  <a:extLst>
                    <a:ext uri="{9D8B030D-6E8A-4147-A177-3AD203B41FA5}">
                      <a16:colId xmlns:a16="http://schemas.microsoft.com/office/drawing/2014/main" val="20030"/>
                    </a:ext>
                  </a:extLst>
                </a:gridCol>
                <a:gridCol w="210018">
                  <a:extLst>
                    <a:ext uri="{9D8B030D-6E8A-4147-A177-3AD203B41FA5}">
                      <a16:colId xmlns:a16="http://schemas.microsoft.com/office/drawing/2014/main" val="20031"/>
                    </a:ext>
                  </a:extLst>
                </a:gridCol>
                <a:gridCol w="210018">
                  <a:extLst>
                    <a:ext uri="{9D8B030D-6E8A-4147-A177-3AD203B41FA5}">
                      <a16:colId xmlns:a16="http://schemas.microsoft.com/office/drawing/2014/main" val="20032"/>
                    </a:ext>
                  </a:extLst>
                </a:gridCol>
                <a:gridCol w="210018">
                  <a:extLst>
                    <a:ext uri="{9D8B030D-6E8A-4147-A177-3AD203B41FA5}">
                      <a16:colId xmlns:a16="http://schemas.microsoft.com/office/drawing/2014/main" val="20033"/>
                    </a:ext>
                  </a:extLst>
                </a:gridCol>
                <a:gridCol w="210018">
                  <a:extLst>
                    <a:ext uri="{9D8B030D-6E8A-4147-A177-3AD203B41FA5}">
                      <a16:colId xmlns:a16="http://schemas.microsoft.com/office/drawing/2014/main" val="20034"/>
                    </a:ext>
                  </a:extLst>
                </a:gridCol>
                <a:gridCol w="210018">
                  <a:extLst>
                    <a:ext uri="{9D8B030D-6E8A-4147-A177-3AD203B41FA5}">
                      <a16:colId xmlns:a16="http://schemas.microsoft.com/office/drawing/2014/main" val="20035"/>
                    </a:ext>
                  </a:extLst>
                </a:gridCol>
                <a:gridCol w="210018">
                  <a:extLst>
                    <a:ext uri="{9D8B030D-6E8A-4147-A177-3AD203B41FA5}">
                      <a16:colId xmlns:a16="http://schemas.microsoft.com/office/drawing/2014/main" val="20036"/>
                    </a:ext>
                  </a:extLst>
                </a:gridCol>
                <a:gridCol w="210018">
                  <a:extLst>
                    <a:ext uri="{9D8B030D-6E8A-4147-A177-3AD203B41FA5}">
                      <a16:colId xmlns:a16="http://schemas.microsoft.com/office/drawing/2014/main" val="20037"/>
                    </a:ext>
                  </a:extLst>
                </a:gridCol>
                <a:gridCol w="210018">
                  <a:extLst>
                    <a:ext uri="{9D8B030D-6E8A-4147-A177-3AD203B41FA5}">
                      <a16:colId xmlns:a16="http://schemas.microsoft.com/office/drawing/2014/main" val="20038"/>
                    </a:ext>
                  </a:extLst>
                </a:gridCol>
                <a:gridCol w="210018">
                  <a:extLst>
                    <a:ext uri="{9D8B030D-6E8A-4147-A177-3AD203B41FA5}">
                      <a16:colId xmlns:a16="http://schemas.microsoft.com/office/drawing/2014/main" val="20039"/>
                    </a:ext>
                  </a:extLst>
                </a:gridCol>
                <a:gridCol w="210018">
                  <a:extLst>
                    <a:ext uri="{9D8B030D-6E8A-4147-A177-3AD203B41FA5}">
                      <a16:colId xmlns:a16="http://schemas.microsoft.com/office/drawing/2014/main" val="20040"/>
                    </a:ext>
                  </a:extLst>
                </a:gridCol>
                <a:gridCol w="210018">
                  <a:extLst>
                    <a:ext uri="{9D8B030D-6E8A-4147-A177-3AD203B41FA5}">
                      <a16:colId xmlns:a16="http://schemas.microsoft.com/office/drawing/2014/main" val="20041"/>
                    </a:ext>
                  </a:extLst>
                </a:gridCol>
                <a:gridCol w="210018">
                  <a:extLst>
                    <a:ext uri="{9D8B030D-6E8A-4147-A177-3AD203B41FA5}">
                      <a16:colId xmlns:a16="http://schemas.microsoft.com/office/drawing/2014/main" val="20042"/>
                    </a:ext>
                  </a:extLst>
                </a:gridCol>
                <a:gridCol w="210018">
                  <a:extLst>
                    <a:ext uri="{9D8B030D-6E8A-4147-A177-3AD203B41FA5}">
                      <a16:colId xmlns:a16="http://schemas.microsoft.com/office/drawing/2014/main" val="20043"/>
                    </a:ext>
                  </a:extLst>
                </a:gridCol>
                <a:gridCol w="210018">
                  <a:extLst>
                    <a:ext uri="{9D8B030D-6E8A-4147-A177-3AD203B41FA5}">
                      <a16:colId xmlns:a16="http://schemas.microsoft.com/office/drawing/2014/main" val="20044"/>
                    </a:ext>
                  </a:extLst>
                </a:gridCol>
                <a:gridCol w="210018">
                  <a:extLst>
                    <a:ext uri="{9D8B030D-6E8A-4147-A177-3AD203B41FA5}">
                      <a16:colId xmlns:a16="http://schemas.microsoft.com/office/drawing/2014/main" val="20045"/>
                    </a:ext>
                  </a:extLst>
                </a:gridCol>
                <a:gridCol w="210018">
                  <a:extLst>
                    <a:ext uri="{9D8B030D-6E8A-4147-A177-3AD203B41FA5}">
                      <a16:colId xmlns:a16="http://schemas.microsoft.com/office/drawing/2014/main" val="20046"/>
                    </a:ext>
                  </a:extLst>
                </a:gridCol>
                <a:gridCol w="210018">
                  <a:extLst>
                    <a:ext uri="{9D8B030D-6E8A-4147-A177-3AD203B41FA5}">
                      <a16:colId xmlns:a16="http://schemas.microsoft.com/office/drawing/2014/main" val="20047"/>
                    </a:ext>
                  </a:extLst>
                </a:gridCol>
                <a:gridCol w="210018">
                  <a:extLst>
                    <a:ext uri="{9D8B030D-6E8A-4147-A177-3AD203B41FA5}">
                      <a16:colId xmlns:a16="http://schemas.microsoft.com/office/drawing/2014/main" val="20048"/>
                    </a:ext>
                  </a:extLst>
                </a:gridCol>
              </a:tblGrid>
              <a:tr h="405534">
                <a:tc>
                  <a:txBody>
                    <a:bodyPr/>
                    <a:lstStyle/>
                    <a:p>
                      <a:pPr algn="ctr">
                        <a:lnSpc>
                          <a:spcPts val="800"/>
                        </a:lnSpc>
                      </a:pPr>
                      <a:endParaRPr lang="en-GB" sz="1000">
                        <a:solidFill>
                          <a:schemeClr val="bg2"/>
                        </a:solidFill>
                        <a:latin typeface="Work Sans" pitchFamily="2" charset="0"/>
                      </a:endParaRP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lnSpc>
                          <a:spcPts val="800"/>
                        </a:lnSpc>
                      </a:pPr>
                      <a:r>
                        <a:rPr lang="en-GB" sz="1000" dirty="0">
                          <a:solidFill>
                            <a:srgbClr val="0C2340"/>
                          </a:solidFill>
                          <a:latin typeface="Work Sans" pitchFamily="2" charset="0"/>
                        </a:rPr>
                        <a:t>12/12</a:t>
                      </a:r>
                    </a:p>
                  </a:txBody>
                  <a:tcPr marL="0" marR="0" marT="0" marB="0" anchor="ctr">
                    <a:lnL w="12700" cap="flat" cmpd="sng" algn="ctr">
                      <a:solidFill>
                        <a:srgbClr val="DADEE2"/>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19/12</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26/12</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02/01</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09/01</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16/01</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23/01</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30/01</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06/02</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13/02</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20/02</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dirty="0">
                          <a:solidFill>
                            <a:srgbClr val="0C2340"/>
                          </a:solidFill>
                          <a:latin typeface="Work Sans" pitchFamily="2" charset="0"/>
                        </a:rPr>
                        <a:t>27/02</a:t>
                      </a: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405534">
                <a:tc>
                  <a:txBody>
                    <a:bodyPr/>
                    <a:lstStyle/>
                    <a:p>
                      <a:pPr algn="l">
                        <a:lnSpc>
                          <a:spcPts val="800"/>
                        </a:lnSpc>
                      </a:pPr>
                      <a:r>
                        <a:rPr lang="en-GB" sz="1000" dirty="0">
                          <a:solidFill>
                            <a:srgbClr val="0C2340"/>
                          </a:solidFill>
                          <a:latin typeface="Work Sans" pitchFamily="2" charset="0"/>
                        </a:rPr>
                        <a:t>EDA Inicial</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05534">
                <a:tc>
                  <a:txBody>
                    <a:bodyPr/>
                    <a:lstStyle/>
                    <a:p>
                      <a:pPr algn="l">
                        <a:lnSpc>
                          <a:spcPts val="800"/>
                        </a:lnSpc>
                      </a:pPr>
                      <a:r>
                        <a:rPr lang="en-GB" sz="1000" dirty="0" err="1">
                          <a:solidFill>
                            <a:srgbClr val="0C2340"/>
                          </a:solidFill>
                          <a:latin typeface="Work Sans" pitchFamily="2" charset="0"/>
                        </a:rPr>
                        <a:t>Correlação</a:t>
                      </a:r>
                      <a:r>
                        <a:rPr lang="en-GB" sz="1000" dirty="0">
                          <a:solidFill>
                            <a:srgbClr val="0C2340"/>
                          </a:solidFill>
                          <a:latin typeface="Work Sans" pitchFamily="2" charset="0"/>
                        </a:rPr>
                        <a:t> e </a:t>
                      </a:r>
                      <a:r>
                        <a:rPr lang="en-GB" sz="1000" dirty="0" err="1">
                          <a:solidFill>
                            <a:srgbClr val="0C2340"/>
                          </a:solidFill>
                          <a:latin typeface="Work Sans" pitchFamily="2" charset="0"/>
                        </a:rPr>
                        <a:t>Sazonalidade</a:t>
                      </a:r>
                      <a:endParaRPr lang="en-GB" sz="1000" dirty="0">
                        <a:solidFill>
                          <a:srgbClr val="0C2340"/>
                        </a:solidFill>
                        <a:latin typeface="Work Sans" pitchFamily="2" charset="0"/>
                      </a:endParaRP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EDA Final e Dataset pronto para ML</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err="1">
                          <a:solidFill>
                            <a:srgbClr val="0C2340"/>
                          </a:solidFill>
                          <a:latin typeface="Work Sans" pitchFamily="2" charset="0"/>
                        </a:rPr>
                        <a:t>Preparação</a:t>
                      </a:r>
                      <a:r>
                        <a:rPr lang="en-GB" sz="1000" dirty="0">
                          <a:solidFill>
                            <a:srgbClr val="0C2340"/>
                          </a:solidFill>
                          <a:latin typeface="Work Sans" pitchFamily="2" charset="0"/>
                        </a:rPr>
                        <a:t> do ML</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D0404"/>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Teste de </a:t>
                      </a:r>
                      <a:r>
                        <a:rPr lang="en-GB" sz="1000" dirty="0" err="1">
                          <a:solidFill>
                            <a:srgbClr val="0C2340"/>
                          </a:solidFill>
                          <a:latin typeface="Work Sans" pitchFamily="2" charset="0"/>
                        </a:rPr>
                        <a:t>Modelos</a:t>
                      </a:r>
                      <a:endParaRPr lang="en-GB" sz="1000" dirty="0">
                        <a:solidFill>
                          <a:srgbClr val="0C2340"/>
                        </a:solidFill>
                        <a:latin typeface="Work Sans" pitchFamily="2" charset="0"/>
                      </a:endParaRP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err="1">
                          <a:solidFill>
                            <a:srgbClr val="0C2340"/>
                          </a:solidFill>
                          <a:latin typeface="Work Sans" pitchFamily="2" charset="0"/>
                        </a:rPr>
                        <a:t>Modelo</a:t>
                      </a:r>
                      <a:r>
                        <a:rPr lang="en-GB" sz="1000" dirty="0">
                          <a:solidFill>
                            <a:srgbClr val="0C2340"/>
                          </a:solidFill>
                          <a:latin typeface="Work Sans" pitchFamily="2" charset="0"/>
                        </a:rPr>
                        <a:t> Final </a:t>
                      </a:r>
                      <a:r>
                        <a:rPr lang="en-GB" sz="1000" dirty="0" err="1">
                          <a:solidFill>
                            <a:srgbClr val="0C2340"/>
                          </a:solidFill>
                          <a:latin typeface="Work Sans" pitchFamily="2" charset="0"/>
                        </a:rPr>
                        <a:t>Treinado</a:t>
                      </a:r>
                      <a:endParaRPr lang="en-GB" sz="1000" dirty="0">
                        <a:solidFill>
                          <a:srgbClr val="0C2340"/>
                        </a:solidFill>
                        <a:latin typeface="Work Sans" pitchFamily="2" charset="0"/>
                      </a:endParaRP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Dashboard base BI</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Dashboard </a:t>
                      </a:r>
                      <a:r>
                        <a:rPr lang="en-GB" sz="1000" dirty="0" err="1">
                          <a:solidFill>
                            <a:srgbClr val="0C2340"/>
                          </a:solidFill>
                          <a:latin typeface="Work Sans" pitchFamily="2" charset="0"/>
                        </a:rPr>
                        <a:t>Completo</a:t>
                      </a:r>
                      <a:endParaRPr lang="en-GB" sz="1000" dirty="0">
                        <a:solidFill>
                          <a:srgbClr val="0C2340"/>
                        </a:solidFill>
                        <a:latin typeface="Work Sans" pitchFamily="2" charset="0"/>
                      </a:endParaRP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Base da </a:t>
                      </a:r>
                      <a:r>
                        <a:rPr lang="en-GB" sz="1000" dirty="0" err="1">
                          <a:solidFill>
                            <a:srgbClr val="0C2340"/>
                          </a:solidFill>
                          <a:latin typeface="Work Sans" pitchFamily="2" charset="0"/>
                        </a:rPr>
                        <a:t>Integração</a:t>
                      </a:r>
                      <a:r>
                        <a:rPr lang="en-GB" sz="1000" dirty="0">
                          <a:solidFill>
                            <a:srgbClr val="0C2340"/>
                          </a:solidFill>
                          <a:latin typeface="Work Sans" pitchFamily="2" charset="0"/>
                        </a:rPr>
                        <a:t> LLM</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a:solidFill>
                            <a:srgbClr val="0C2340"/>
                          </a:solidFill>
                          <a:latin typeface="Work Sans" pitchFamily="2" charset="0"/>
                        </a:rPr>
                        <a:t>LL </a:t>
                      </a:r>
                      <a:r>
                        <a:rPr lang="en-GB" sz="1000" dirty="0" err="1">
                          <a:solidFill>
                            <a:srgbClr val="0C2340"/>
                          </a:solidFill>
                          <a:latin typeface="Work Sans" pitchFamily="2" charset="0"/>
                        </a:rPr>
                        <a:t>Integrado</a:t>
                      </a:r>
                      <a:r>
                        <a:rPr lang="en-GB" sz="1000" dirty="0">
                          <a:solidFill>
                            <a:srgbClr val="0C2340"/>
                          </a:solidFill>
                          <a:latin typeface="Work Sans" pitchFamily="2" charset="0"/>
                        </a:rPr>
                        <a:t> + Insights</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6326"/>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err="1">
                          <a:solidFill>
                            <a:srgbClr val="0C2340"/>
                          </a:solidFill>
                          <a:latin typeface="Work Sans" pitchFamily="2" charset="0"/>
                        </a:rPr>
                        <a:t>Publicação</a:t>
                      </a:r>
                      <a:r>
                        <a:rPr lang="en-GB" sz="1000" dirty="0">
                          <a:solidFill>
                            <a:srgbClr val="0C2340"/>
                          </a:solidFill>
                          <a:latin typeface="Work Sans" pitchFamily="2" charset="0"/>
                        </a:rPr>
                        <a:t> do Power BI</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54259"/>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54259"/>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54259"/>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354259"/>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1261717"/>
                  </a:ext>
                </a:extLst>
              </a:tr>
              <a:tr h="405534">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dirty="0" err="1">
                          <a:solidFill>
                            <a:srgbClr val="0C2340"/>
                          </a:solidFill>
                          <a:latin typeface="Work Sans" pitchFamily="2" charset="0"/>
                        </a:rPr>
                        <a:t>Entrega</a:t>
                      </a:r>
                      <a:r>
                        <a:rPr lang="en-GB" sz="1000" dirty="0">
                          <a:solidFill>
                            <a:srgbClr val="0C2340"/>
                          </a:solidFill>
                          <a:latin typeface="Work Sans" pitchFamily="2" charset="0"/>
                        </a:rPr>
                        <a:t> Final</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lnSpc>
                          <a:spcPts val="800"/>
                        </a:lnSpc>
                      </a:pPr>
                      <a:endParaRPr lang="en-GB" sz="1000" dirty="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291C"/>
                    </a:solidFill>
                  </a:tcPr>
                </a:tc>
                <a:extLst>
                  <a:ext uri="{0D108BD9-81ED-4DB2-BD59-A6C34878D82A}">
                    <a16:rowId xmlns:a16="http://schemas.microsoft.com/office/drawing/2014/main" val="1634277627"/>
                  </a:ext>
                </a:extLst>
              </a:tr>
            </a:tbl>
          </a:graphicData>
        </a:graphic>
      </p:graphicFrame>
    </p:spTree>
    <p:extLst>
      <p:ext uri="{BB962C8B-B14F-4D97-AF65-F5344CB8AC3E}">
        <p14:creationId xmlns:p14="http://schemas.microsoft.com/office/powerpoint/2010/main" val="237975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5CCBF338-45F1-66A5-5506-98233E67CBF2}"/>
              </a:ext>
            </a:extLst>
          </p:cNvPr>
          <p:cNvCxnSpPr>
            <a:cxnSpLocks/>
          </p:cNvCxnSpPr>
          <p:nvPr/>
        </p:nvCxnSpPr>
        <p:spPr>
          <a:xfrm flipH="1">
            <a:off x="6170655" y="645702"/>
            <a:ext cx="4560903" cy="0"/>
          </a:xfrm>
          <a:prstGeom prst="line">
            <a:avLst/>
          </a:prstGeom>
          <a:ln w="190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A4ED7B8-2A82-6117-6AE9-E19B04D51571}"/>
              </a:ext>
            </a:extLst>
          </p:cNvPr>
          <p:cNvCxnSpPr>
            <a:cxnSpLocks/>
          </p:cNvCxnSpPr>
          <p:nvPr/>
        </p:nvCxnSpPr>
        <p:spPr>
          <a:xfrm flipH="1">
            <a:off x="6170655" y="2054160"/>
            <a:ext cx="4426225" cy="0"/>
          </a:xfrm>
          <a:prstGeom prst="line">
            <a:avLst/>
          </a:prstGeom>
          <a:ln w="19050">
            <a:solidFill>
              <a:srgbClr val="546579"/>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23E4A5D-E4FA-8361-DEA4-C940153AC5AE}"/>
              </a:ext>
            </a:extLst>
          </p:cNvPr>
          <p:cNvCxnSpPr>
            <a:cxnSpLocks/>
          </p:cNvCxnSpPr>
          <p:nvPr/>
        </p:nvCxnSpPr>
        <p:spPr>
          <a:xfrm flipH="1">
            <a:off x="6170655" y="3472340"/>
            <a:ext cx="4822465" cy="0"/>
          </a:xfrm>
          <a:prstGeom prst="line">
            <a:avLst/>
          </a:prstGeom>
          <a:ln w="19050">
            <a:solidFill>
              <a:srgbClr val="9DA7B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82BE8D2-52F7-D385-0448-EA8FAA67F929}"/>
              </a:ext>
            </a:extLst>
          </p:cNvPr>
          <p:cNvCxnSpPr>
            <a:cxnSpLocks/>
          </p:cNvCxnSpPr>
          <p:nvPr/>
        </p:nvCxnSpPr>
        <p:spPr>
          <a:xfrm flipH="1">
            <a:off x="6170655" y="6114587"/>
            <a:ext cx="5757820" cy="0"/>
          </a:xfrm>
          <a:prstGeom prst="line">
            <a:avLst/>
          </a:prstGeom>
          <a:ln w="19050">
            <a:solidFill>
              <a:srgbClr val="DA291C"/>
            </a:solidFill>
          </a:ln>
          <a:effectLst/>
        </p:spPr>
        <p:style>
          <a:lnRef idx="2">
            <a:schemeClr val="accent1"/>
          </a:lnRef>
          <a:fillRef idx="0">
            <a:schemeClr val="accent1"/>
          </a:fillRef>
          <a:effectRef idx="1">
            <a:schemeClr val="accent1"/>
          </a:effectRef>
          <a:fontRef idx="minor">
            <a:schemeClr val="tx1"/>
          </a:fontRef>
        </p:style>
      </p:cxnSp>
      <p:sp>
        <p:nvSpPr>
          <p:cNvPr id="112" name="Freeform: Shape 111">
            <a:extLst>
              <a:ext uri="{FF2B5EF4-FFF2-40B4-BE49-F238E27FC236}">
                <a16:creationId xmlns:a16="http://schemas.microsoft.com/office/drawing/2014/main" id="{38925998-994B-DC60-9FE9-1F11B39A0776}"/>
              </a:ext>
            </a:extLst>
          </p:cNvPr>
          <p:cNvSpPr/>
          <p:nvPr/>
        </p:nvSpPr>
        <p:spPr>
          <a:xfrm>
            <a:off x="10684093" y="2834393"/>
            <a:ext cx="1507906" cy="1189211"/>
          </a:xfrm>
          <a:custGeom>
            <a:avLst/>
            <a:gdLst>
              <a:gd name="connsiteX0" fmla="*/ 0 w 1507906"/>
              <a:gd name="connsiteY0" fmla="*/ 0 h 1189211"/>
              <a:gd name="connsiteX1" fmla="*/ 1507906 w 1507906"/>
              <a:gd name="connsiteY1" fmla="*/ 0 h 1189211"/>
              <a:gd name="connsiteX2" fmla="*/ 1507906 w 1507906"/>
              <a:gd name="connsiteY2" fmla="*/ 1189211 h 1189211"/>
              <a:gd name="connsiteX3" fmla="*/ 402306 w 1507906"/>
              <a:gd name="connsiteY3" fmla="*/ 1189211 h 1189211"/>
            </a:gdLst>
            <a:ahLst/>
            <a:cxnLst>
              <a:cxn ang="0">
                <a:pos x="connsiteX0" y="connsiteY0"/>
              </a:cxn>
              <a:cxn ang="0">
                <a:pos x="connsiteX1" y="connsiteY1"/>
              </a:cxn>
              <a:cxn ang="0">
                <a:pos x="connsiteX2" y="connsiteY2"/>
              </a:cxn>
              <a:cxn ang="0">
                <a:pos x="connsiteX3" y="connsiteY3"/>
              </a:cxn>
            </a:cxnLst>
            <a:rect l="l" t="t" r="r" b="b"/>
            <a:pathLst>
              <a:path w="1507906" h="1189211">
                <a:moveTo>
                  <a:pt x="0" y="0"/>
                </a:moveTo>
                <a:lnTo>
                  <a:pt x="1507906" y="0"/>
                </a:lnTo>
                <a:lnTo>
                  <a:pt x="1507906" y="1189211"/>
                </a:lnTo>
                <a:lnTo>
                  <a:pt x="402306" y="1189211"/>
                </a:lnTo>
                <a:close/>
              </a:path>
            </a:pathLst>
          </a:custGeom>
          <a:solidFill>
            <a:srgbClr val="9DA7B3"/>
          </a:solidFill>
          <a:ln w="0" cap="flat">
            <a:noFill/>
            <a:prstDash val="solid"/>
            <a:miter/>
          </a:ln>
        </p:spPr>
        <p:txBody>
          <a:bodyPr rtlCol="0" anchor="ctr"/>
          <a:lstStyle/>
          <a:p>
            <a:endParaRPr lang="pt-BR"/>
          </a:p>
        </p:txBody>
      </p:sp>
      <p:sp>
        <p:nvSpPr>
          <p:cNvPr id="116" name="Freeform: Shape 115">
            <a:extLst>
              <a:ext uri="{FF2B5EF4-FFF2-40B4-BE49-F238E27FC236}">
                <a16:creationId xmlns:a16="http://schemas.microsoft.com/office/drawing/2014/main" id="{32AD1202-09A8-6247-22EA-491EE36D9470}"/>
              </a:ext>
            </a:extLst>
          </p:cNvPr>
          <p:cNvSpPr/>
          <p:nvPr/>
        </p:nvSpPr>
        <p:spPr>
          <a:xfrm>
            <a:off x="9725018" y="-1"/>
            <a:ext cx="2466981" cy="1280340"/>
          </a:xfrm>
          <a:custGeom>
            <a:avLst/>
            <a:gdLst>
              <a:gd name="connsiteX0" fmla="*/ 0 w 2466981"/>
              <a:gd name="connsiteY0" fmla="*/ 0 h 1280340"/>
              <a:gd name="connsiteX1" fmla="*/ 2466981 w 2466981"/>
              <a:gd name="connsiteY1" fmla="*/ 0 h 1280340"/>
              <a:gd name="connsiteX2" fmla="*/ 2466981 w 2466981"/>
              <a:gd name="connsiteY2" fmla="*/ 1280340 h 1280340"/>
              <a:gd name="connsiteX3" fmla="*/ 433219 w 2466981"/>
              <a:gd name="connsiteY3" fmla="*/ 1280340 h 1280340"/>
            </a:gdLst>
            <a:ahLst/>
            <a:cxnLst>
              <a:cxn ang="0">
                <a:pos x="connsiteX0" y="connsiteY0"/>
              </a:cxn>
              <a:cxn ang="0">
                <a:pos x="connsiteX1" y="connsiteY1"/>
              </a:cxn>
              <a:cxn ang="0">
                <a:pos x="connsiteX2" y="connsiteY2"/>
              </a:cxn>
              <a:cxn ang="0">
                <a:pos x="connsiteX3" y="connsiteY3"/>
              </a:cxn>
            </a:cxnLst>
            <a:rect l="l" t="t" r="r" b="b"/>
            <a:pathLst>
              <a:path w="2466981" h="1280340">
                <a:moveTo>
                  <a:pt x="0" y="0"/>
                </a:moveTo>
                <a:lnTo>
                  <a:pt x="2466981" y="0"/>
                </a:lnTo>
                <a:lnTo>
                  <a:pt x="2466981" y="1280340"/>
                </a:lnTo>
                <a:lnTo>
                  <a:pt x="433219" y="1280340"/>
                </a:lnTo>
                <a:close/>
              </a:path>
            </a:pathLst>
          </a:custGeom>
          <a:solidFill>
            <a:srgbClr val="0C2340"/>
          </a:solidFill>
          <a:ln w="0" cap="flat">
            <a:noFill/>
            <a:prstDash val="solid"/>
            <a:miter/>
          </a:ln>
        </p:spPr>
        <p:txBody>
          <a:bodyPr rtlCol="0" anchor="ctr"/>
          <a:lstStyle/>
          <a:p>
            <a:endParaRPr lang="pt-BR"/>
          </a:p>
        </p:txBody>
      </p:sp>
      <p:sp>
        <p:nvSpPr>
          <p:cNvPr id="110" name="Freeform: Shape 109">
            <a:extLst>
              <a:ext uri="{FF2B5EF4-FFF2-40B4-BE49-F238E27FC236}">
                <a16:creationId xmlns:a16="http://schemas.microsoft.com/office/drawing/2014/main" id="{7BA89E8E-6607-9CF1-C85A-2A02042AFEA5}"/>
              </a:ext>
            </a:extLst>
          </p:cNvPr>
          <p:cNvSpPr/>
          <p:nvPr/>
        </p:nvSpPr>
        <p:spPr>
          <a:xfrm>
            <a:off x="11148118" y="4206080"/>
            <a:ext cx="1043881" cy="1189101"/>
          </a:xfrm>
          <a:custGeom>
            <a:avLst/>
            <a:gdLst>
              <a:gd name="connsiteX0" fmla="*/ 0 w 1043881"/>
              <a:gd name="connsiteY0" fmla="*/ 0 h 1189101"/>
              <a:gd name="connsiteX1" fmla="*/ 1043881 w 1043881"/>
              <a:gd name="connsiteY1" fmla="*/ 0 h 1189101"/>
              <a:gd name="connsiteX2" fmla="*/ 1043881 w 1043881"/>
              <a:gd name="connsiteY2" fmla="*/ 1189101 h 1189101"/>
              <a:gd name="connsiteX3" fmla="*/ 402309 w 1043881"/>
              <a:gd name="connsiteY3" fmla="*/ 1189101 h 1189101"/>
            </a:gdLst>
            <a:ahLst/>
            <a:cxnLst>
              <a:cxn ang="0">
                <a:pos x="connsiteX0" y="connsiteY0"/>
              </a:cxn>
              <a:cxn ang="0">
                <a:pos x="connsiteX1" y="connsiteY1"/>
              </a:cxn>
              <a:cxn ang="0">
                <a:pos x="connsiteX2" y="connsiteY2"/>
              </a:cxn>
              <a:cxn ang="0">
                <a:pos x="connsiteX3" y="connsiteY3"/>
              </a:cxn>
            </a:cxnLst>
            <a:rect l="l" t="t" r="r" b="b"/>
            <a:pathLst>
              <a:path w="1043881" h="1189101">
                <a:moveTo>
                  <a:pt x="0" y="0"/>
                </a:moveTo>
                <a:lnTo>
                  <a:pt x="1043881" y="0"/>
                </a:lnTo>
                <a:lnTo>
                  <a:pt x="1043881" y="1189101"/>
                </a:lnTo>
                <a:lnTo>
                  <a:pt x="402309" y="1189101"/>
                </a:lnTo>
                <a:close/>
              </a:path>
            </a:pathLst>
          </a:custGeom>
          <a:solidFill>
            <a:srgbClr val="DADEE2"/>
          </a:solidFill>
          <a:ln w="0" cap="flat">
            <a:noFill/>
            <a:prstDash val="solid"/>
            <a:miter/>
          </a:ln>
        </p:spPr>
        <p:txBody>
          <a:bodyPr rtlCol="0" anchor="ctr"/>
          <a:lstStyle/>
          <a:p>
            <a:endParaRPr lang="pt-BR"/>
          </a:p>
        </p:txBody>
      </p:sp>
      <p:sp>
        <p:nvSpPr>
          <p:cNvPr id="114" name="Freeform: Shape 113">
            <a:extLst>
              <a:ext uri="{FF2B5EF4-FFF2-40B4-BE49-F238E27FC236}">
                <a16:creationId xmlns:a16="http://schemas.microsoft.com/office/drawing/2014/main" id="{2CEE68D4-F7C2-5483-F545-3DE69E6562B6}"/>
              </a:ext>
            </a:extLst>
          </p:cNvPr>
          <p:cNvSpPr/>
          <p:nvPr/>
        </p:nvSpPr>
        <p:spPr>
          <a:xfrm>
            <a:off x="10219958" y="1462815"/>
            <a:ext cx="1972041" cy="1189101"/>
          </a:xfrm>
          <a:custGeom>
            <a:avLst/>
            <a:gdLst>
              <a:gd name="connsiteX0" fmla="*/ 0 w 1972041"/>
              <a:gd name="connsiteY0" fmla="*/ 0 h 1189101"/>
              <a:gd name="connsiteX1" fmla="*/ 1972041 w 1972041"/>
              <a:gd name="connsiteY1" fmla="*/ 0 h 1189101"/>
              <a:gd name="connsiteX2" fmla="*/ 1972041 w 1972041"/>
              <a:gd name="connsiteY2" fmla="*/ 1189101 h 1189101"/>
              <a:gd name="connsiteX3" fmla="*/ 402306 w 1972041"/>
              <a:gd name="connsiteY3" fmla="*/ 1189101 h 1189101"/>
            </a:gdLst>
            <a:ahLst/>
            <a:cxnLst>
              <a:cxn ang="0">
                <a:pos x="connsiteX0" y="connsiteY0"/>
              </a:cxn>
              <a:cxn ang="0">
                <a:pos x="connsiteX1" y="connsiteY1"/>
              </a:cxn>
              <a:cxn ang="0">
                <a:pos x="connsiteX2" y="connsiteY2"/>
              </a:cxn>
              <a:cxn ang="0">
                <a:pos x="connsiteX3" y="connsiteY3"/>
              </a:cxn>
            </a:cxnLst>
            <a:rect l="l" t="t" r="r" b="b"/>
            <a:pathLst>
              <a:path w="1972041" h="1189101">
                <a:moveTo>
                  <a:pt x="0" y="0"/>
                </a:moveTo>
                <a:lnTo>
                  <a:pt x="1972041" y="0"/>
                </a:lnTo>
                <a:lnTo>
                  <a:pt x="1972041" y="1189101"/>
                </a:lnTo>
                <a:lnTo>
                  <a:pt x="402306" y="1189101"/>
                </a:lnTo>
                <a:close/>
              </a:path>
            </a:pathLst>
          </a:custGeom>
          <a:solidFill>
            <a:srgbClr val="546579"/>
          </a:solidFill>
          <a:ln w="0" cap="flat">
            <a:noFill/>
            <a:prstDash val="solid"/>
            <a:miter/>
          </a:ln>
        </p:spPr>
        <p:txBody>
          <a:bodyPr rtlCol="0" anchor="ctr"/>
          <a:lstStyle/>
          <a:p>
            <a:endParaRPr lang="pt-BR"/>
          </a:p>
        </p:txBody>
      </p:sp>
      <p:cxnSp>
        <p:nvCxnSpPr>
          <p:cNvPr id="96" name="Straight Connector 95">
            <a:extLst>
              <a:ext uri="{FF2B5EF4-FFF2-40B4-BE49-F238E27FC236}">
                <a16:creationId xmlns:a16="http://schemas.microsoft.com/office/drawing/2014/main" id="{30D1865A-455C-7724-9767-B533CC77E46D}"/>
              </a:ext>
            </a:extLst>
          </p:cNvPr>
          <p:cNvCxnSpPr>
            <a:cxnSpLocks/>
          </p:cNvCxnSpPr>
          <p:nvPr/>
        </p:nvCxnSpPr>
        <p:spPr>
          <a:xfrm flipH="1">
            <a:off x="6170655" y="4838877"/>
            <a:ext cx="5397458" cy="0"/>
          </a:xfrm>
          <a:prstGeom prst="line">
            <a:avLst/>
          </a:prstGeom>
          <a:ln w="19050">
            <a:solidFill>
              <a:srgbClr val="DADEE2"/>
            </a:solidFill>
          </a:ln>
          <a:effectLst/>
        </p:spPr>
        <p:style>
          <a:lnRef idx="2">
            <a:schemeClr val="accent1"/>
          </a:lnRef>
          <a:fillRef idx="0">
            <a:schemeClr val="accent1"/>
          </a:fillRef>
          <a:effectRef idx="1">
            <a:schemeClr val="accent1"/>
          </a:effectRef>
          <a:fontRef idx="minor">
            <a:schemeClr val="tx1"/>
          </a:fontRef>
        </p:style>
      </p:cxnSp>
      <p:sp>
        <p:nvSpPr>
          <p:cNvPr id="108" name="Freeform: Shape 107">
            <a:extLst>
              <a:ext uri="{FF2B5EF4-FFF2-40B4-BE49-F238E27FC236}">
                <a16:creationId xmlns:a16="http://schemas.microsoft.com/office/drawing/2014/main" id="{41A38119-AF6D-D026-001C-D95D6FFA03F3}"/>
              </a:ext>
            </a:extLst>
          </p:cNvPr>
          <p:cNvSpPr/>
          <p:nvPr/>
        </p:nvSpPr>
        <p:spPr>
          <a:xfrm>
            <a:off x="11612148" y="5577658"/>
            <a:ext cx="579851" cy="1280340"/>
          </a:xfrm>
          <a:custGeom>
            <a:avLst/>
            <a:gdLst>
              <a:gd name="connsiteX0" fmla="*/ 0 w 579851"/>
              <a:gd name="connsiteY0" fmla="*/ 0 h 1280340"/>
              <a:gd name="connsiteX1" fmla="*/ 579851 w 579851"/>
              <a:gd name="connsiteY1" fmla="*/ 0 h 1280340"/>
              <a:gd name="connsiteX2" fmla="*/ 579851 w 579851"/>
              <a:gd name="connsiteY2" fmla="*/ 1280340 h 1280340"/>
              <a:gd name="connsiteX3" fmla="*/ 433219 w 579851"/>
              <a:gd name="connsiteY3" fmla="*/ 1280340 h 1280340"/>
            </a:gdLst>
            <a:ahLst/>
            <a:cxnLst>
              <a:cxn ang="0">
                <a:pos x="connsiteX0" y="connsiteY0"/>
              </a:cxn>
              <a:cxn ang="0">
                <a:pos x="connsiteX1" y="connsiteY1"/>
              </a:cxn>
              <a:cxn ang="0">
                <a:pos x="connsiteX2" y="connsiteY2"/>
              </a:cxn>
              <a:cxn ang="0">
                <a:pos x="connsiteX3" y="connsiteY3"/>
              </a:cxn>
            </a:cxnLst>
            <a:rect l="l" t="t" r="r" b="b"/>
            <a:pathLst>
              <a:path w="579851" h="1280340">
                <a:moveTo>
                  <a:pt x="0" y="0"/>
                </a:moveTo>
                <a:lnTo>
                  <a:pt x="579851" y="0"/>
                </a:lnTo>
                <a:lnTo>
                  <a:pt x="579851" y="1280340"/>
                </a:lnTo>
                <a:lnTo>
                  <a:pt x="433219" y="1280340"/>
                </a:lnTo>
                <a:close/>
              </a:path>
            </a:pathLst>
          </a:custGeom>
          <a:solidFill>
            <a:srgbClr val="DA291C"/>
          </a:solidFill>
          <a:ln w="0" cap="flat">
            <a:noFill/>
            <a:prstDash val="solid"/>
            <a:miter/>
          </a:ln>
        </p:spPr>
        <p:txBody>
          <a:bodyPr rtlCol="0" anchor="ctr"/>
          <a:lstStyle/>
          <a:p>
            <a:endParaRPr lang="pt-BR" sz="2000"/>
          </a:p>
        </p:txBody>
      </p:sp>
      <p:sp>
        <p:nvSpPr>
          <p:cNvPr id="119" name="Google Shape;4353;p38">
            <a:extLst>
              <a:ext uri="{FF2B5EF4-FFF2-40B4-BE49-F238E27FC236}">
                <a16:creationId xmlns:a16="http://schemas.microsoft.com/office/drawing/2014/main" id="{13C6EDA0-849F-CA0A-337C-D51340BF15B6}"/>
              </a:ext>
            </a:extLst>
          </p:cNvPr>
          <p:cNvSpPr/>
          <p:nvPr/>
        </p:nvSpPr>
        <p:spPr>
          <a:xfrm flipH="1">
            <a:off x="6170655" y="475384"/>
            <a:ext cx="2052381" cy="308777"/>
          </a:xfrm>
          <a:custGeom>
            <a:avLst/>
            <a:gdLst/>
            <a:ahLst/>
            <a:cxnLst/>
            <a:rect l="l" t="t" r="r" b="b"/>
            <a:pathLst>
              <a:path w="35124" h="7847" extrusionOk="0">
                <a:moveTo>
                  <a:pt x="0" y="1"/>
                </a:moveTo>
                <a:lnTo>
                  <a:pt x="0" y="7847"/>
                </a:lnTo>
                <a:lnTo>
                  <a:pt x="35123" y="7847"/>
                </a:lnTo>
                <a:lnTo>
                  <a:pt x="35123" y="1"/>
                </a:lnTo>
                <a:close/>
              </a:path>
            </a:pathLst>
          </a:custGeom>
          <a:noFill/>
          <a:ln>
            <a:noFill/>
          </a:ln>
        </p:spPr>
        <p:txBody>
          <a:bodyPr spcFirstLastPara="1" wrap="square" lIns="0" tIns="0" rIns="0" bIns="0" anchor="b" anchorCtr="0">
            <a:noAutofit/>
          </a:bodyPr>
          <a:lstStyle/>
          <a:p>
            <a:pPr defTabSz="609630">
              <a:spcAft>
                <a:spcPts val="1200"/>
              </a:spcAft>
            </a:pPr>
            <a:r>
              <a:rPr lang="it-IT" sz="1000" b="1">
                <a:solidFill>
                  <a:srgbClr val="0C2340"/>
                </a:solidFill>
                <a:latin typeface="Work Sans SemiBold" pitchFamily="2" charset="0"/>
              </a:rPr>
              <a:t>LOREM IPSUM DOLOR SIT</a:t>
            </a:r>
          </a:p>
        </p:txBody>
      </p:sp>
      <p:sp>
        <p:nvSpPr>
          <p:cNvPr id="120" name="Google Shape;4353;p38">
            <a:extLst>
              <a:ext uri="{FF2B5EF4-FFF2-40B4-BE49-F238E27FC236}">
                <a16:creationId xmlns:a16="http://schemas.microsoft.com/office/drawing/2014/main" id="{6C7DC687-FBE6-E96B-6DDA-C6AAB586A719}"/>
              </a:ext>
            </a:extLst>
          </p:cNvPr>
          <p:cNvSpPr/>
          <p:nvPr/>
        </p:nvSpPr>
        <p:spPr>
          <a:xfrm flipH="1">
            <a:off x="6170656" y="730217"/>
            <a:ext cx="2052381" cy="297183"/>
          </a:xfrm>
          <a:custGeom>
            <a:avLst/>
            <a:gdLst/>
            <a:ahLst/>
            <a:cxnLst/>
            <a:rect l="l" t="t" r="r" b="b"/>
            <a:pathLst>
              <a:path w="35124" h="7847" extrusionOk="0">
                <a:moveTo>
                  <a:pt x="0" y="1"/>
                </a:moveTo>
                <a:lnTo>
                  <a:pt x="0" y="7847"/>
                </a:lnTo>
                <a:lnTo>
                  <a:pt x="35123" y="7847"/>
                </a:lnTo>
                <a:lnTo>
                  <a:pt x="35123" y="1"/>
                </a:lnTo>
                <a:close/>
              </a:path>
            </a:pathLst>
          </a:custGeom>
          <a:noFill/>
          <a:ln>
            <a:noFill/>
          </a:ln>
        </p:spPr>
        <p:txBody>
          <a:bodyPr spcFirstLastPara="1" wrap="square" lIns="0" tIns="0" rIns="0" bIns="0" anchor="t" anchorCtr="0">
            <a:noAutofit/>
          </a:bodyPr>
          <a:lstStyle/>
          <a:p>
            <a:pPr defTabSz="609630">
              <a:spcAft>
                <a:spcPts val="1200"/>
              </a:spcAft>
            </a:pPr>
            <a:r>
              <a:rPr lang="it-IT" sz="1000">
                <a:solidFill>
                  <a:srgbClr val="0C2340"/>
                </a:solidFill>
                <a:latin typeface="Work Sans" pitchFamily="2" charset="0"/>
              </a:rPr>
              <a:t>Lorem ipsum dolor sit amet, consectetur adipiscing elit, sed do eiusmod tempor</a:t>
            </a:r>
          </a:p>
        </p:txBody>
      </p:sp>
      <p:sp>
        <p:nvSpPr>
          <p:cNvPr id="121" name="Google Shape;4353;p38">
            <a:extLst>
              <a:ext uri="{FF2B5EF4-FFF2-40B4-BE49-F238E27FC236}">
                <a16:creationId xmlns:a16="http://schemas.microsoft.com/office/drawing/2014/main" id="{6B37A943-D379-074A-B860-2EF4E2012C81}"/>
              </a:ext>
            </a:extLst>
          </p:cNvPr>
          <p:cNvSpPr/>
          <p:nvPr/>
        </p:nvSpPr>
        <p:spPr>
          <a:xfrm flipH="1">
            <a:off x="6170655" y="1876279"/>
            <a:ext cx="2052381" cy="308777"/>
          </a:xfrm>
          <a:custGeom>
            <a:avLst/>
            <a:gdLst/>
            <a:ahLst/>
            <a:cxnLst/>
            <a:rect l="l" t="t" r="r" b="b"/>
            <a:pathLst>
              <a:path w="35124" h="7847" extrusionOk="0">
                <a:moveTo>
                  <a:pt x="0" y="1"/>
                </a:moveTo>
                <a:lnTo>
                  <a:pt x="0" y="7847"/>
                </a:lnTo>
                <a:lnTo>
                  <a:pt x="35123" y="7847"/>
                </a:lnTo>
                <a:lnTo>
                  <a:pt x="35123" y="1"/>
                </a:lnTo>
                <a:close/>
              </a:path>
            </a:pathLst>
          </a:custGeom>
          <a:noFill/>
          <a:ln>
            <a:noFill/>
          </a:ln>
        </p:spPr>
        <p:txBody>
          <a:bodyPr spcFirstLastPara="1" wrap="square" lIns="0" tIns="0" rIns="0" bIns="0" anchor="b" anchorCtr="0">
            <a:noAutofit/>
          </a:bodyPr>
          <a:lstStyle/>
          <a:p>
            <a:pPr defTabSz="609630">
              <a:spcAft>
                <a:spcPts val="1200"/>
              </a:spcAft>
            </a:pPr>
            <a:r>
              <a:rPr lang="it-IT" sz="1000" b="1">
                <a:solidFill>
                  <a:srgbClr val="0C2340"/>
                </a:solidFill>
                <a:latin typeface="Work Sans SemiBold" pitchFamily="2" charset="0"/>
              </a:rPr>
              <a:t>LOREM IPSUM DOLOR SIT</a:t>
            </a:r>
          </a:p>
        </p:txBody>
      </p:sp>
      <p:sp>
        <p:nvSpPr>
          <p:cNvPr id="122" name="Google Shape;4353;p38">
            <a:extLst>
              <a:ext uri="{FF2B5EF4-FFF2-40B4-BE49-F238E27FC236}">
                <a16:creationId xmlns:a16="http://schemas.microsoft.com/office/drawing/2014/main" id="{FB509ECD-88D6-C09D-B614-9B293A6FF771}"/>
              </a:ext>
            </a:extLst>
          </p:cNvPr>
          <p:cNvSpPr/>
          <p:nvPr/>
        </p:nvSpPr>
        <p:spPr>
          <a:xfrm flipH="1">
            <a:off x="6170656" y="2131112"/>
            <a:ext cx="2052381" cy="297183"/>
          </a:xfrm>
          <a:custGeom>
            <a:avLst/>
            <a:gdLst/>
            <a:ahLst/>
            <a:cxnLst/>
            <a:rect l="l" t="t" r="r" b="b"/>
            <a:pathLst>
              <a:path w="35124" h="7847" extrusionOk="0">
                <a:moveTo>
                  <a:pt x="0" y="1"/>
                </a:moveTo>
                <a:lnTo>
                  <a:pt x="0" y="7847"/>
                </a:lnTo>
                <a:lnTo>
                  <a:pt x="35123" y="7847"/>
                </a:lnTo>
                <a:lnTo>
                  <a:pt x="35123" y="1"/>
                </a:lnTo>
                <a:close/>
              </a:path>
            </a:pathLst>
          </a:custGeom>
          <a:noFill/>
          <a:ln>
            <a:noFill/>
          </a:ln>
        </p:spPr>
        <p:txBody>
          <a:bodyPr spcFirstLastPara="1" wrap="square" lIns="0" tIns="0" rIns="0" bIns="0" anchor="t" anchorCtr="0">
            <a:noAutofit/>
          </a:bodyPr>
          <a:lstStyle/>
          <a:p>
            <a:pPr defTabSz="609630">
              <a:spcAft>
                <a:spcPts val="1200"/>
              </a:spcAft>
            </a:pPr>
            <a:r>
              <a:rPr lang="it-IT" sz="1000">
                <a:solidFill>
                  <a:srgbClr val="0C2340"/>
                </a:solidFill>
                <a:latin typeface="Work Sans" pitchFamily="2" charset="0"/>
              </a:rPr>
              <a:t>Lorem ipsum dolor sit amet, consectetur adipiscing elit, sed do eiusmod tempor</a:t>
            </a:r>
          </a:p>
        </p:txBody>
      </p:sp>
      <p:sp>
        <p:nvSpPr>
          <p:cNvPr id="123" name="Google Shape;4353;p38">
            <a:extLst>
              <a:ext uri="{FF2B5EF4-FFF2-40B4-BE49-F238E27FC236}">
                <a16:creationId xmlns:a16="http://schemas.microsoft.com/office/drawing/2014/main" id="{0123BC82-B2B2-B7AA-B120-E73997BD220D}"/>
              </a:ext>
            </a:extLst>
          </p:cNvPr>
          <p:cNvSpPr/>
          <p:nvPr/>
        </p:nvSpPr>
        <p:spPr>
          <a:xfrm flipH="1">
            <a:off x="6170655" y="3298623"/>
            <a:ext cx="2052381" cy="308777"/>
          </a:xfrm>
          <a:custGeom>
            <a:avLst/>
            <a:gdLst/>
            <a:ahLst/>
            <a:cxnLst/>
            <a:rect l="l" t="t" r="r" b="b"/>
            <a:pathLst>
              <a:path w="35124" h="7847" extrusionOk="0">
                <a:moveTo>
                  <a:pt x="0" y="1"/>
                </a:moveTo>
                <a:lnTo>
                  <a:pt x="0" y="7847"/>
                </a:lnTo>
                <a:lnTo>
                  <a:pt x="35123" y="7847"/>
                </a:lnTo>
                <a:lnTo>
                  <a:pt x="35123" y="1"/>
                </a:lnTo>
                <a:close/>
              </a:path>
            </a:pathLst>
          </a:custGeom>
          <a:noFill/>
          <a:ln>
            <a:noFill/>
          </a:ln>
        </p:spPr>
        <p:txBody>
          <a:bodyPr spcFirstLastPara="1" wrap="square" lIns="0" tIns="0" rIns="0" bIns="0" anchor="b" anchorCtr="0">
            <a:noAutofit/>
          </a:bodyPr>
          <a:lstStyle/>
          <a:p>
            <a:pPr defTabSz="609630">
              <a:spcAft>
                <a:spcPts val="1200"/>
              </a:spcAft>
            </a:pPr>
            <a:r>
              <a:rPr lang="it-IT" sz="1000" b="1">
                <a:solidFill>
                  <a:srgbClr val="0C2340"/>
                </a:solidFill>
                <a:latin typeface="Work Sans SemiBold" pitchFamily="2" charset="0"/>
              </a:rPr>
              <a:t>LOREM IPSUM DOLOR SIT</a:t>
            </a:r>
          </a:p>
        </p:txBody>
      </p:sp>
      <p:sp>
        <p:nvSpPr>
          <p:cNvPr id="124" name="Google Shape;4353;p38">
            <a:extLst>
              <a:ext uri="{FF2B5EF4-FFF2-40B4-BE49-F238E27FC236}">
                <a16:creationId xmlns:a16="http://schemas.microsoft.com/office/drawing/2014/main" id="{EAAA2D03-C9FD-2F09-4660-8DC88B05E1D5}"/>
              </a:ext>
            </a:extLst>
          </p:cNvPr>
          <p:cNvSpPr/>
          <p:nvPr/>
        </p:nvSpPr>
        <p:spPr>
          <a:xfrm flipH="1">
            <a:off x="6170656" y="3553456"/>
            <a:ext cx="2052381" cy="297183"/>
          </a:xfrm>
          <a:custGeom>
            <a:avLst/>
            <a:gdLst/>
            <a:ahLst/>
            <a:cxnLst/>
            <a:rect l="l" t="t" r="r" b="b"/>
            <a:pathLst>
              <a:path w="35124" h="7847" extrusionOk="0">
                <a:moveTo>
                  <a:pt x="0" y="1"/>
                </a:moveTo>
                <a:lnTo>
                  <a:pt x="0" y="7847"/>
                </a:lnTo>
                <a:lnTo>
                  <a:pt x="35123" y="7847"/>
                </a:lnTo>
                <a:lnTo>
                  <a:pt x="35123" y="1"/>
                </a:lnTo>
                <a:close/>
              </a:path>
            </a:pathLst>
          </a:custGeom>
          <a:noFill/>
          <a:ln>
            <a:noFill/>
          </a:ln>
        </p:spPr>
        <p:txBody>
          <a:bodyPr spcFirstLastPara="1" wrap="square" lIns="0" tIns="0" rIns="0" bIns="0" anchor="t" anchorCtr="0">
            <a:noAutofit/>
          </a:bodyPr>
          <a:lstStyle/>
          <a:p>
            <a:pPr defTabSz="609630">
              <a:spcAft>
                <a:spcPts val="1200"/>
              </a:spcAft>
            </a:pPr>
            <a:r>
              <a:rPr lang="it-IT" sz="1000">
                <a:solidFill>
                  <a:srgbClr val="0C2340"/>
                </a:solidFill>
                <a:latin typeface="Work Sans" pitchFamily="2" charset="0"/>
              </a:rPr>
              <a:t>Lorem ipsum dolor sit amet, consectetur adipiscing elit, sed do eiusmod tempor</a:t>
            </a:r>
          </a:p>
        </p:txBody>
      </p:sp>
      <p:sp>
        <p:nvSpPr>
          <p:cNvPr id="125" name="Google Shape;4353;p38">
            <a:extLst>
              <a:ext uri="{FF2B5EF4-FFF2-40B4-BE49-F238E27FC236}">
                <a16:creationId xmlns:a16="http://schemas.microsoft.com/office/drawing/2014/main" id="{8C90ACA7-BC42-DE88-4648-C4016809929F}"/>
              </a:ext>
            </a:extLst>
          </p:cNvPr>
          <p:cNvSpPr/>
          <p:nvPr/>
        </p:nvSpPr>
        <p:spPr>
          <a:xfrm flipH="1">
            <a:off x="6170655" y="4664793"/>
            <a:ext cx="2052381" cy="308777"/>
          </a:xfrm>
          <a:custGeom>
            <a:avLst/>
            <a:gdLst/>
            <a:ahLst/>
            <a:cxnLst/>
            <a:rect l="l" t="t" r="r" b="b"/>
            <a:pathLst>
              <a:path w="35124" h="7847" extrusionOk="0">
                <a:moveTo>
                  <a:pt x="0" y="1"/>
                </a:moveTo>
                <a:lnTo>
                  <a:pt x="0" y="7847"/>
                </a:lnTo>
                <a:lnTo>
                  <a:pt x="35123" y="7847"/>
                </a:lnTo>
                <a:lnTo>
                  <a:pt x="35123" y="1"/>
                </a:lnTo>
                <a:close/>
              </a:path>
            </a:pathLst>
          </a:custGeom>
          <a:noFill/>
          <a:ln>
            <a:noFill/>
          </a:ln>
        </p:spPr>
        <p:txBody>
          <a:bodyPr spcFirstLastPara="1" wrap="square" lIns="0" tIns="0" rIns="0" bIns="0" anchor="b" anchorCtr="0">
            <a:noAutofit/>
          </a:bodyPr>
          <a:lstStyle/>
          <a:p>
            <a:pPr defTabSz="609630">
              <a:spcAft>
                <a:spcPts val="1200"/>
              </a:spcAft>
            </a:pPr>
            <a:r>
              <a:rPr lang="it-IT" sz="1000" b="1">
                <a:solidFill>
                  <a:srgbClr val="0C2340"/>
                </a:solidFill>
                <a:latin typeface="Work Sans SemiBold" pitchFamily="2" charset="0"/>
              </a:rPr>
              <a:t>LOREM IPSUM DOLOR SIT</a:t>
            </a:r>
          </a:p>
        </p:txBody>
      </p:sp>
      <p:sp>
        <p:nvSpPr>
          <p:cNvPr id="126" name="Google Shape;4353;p38">
            <a:extLst>
              <a:ext uri="{FF2B5EF4-FFF2-40B4-BE49-F238E27FC236}">
                <a16:creationId xmlns:a16="http://schemas.microsoft.com/office/drawing/2014/main" id="{BF82AB14-7BC4-B778-10E5-2EBA21B3BD06}"/>
              </a:ext>
            </a:extLst>
          </p:cNvPr>
          <p:cNvSpPr/>
          <p:nvPr/>
        </p:nvSpPr>
        <p:spPr>
          <a:xfrm flipH="1">
            <a:off x="6170656" y="4919626"/>
            <a:ext cx="2052381" cy="297183"/>
          </a:xfrm>
          <a:custGeom>
            <a:avLst/>
            <a:gdLst/>
            <a:ahLst/>
            <a:cxnLst/>
            <a:rect l="l" t="t" r="r" b="b"/>
            <a:pathLst>
              <a:path w="35124" h="7847" extrusionOk="0">
                <a:moveTo>
                  <a:pt x="0" y="1"/>
                </a:moveTo>
                <a:lnTo>
                  <a:pt x="0" y="7847"/>
                </a:lnTo>
                <a:lnTo>
                  <a:pt x="35123" y="7847"/>
                </a:lnTo>
                <a:lnTo>
                  <a:pt x="35123" y="1"/>
                </a:lnTo>
                <a:close/>
              </a:path>
            </a:pathLst>
          </a:custGeom>
          <a:noFill/>
          <a:ln>
            <a:noFill/>
          </a:ln>
        </p:spPr>
        <p:txBody>
          <a:bodyPr spcFirstLastPara="1" wrap="square" lIns="0" tIns="0" rIns="0" bIns="0" anchor="t" anchorCtr="0">
            <a:noAutofit/>
          </a:bodyPr>
          <a:lstStyle/>
          <a:p>
            <a:pPr defTabSz="609630">
              <a:spcAft>
                <a:spcPts val="1200"/>
              </a:spcAft>
            </a:pPr>
            <a:r>
              <a:rPr lang="it-IT" sz="1000">
                <a:solidFill>
                  <a:srgbClr val="0C2340"/>
                </a:solidFill>
                <a:latin typeface="Work Sans" pitchFamily="2" charset="0"/>
              </a:rPr>
              <a:t>Lorem ipsum dolor sit amet, consectetur adipiscing elit, sed do eiusmod tempor</a:t>
            </a:r>
          </a:p>
        </p:txBody>
      </p:sp>
      <p:sp>
        <p:nvSpPr>
          <p:cNvPr id="127" name="Google Shape;4353;p38">
            <a:extLst>
              <a:ext uri="{FF2B5EF4-FFF2-40B4-BE49-F238E27FC236}">
                <a16:creationId xmlns:a16="http://schemas.microsoft.com/office/drawing/2014/main" id="{05AE91B5-C887-2D7F-A688-8ABD6677DC1A}"/>
              </a:ext>
            </a:extLst>
          </p:cNvPr>
          <p:cNvSpPr/>
          <p:nvPr/>
        </p:nvSpPr>
        <p:spPr>
          <a:xfrm flipH="1">
            <a:off x="6170655" y="5925106"/>
            <a:ext cx="2052381" cy="308777"/>
          </a:xfrm>
          <a:custGeom>
            <a:avLst/>
            <a:gdLst/>
            <a:ahLst/>
            <a:cxnLst/>
            <a:rect l="l" t="t" r="r" b="b"/>
            <a:pathLst>
              <a:path w="35124" h="7847" extrusionOk="0">
                <a:moveTo>
                  <a:pt x="0" y="1"/>
                </a:moveTo>
                <a:lnTo>
                  <a:pt x="0" y="7847"/>
                </a:lnTo>
                <a:lnTo>
                  <a:pt x="35123" y="7847"/>
                </a:lnTo>
                <a:lnTo>
                  <a:pt x="35123" y="1"/>
                </a:lnTo>
                <a:close/>
              </a:path>
            </a:pathLst>
          </a:custGeom>
          <a:noFill/>
          <a:ln>
            <a:noFill/>
          </a:ln>
        </p:spPr>
        <p:txBody>
          <a:bodyPr spcFirstLastPara="1" wrap="square" lIns="0" tIns="0" rIns="0" bIns="0" anchor="b" anchorCtr="0">
            <a:noAutofit/>
          </a:bodyPr>
          <a:lstStyle/>
          <a:p>
            <a:pPr defTabSz="609630">
              <a:spcAft>
                <a:spcPts val="1200"/>
              </a:spcAft>
            </a:pPr>
            <a:r>
              <a:rPr lang="it-IT" sz="1000" b="1">
                <a:solidFill>
                  <a:srgbClr val="0C2340"/>
                </a:solidFill>
                <a:latin typeface="Work Sans SemiBold" pitchFamily="2" charset="0"/>
              </a:rPr>
              <a:t>LOREM IPSUM DOLOR SIT</a:t>
            </a:r>
          </a:p>
        </p:txBody>
      </p:sp>
      <p:sp>
        <p:nvSpPr>
          <p:cNvPr id="128" name="Google Shape;4353;p38">
            <a:extLst>
              <a:ext uri="{FF2B5EF4-FFF2-40B4-BE49-F238E27FC236}">
                <a16:creationId xmlns:a16="http://schemas.microsoft.com/office/drawing/2014/main" id="{13C6C3B3-1AD6-E00A-973C-E568EAB612F9}"/>
              </a:ext>
            </a:extLst>
          </p:cNvPr>
          <p:cNvSpPr/>
          <p:nvPr/>
        </p:nvSpPr>
        <p:spPr>
          <a:xfrm flipH="1">
            <a:off x="6170656" y="6179939"/>
            <a:ext cx="2052381" cy="297183"/>
          </a:xfrm>
          <a:custGeom>
            <a:avLst/>
            <a:gdLst/>
            <a:ahLst/>
            <a:cxnLst/>
            <a:rect l="l" t="t" r="r" b="b"/>
            <a:pathLst>
              <a:path w="35124" h="7847" extrusionOk="0">
                <a:moveTo>
                  <a:pt x="0" y="1"/>
                </a:moveTo>
                <a:lnTo>
                  <a:pt x="0" y="7847"/>
                </a:lnTo>
                <a:lnTo>
                  <a:pt x="35123" y="7847"/>
                </a:lnTo>
                <a:lnTo>
                  <a:pt x="35123" y="1"/>
                </a:lnTo>
                <a:close/>
              </a:path>
            </a:pathLst>
          </a:custGeom>
          <a:noFill/>
          <a:ln>
            <a:noFill/>
          </a:ln>
        </p:spPr>
        <p:txBody>
          <a:bodyPr spcFirstLastPara="1" wrap="square" lIns="0" tIns="0" rIns="0" bIns="0" anchor="t" anchorCtr="0">
            <a:noAutofit/>
          </a:bodyPr>
          <a:lstStyle/>
          <a:p>
            <a:pPr defTabSz="609630">
              <a:spcAft>
                <a:spcPts val="1200"/>
              </a:spcAft>
            </a:pPr>
            <a:r>
              <a:rPr lang="it-IT" sz="1000">
                <a:solidFill>
                  <a:srgbClr val="0C2340"/>
                </a:solidFill>
                <a:latin typeface="Work Sans" pitchFamily="2" charset="0"/>
              </a:rPr>
              <a:t>Lorem ipsum dolor sit amet, consectetur adipiscing elit, sed do eiusmod tempor</a:t>
            </a:r>
          </a:p>
        </p:txBody>
      </p:sp>
      <p:sp>
        <p:nvSpPr>
          <p:cNvPr id="3" name="Título 1">
            <a:extLst>
              <a:ext uri="{FF2B5EF4-FFF2-40B4-BE49-F238E27FC236}">
                <a16:creationId xmlns:a16="http://schemas.microsoft.com/office/drawing/2014/main" id="{3BC43660-A170-5B23-4FC4-45544397F000}"/>
              </a:ext>
            </a:extLst>
          </p:cNvPr>
          <p:cNvSpPr txBox="1">
            <a:spLocks/>
          </p:cNvSpPr>
          <p:nvPr/>
        </p:nvSpPr>
        <p:spPr>
          <a:xfrm>
            <a:off x="228209" y="340556"/>
            <a:ext cx="2915286" cy="1971593"/>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err="1">
                <a:solidFill>
                  <a:srgbClr val="DA291C"/>
                </a:solidFill>
                <a:latin typeface="Work Sans Light" pitchFamily="2" charset="0"/>
              </a:rPr>
              <a:t>Lorem</a:t>
            </a:r>
            <a:r>
              <a:rPr lang="pt-BR" sz="4400" b="0">
                <a:solidFill>
                  <a:srgbClr val="DA291C"/>
                </a:solidFill>
                <a:latin typeface="Work Sans Light" pitchFamily="2" charset="0"/>
              </a:rPr>
              <a:t> ipsum </a:t>
            </a:r>
            <a:r>
              <a:rPr lang="pt-BR" sz="4400" b="0" err="1">
                <a:solidFill>
                  <a:srgbClr val="DA291C"/>
                </a:solidFill>
                <a:latin typeface="Work Sans Light" pitchFamily="2" charset="0"/>
              </a:rPr>
              <a:t>sit</a:t>
            </a:r>
            <a:r>
              <a:rPr lang="pt-BR" sz="4400" b="0">
                <a:solidFill>
                  <a:srgbClr val="DA291C"/>
                </a:solidFill>
                <a:latin typeface="Work Sans Light" pitchFamily="2" charset="0"/>
              </a:rPr>
              <a:t> </a:t>
            </a:r>
            <a:r>
              <a:rPr lang="pt-BR" sz="4400" b="0" err="1">
                <a:solidFill>
                  <a:srgbClr val="DA291C"/>
                </a:solidFill>
                <a:latin typeface="Work Sans Light" pitchFamily="2" charset="0"/>
              </a:rPr>
              <a:t>amet</a:t>
            </a:r>
            <a:endParaRPr lang="pt-BR" sz="4400" b="0">
              <a:solidFill>
                <a:srgbClr val="DA291C"/>
              </a:solidFill>
              <a:latin typeface="Work Sans Light" pitchFamily="2" charset="0"/>
            </a:endParaRPr>
          </a:p>
        </p:txBody>
      </p:sp>
      <p:sp>
        <p:nvSpPr>
          <p:cNvPr id="4" name="TextBox 59">
            <a:extLst>
              <a:ext uri="{FF2B5EF4-FFF2-40B4-BE49-F238E27FC236}">
                <a16:creationId xmlns:a16="http://schemas.microsoft.com/office/drawing/2014/main" id="{9E0BE1CB-7D2F-027D-CE2E-FD30A271EB2D}"/>
              </a:ext>
            </a:extLst>
          </p:cNvPr>
          <p:cNvSpPr txBox="1"/>
          <p:nvPr/>
        </p:nvSpPr>
        <p:spPr>
          <a:xfrm>
            <a:off x="269374" y="4187817"/>
            <a:ext cx="2478589" cy="2198807"/>
          </a:xfrm>
          <a:prstGeom prst="rect">
            <a:avLst/>
          </a:prstGeom>
        </p:spPr>
        <p:txBody>
          <a:bodyPr wrap="square" lIns="0" tIns="0" rIns="0" bIns="0" rtlCol="0" anchor="b">
            <a:spAutoFit/>
          </a:bodyPr>
          <a:lstStyle/>
          <a:p>
            <a:pPr defTabSz="609630">
              <a:lnSpc>
                <a:spcPct val="120000"/>
              </a:lnSpc>
              <a:spcAft>
                <a:spcPts val="600"/>
              </a:spcAft>
            </a:pPr>
            <a:r>
              <a:rPr lang="en-US" sz="1200" dirty="0">
                <a:solidFill>
                  <a:srgbClr val="0C2340"/>
                </a:solidFill>
                <a:latin typeface="Work Sans" pitchFamily="2" charset="0"/>
              </a:rPr>
              <a:t>Lorem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 </a:t>
            </a:r>
            <a:r>
              <a:rPr lang="en-US" sz="1200" dirty="0" err="1">
                <a:solidFill>
                  <a:srgbClr val="0C2340"/>
                </a:solidFill>
                <a:latin typeface="Work Sans" pitchFamily="2" charset="0"/>
              </a:rPr>
              <a:t>aliqua</a:t>
            </a:r>
            <a:r>
              <a:rPr lang="en-US" sz="1200" dirty="0">
                <a:solidFill>
                  <a:srgbClr val="0C2340"/>
                </a:solidFill>
                <a:latin typeface="Work Sans" pitchFamily="2" charset="0"/>
              </a:rPr>
              <a:t>. Ut </a:t>
            </a:r>
            <a:r>
              <a:rPr lang="en-US" sz="1200" dirty="0" err="1">
                <a:solidFill>
                  <a:srgbClr val="0C2340"/>
                </a:solidFill>
                <a:latin typeface="Work Sans" pitchFamily="2" charset="0"/>
              </a:rPr>
              <a:t>enim</a:t>
            </a:r>
            <a:r>
              <a:rPr lang="en-US" sz="1200" dirty="0">
                <a:solidFill>
                  <a:srgbClr val="0C2340"/>
                </a:solidFill>
                <a:latin typeface="Work Sans" pitchFamily="2" charset="0"/>
              </a:rPr>
              <a:t> ad minim </a:t>
            </a:r>
            <a:r>
              <a:rPr lang="en-US" sz="1200" dirty="0" err="1">
                <a:solidFill>
                  <a:srgbClr val="0C2340"/>
                </a:solidFill>
                <a:latin typeface="Work Sans" pitchFamily="2" charset="0"/>
              </a:rPr>
              <a:t>veniam</a:t>
            </a:r>
            <a:r>
              <a:rPr lang="en-US" sz="1200" dirty="0">
                <a:solidFill>
                  <a:srgbClr val="0C2340"/>
                </a:solidFill>
                <a:latin typeface="Work Sans" pitchFamily="2" charset="0"/>
              </a:rPr>
              <a:t>, </a:t>
            </a:r>
            <a:r>
              <a:rPr lang="en-US" sz="1200" dirty="0" err="1">
                <a:solidFill>
                  <a:srgbClr val="0C2340"/>
                </a:solidFill>
                <a:latin typeface="Work Sans" pitchFamily="2" charset="0"/>
              </a:rPr>
              <a:t>quis</a:t>
            </a:r>
            <a:r>
              <a:rPr lang="en-US" sz="1200" dirty="0">
                <a:solidFill>
                  <a:srgbClr val="0C2340"/>
                </a:solidFill>
                <a:latin typeface="Work Sans" pitchFamily="2" charset="0"/>
              </a:rPr>
              <a:t> </a:t>
            </a:r>
            <a:r>
              <a:rPr lang="en-US" sz="1200" dirty="0" err="1">
                <a:solidFill>
                  <a:srgbClr val="0C2340"/>
                </a:solidFill>
                <a:latin typeface="Work Sans" pitchFamily="2" charset="0"/>
              </a:rPr>
              <a:t>nostrud</a:t>
            </a:r>
            <a:r>
              <a:rPr lang="en-US" sz="1200" dirty="0">
                <a:solidFill>
                  <a:srgbClr val="0C2340"/>
                </a:solidFill>
                <a:latin typeface="Work Sans" pitchFamily="2" charset="0"/>
              </a:rPr>
              <a:t> exercitation Lorem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 </a:t>
            </a:r>
            <a:r>
              <a:rPr lang="en-US" sz="1200" dirty="0" err="1">
                <a:solidFill>
                  <a:srgbClr val="0C2340"/>
                </a:solidFill>
                <a:latin typeface="Work Sans" pitchFamily="2" charset="0"/>
              </a:rPr>
              <a:t>aliqua</a:t>
            </a:r>
            <a:r>
              <a:rPr lang="en-US" sz="1200" dirty="0">
                <a:solidFill>
                  <a:srgbClr val="0C2340"/>
                </a:solidFill>
                <a:latin typeface="Work Sans" pitchFamily="2" charset="0"/>
              </a:rPr>
              <a:t>. </a:t>
            </a:r>
          </a:p>
        </p:txBody>
      </p:sp>
    </p:spTree>
    <p:extLst>
      <p:ext uri="{BB962C8B-B14F-4D97-AF65-F5344CB8AC3E}">
        <p14:creationId xmlns:p14="http://schemas.microsoft.com/office/powerpoint/2010/main" val="128830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9657A9-269F-F65A-2355-8A5EE566FD25}"/>
            </a:ext>
          </a:extLst>
        </p:cNvPr>
        <p:cNvGrpSpPr/>
        <p:nvPr/>
      </p:nvGrpSpPr>
      <p:grpSpPr>
        <a:xfrm>
          <a:off x="0" y="0"/>
          <a:ext cx="0" cy="0"/>
          <a:chOff x="0" y="0"/>
          <a:chExt cx="0" cy="0"/>
        </a:xfrm>
      </p:grpSpPr>
      <p:grpSp>
        <p:nvGrpSpPr>
          <p:cNvPr id="68" name="Group 67">
            <a:extLst>
              <a:ext uri="{FF2B5EF4-FFF2-40B4-BE49-F238E27FC236}">
                <a16:creationId xmlns:a16="http://schemas.microsoft.com/office/drawing/2014/main" id="{852E3638-9A3F-2E95-BDF2-CD99B52A5C5D}"/>
              </a:ext>
            </a:extLst>
          </p:cNvPr>
          <p:cNvGrpSpPr/>
          <p:nvPr/>
        </p:nvGrpSpPr>
        <p:grpSpPr>
          <a:xfrm>
            <a:off x="692039" y="2424875"/>
            <a:ext cx="10796482" cy="2668277"/>
            <a:chOff x="467672" y="2578111"/>
            <a:chExt cx="10796482" cy="2668277"/>
          </a:xfrm>
        </p:grpSpPr>
        <p:sp>
          <p:nvSpPr>
            <p:cNvPr id="2" name="Título 1">
              <a:extLst>
                <a:ext uri="{FF2B5EF4-FFF2-40B4-BE49-F238E27FC236}">
                  <a16:creationId xmlns:a16="http://schemas.microsoft.com/office/drawing/2014/main" id="{6791F059-DBA2-A0CB-1229-1094C2AFF94A}"/>
                </a:ext>
              </a:extLst>
            </p:cNvPr>
            <p:cNvSpPr txBox="1">
              <a:spLocks/>
            </p:cNvSpPr>
            <p:nvPr/>
          </p:nvSpPr>
          <p:spPr>
            <a:xfrm>
              <a:off x="637152" y="2578111"/>
              <a:ext cx="201755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4400" b="0">
                  <a:solidFill>
                    <a:schemeClr val="bg1"/>
                  </a:solidFill>
                  <a:latin typeface="Work Sans Light" pitchFamily="2" charset="0"/>
                </a:rPr>
                <a:t>01</a:t>
              </a:r>
            </a:p>
          </p:txBody>
        </p:sp>
        <p:sp>
          <p:nvSpPr>
            <p:cNvPr id="3" name="Espaço Reservado para Texto 8">
              <a:extLst>
                <a:ext uri="{FF2B5EF4-FFF2-40B4-BE49-F238E27FC236}">
                  <a16:creationId xmlns:a16="http://schemas.microsoft.com/office/drawing/2014/main" id="{91922448-AC98-D905-4231-9B3BE735CB29}"/>
                </a:ext>
              </a:extLst>
            </p:cNvPr>
            <p:cNvSpPr txBox="1">
              <a:spLocks/>
            </p:cNvSpPr>
            <p:nvPr/>
          </p:nvSpPr>
          <p:spPr>
            <a:xfrm>
              <a:off x="467673" y="3780089"/>
              <a:ext cx="2356516" cy="1466299"/>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120000"/>
                </a:lnSpc>
                <a:spcAft>
                  <a:spcPts val="1200"/>
                </a:spcAft>
              </a:pPr>
              <a:r>
                <a:rPr lang="pt-BR" sz="1200" dirty="0" err="1">
                  <a:solidFill>
                    <a:schemeClr val="bg1"/>
                  </a:solidFill>
                  <a:latin typeface="Work Sans" pitchFamily="2" charset="0"/>
                </a:rPr>
                <a:t>lorem</a:t>
              </a:r>
              <a:r>
                <a:rPr lang="pt-BR" sz="1200" dirty="0">
                  <a:solidFill>
                    <a:schemeClr val="bg1"/>
                  </a:solidFill>
                  <a:latin typeface="Work Sans" pitchFamily="2" charset="0"/>
                </a:rPr>
                <a:t> ipsum </a:t>
              </a:r>
              <a:r>
                <a:rPr lang="pt-BR" sz="1200" dirty="0" err="1">
                  <a:solidFill>
                    <a:schemeClr val="bg1"/>
                  </a:solidFill>
                  <a:latin typeface="Work Sans" pitchFamily="2" charset="0"/>
                </a:rPr>
                <a:t>dolor</a:t>
              </a:r>
              <a:r>
                <a:rPr lang="pt-BR" sz="1200" dirty="0">
                  <a:solidFill>
                    <a:schemeClr val="bg1"/>
                  </a:solidFill>
                  <a:latin typeface="Work Sans" pitchFamily="2" charset="0"/>
                </a:rPr>
                <a:t> </a:t>
              </a:r>
              <a:r>
                <a:rPr lang="pt-BR" sz="1200" dirty="0" err="1">
                  <a:solidFill>
                    <a:schemeClr val="bg1"/>
                  </a:solidFill>
                  <a:latin typeface="Work Sans" pitchFamily="2" charset="0"/>
                </a:rPr>
                <a:t>sit</a:t>
              </a:r>
              <a:r>
                <a:rPr lang="pt-BR" sz="1200" dirty="0">
                  <a:solidFill>
                    <a:schemeClr val="bg1"/>
                  </a:solidFill>
                  <a:latin typeface="Work Sans" pitchFamily="2" charset="0"/>
                </a:rPr>
                <a:t> </a:t>
              </a:r>
              <a:r>
                <a:rPr lang="pt-BR" sz="1200" dirty="0" err="1">
                  <a:solidFill>
                    <a:schemeClr val="bg1"/>
                  </a:solidFill>
                  <a:latin typeface="Work Sans" pitchFamily="2" charset="0"/>
                </a:rPr>
                <a:t>amet</a:t>
              </a:r>
              <a:r>
                <a:rPr lang="pt-BR" sz="1200" dirty="0">
                  <a:solidFill>
                    <a:schemeClr val="bg1"/>
                  </a:solidFill>
                  <a:latin typeface="Work Sans" pitchFamily="2" charset="0"/>
                </a:rPr>
                <a:t>, </a:t>
              </a:r>
              <a:r>
                <a:rPr lang="pt-BR" sz="1200" dirty="0" err="1">
                  <a:solidFill>
                    <a:schemeClr val="bg1"/>
                  </a:solidFill>
                  <a:latin typeface="Work Sans" pitchFamily="2" charset="0"/>
                </a:rPr>
                <a:t>consectetur</a:t>
              </a:r>
              <a:r>
                <a:rPr lang="pt-BR" sz="1200" dirty="0">
                  <a:solidFill>
                    <a:schemeClr val="bg1"/>
                  </a:solidFill>
                  <a:latin typeface="Work Sans" pitchFamily="2" charset="0"/>
                </a:rPr>
                <a:t> </a:t>
              </a:r>
              <a:r>
                <a:rPr lang="pt-BR" sz="1200" dirty="0" err="1">
                  <a:solidFill>
                    <a:schemeClr val="bg1"/>
                  </a:solidFill>
                  <a:latin typeface="Work Sans" pitchFamily="2" charset="0"/>
                </a:rPr>
                <a:t>adipiscing</a:t>
              </a:r>
              <a:r>
                <a:rPr lang="pt-BR" sz="1200" dirty="0">
                  <a:solidFill>
                    <a:schemeClr val="bg1"/>
                  </a:solidFill>
                  <a:latin typeface="Work Sans" pitchFamily="2" charset="0"/>
                </a:rPr>
                <a:t> </a:t>
              </a:r>
              <a:r>
                <a:rPr lang="pt-BR" sz="1200" dirty="0" err="1">
                  <a:solidFill>
                    <a:schemeClr val="bg1"/>
                  </a:solidFill>
                  <a:latin typeface="Work Sans" pitchFamily="2" charset="0"/>
                </a:rPr>
                <a:t>elit</a:t>
              </a:r>
              <a:r>
                <a:rPr lang="pt-BR" sz="1200" dirty="0">
                  <a:solidFill>
                    <a:schemeClr val="bg1"/>
                  </a:solidFill>
                  <a:latin typeface="Work Sans" pitchFamily="2" charset="0"/>
                </a:rPr>
                <a:t>, </a:t>
              </a:r>
              <a:r>
                <a:rPr lang="pt-BR" sz="1200" dirty="0" err="1">
                  <a:solidFill>
                    <a:schemeClr val="bg1"/>
                  </a:solidFill>
                  <a:latin typeface="Work Sans" pitchFamily="2" charset="0"/>
                </a:rPr>
                <a:t>sed</a:t>
              </a:r>
              <a:r>
                <a:rPr lang="pt-BR" sz="1200" dirty="0">
                  <a:solidFill>
                    <a:schemeClr val="bg1"/>
                  </a:solidFill>
                  <a:latin typeface="Work Sans" pitchFamily="2" charset="0"/>
                </a:rPr>
                <a:t> do </a:t>
              </a:r>
              <a:r>
                <a:rPr lang="pt-BR" sz="1200" dirty="0" err="1">
                  <a:solidFill>
                    <a:schemeClr val="bg1"/>
                  </a:solidFill>
                  <a:latin typeface="Work Sans" pitchFamily="2" charset="0"/>
                </a:rPr>
                <a:t>eiusmod</a:t>
              </a:r>
              <a:r>
                <a:rPr lang="pt-BR" sz="1200" dirty="0">
                  <a:solidFill>
                    <a:schemeClr val="bg1"/>
                  </a:solidFill>
                  <a:latin typeface="Work Sans" pitchFamily="2" charset="0"/>
                </a:rPr>
                <a:t> </a:t>
              </a:r>
              <a:r>
                <a:rPr lang="pt-BR" sz="1200" dirty="0" err="1">
                  <a:solidFill>
                    <a:schemeClr val="bg1"/>
                  </a:solidFill>
                  <a:latin typeface="Work Sans" pitchFamily="2" charset="0"/>
                </a:rPr>
                <a:t>tempor</a:t>
              </a:r>
              <a:r>
                <a:rPr lang="pt-BR" sz="1200" dirty="0">
                  <a:solidFill>
                    <a:schemeClr val="bg1"/>
                  </a:solidFill>
                  <a:latin typeface="Work Sans" pitchFamily="2" charset="0"/>
                </a:rPr>
                <a:t> </a:t>
              </a:r>
              <a:r>
                <a:rPr lang="pt-BR" sz="1200" dirty="0" err="1">
                  <a:solidFill>
                    <a:schemeClr val="bg1"/>
                  </a:solidFill>
                  <a:latin typeface="Work Sans" pitchFamily="2" charset="0"/>
                </a:rPr>
                <a:t>incididunt</a:t>
              </a:r>
              <a:r>
                <a:rPr lang="pt-BR" sz="1200" dirty="0">
                  <a:solidFill>
                    <a:schemeClr val="bg1"/>
                  </a:solidFill>
                  <a:latin typeface="Work Sans" pitchFamily="2" charset="0"/>
                </a:rPr>
                <a:t> ut labore et </a:t>
              </a:r>
              <a:r>
                <a:rPr lang="pt-BR" sz="1200" dirty="0" err="1">
                  <a:solidFill>
                    <a:schemeClr val="bg1"/>
                  </a:solidFill>
                  <a:latin typeface="Work Sans" pitchFamily="2" charset="0"/>
                </a:rPr>
                <a:t>dolore</a:t>
              </a:r>
              <a:r>
                <a:rPr lang="pt-BR" sz="1200" dirty="0">
                  <a:solidFill>
                    <a:schemeClr val="bg1"/>
                  </a:solidFill>
                  <a:latin typeface="Work Sans" pitchFamily="2" charset="0"/>
                </a:rPr>
                <a:t> magna. </a:t>
              </a:r>
            </a:p>
            <a:p>
              <a:pPr algn="ctr">
                <a:lnSpc>
                  <a:spcPct val="120000"/>
                </a:lnSpc>
                <a:spcAft>
                  <a:spcPts val="1200"/>
                </a:spcAft>
              </a:pPr>
              <a:r>
                <a:rPr lang="pt-BR" sz="1200" dirty="0" err="1">
                  <a:solidFill>
                    <a:schemeClr val="bg1"/>
                  </a:solidFill>
                  <a:latin typeface="Work Sans" pitchFamily="2" charset="0"/>
                </a:rPr>
                <a:t>Lorem</a:t>
              </a:r>
              <a:r>
                <a:rPr lang="pt-BR" sz="1200" dirty="0">
                  <a:solidFill>
                    <a:schemeClr val="bg1"/>
                  </a:solidFill>
                  <a:latin typeface="Work Sans" pitchFamily="2" charset="0"/>
                </a:rPr>
                <a:t> ipsum </a:t>
              </a:r>
              <a:r>
                <a:rPr lang="pt-BR" sz="1200" dirty="0" err="1">
                  <a:solidFill>
                    <a:schemeClr val="bg1"/>
                  </a:solidFill>
                  <a:latin typeface="Work Sans" pitchFamily="2" charset="0"/>
                </a:rPr>
                <a:t>dolor</a:t>
              </a:r>
              <a:r>
                <a:rPr lang="pt-BR" sz="1200" dirty="0">
                  <a:solidFill>
                    <a:schemeClr val="bg1"/>
                  </a:solidFill>
                  <a:latin typeface="Work Sans" pitchFamily="2" charset="0"/>
                </a:rPr>
                <a:t> </a:t>
              </a:r>
              <a:r>
                <a:rPr lang="pt-BR" sz="1200" dirty="0" err="1">
                  <a:solidFill>
                    <a:schemeClr val="bg1"/>
                  </a:solidFill>
                  <a:latin typeface="Work Sans" pitchFamily="2" charset="0"/>
                </a:rPr>
                <a:t>sit</a:t>
              </a:r>
              <a:r>
                <a:rPr lang="pt-BR" sz="1200" dirty="0">
                  <a:solidFill>
                    <a:schemeClr val="bg1"/>
                  </a:solidFill>
                  <a:latin typeface="Work Sans" pitchFamily="2" charset="0"/>
                </a:rPr>
                <a:t> </a:t>
              </a:r>
              <a:r>
                <a:rPr lang="pt-BR" sz="1200" dirty="0" err="1">
                  <a:solidFill>
                    <a:schemeClr val="bg1"/>
                  </a:solidFill>
                  <a:latin typeface="Work Sans" pitchFamily="2" charset="0"/>
                </a:rPr>
                <a:t>amet</a:t>
              </a:r>
              <a:r>
                <a:rPr lang="pt-BR" sz="1200" dirty="0">
                  <a:solidFill>
                    <a:schemeClr val="bg1"/>
                  </a:solidFill>
                  <a:latin typeface="Work Sans" pitchFamily="2" charset="0"/>
                </a:rPr>
                <a:t>, </a:t>
              </a:r>
              <a:r>
                <a:rPr lang="pt-BR" sz="1200" dirty="0" err="1">
                  <a:solidFill>
                    <a:schemeClr val="bg1"/>
                  </a:solidFill>
                  <a:latin typeface="Work Sans" pitchFamily="2" charset="0"/>
                </a:rPr>
                <a:t>consectetur</a:t>
              </a:r>
              <a:r>
                <a:rPr lang="pt-BR" sz="1200" dirty="0">
                  <a:solidFill>
                    <a:schemeClr val="bg1"/>
                  </a:solidFill>
                  <a:latin typeface="Work Sans" pitchFamily="2" charset="0"/>
                </a:rPr>
                <a:t> </a:t>
              </a:r>
              <a:r>
                <a:rPr lang="pt-BR" sz="1200" dirty="0" err="1">
                  <a:solidFill>
                    <a:schemeClr val="bg1"/>
                  </a:solidFill>
                  <a:latin typeface="Work Sans" pitchFamily="2" charset="0"/>
                </a:rPr>
                <a:t>adipiscing</a:t>
              </a:r>
              <a:r>
                <a:rPr lang="pt-BR" sz="1200" dirty="0">
                  <a:solidFill>
                    <a:schemeClr val="bg1"/>
                  </a:solidFill>
                  <a:latin typeface="Work Sans" pitchFamily="2" charset="0"/>
                </a:rPr>
                <a:t> </a:t>
              </a:r>
              <a:r>
                <a:rPr lang="pt-BR" sz="1200" dirty="0" err="1">
                  <a:solidFill>
                    <a:schemeClr val="bg1"/>
                  </a:solidFill>
                  <a:latin typeface="Work Sans" pitchFamily="2" charset="0"/>
                </a:rPr>
                <a:t>elit</a:t>
              </a:r>
              <a:r>
                <a:rPr lang="pt-BR" sz="1200" dirty="0">
                  <a:solidFill>
                    <a:schemeClr val="bg1"/>
                  </a:solidFill>
                  <a:latin typeface="Work Sans" pitchFamily="2" charset="0"/>
                </a:rPr>
                <a:t>.</a:t>
              </a:r>
            </a:p>
          </p:txBody>
        </p:sp>
        <p:sp>
          <p:nvSpPr>
            <p:cNvPr id="4" name="Título 1">
              <a:extLst>
                <a:ext uri="{FF2B5EF4-FFF2-40B4-BE49-F238E27FC236}">
                  <a16:creationId xmlns:a16="http://schemas.microsoft.com/office/drawing/2014/main" id="{CE26A13A-2EC6-5213-F1B3-A40028622FDE}"/>
                </a:ext>
              </a:extLst>
            </p:cNvPr>
            <p:cNvSpPr txBox="1">
              <a:spLocks/>
            </p:cNvSpPr>
            <p:nvPr/>
          </p:nvSpPr>
          <p:spPr>
            <a:xfrm>
              <a:off x="467672" y="3346379"/>
              <a:ext cx="2356516"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2400" b="0">
                  <a:solidFill>
                    <a:schemeClr val="bg1"/>
                  </a:solidFill>
                  <a:latin typeface="Work Sans" pitchFamily="2" charset="0"/>
                </a:rPr>
                <a:t>Step </a:t>
              </a:r>
              <a:r>
                <a:rPr lang="pt-BR" sz="2400" b="0" err="1">
                  <a:solidFill>
                    <a:schemeClr val="bg1"/>
                  </a:solidFill>
                  <a:latin typeface="Work Sans" pitchFamily="2" charset="0"/>
                </a:rPr>
                <a:t>One</a:t>
              </a:r>
              <a:endParaRPr lang="pt-BR" sz="2400" b="0">
                <a:solidFill>
                  <a:schemeClr val="bg1"/>
                </a:solidFill>
                <a:latin typeface="Work Sans" pitchFamily="2" charset="0"/>
              </a:endParaRPr>
            </a:p>
          </p:txBody>
        </p:sp>
        <p:cxnSp>
          <p:nvCxnSpPr>
            <p:cNvPr id="34" name="Straight Connector 33">
              <a:extLst>
                <a:ext uri="{FF2B5EF4-FFF2-40B4-BE49-F238E27FC236}">
                  <a16:creationId xmlns:a16="http://schemas.microsoft.com/office/drawing/2014/main" id="{D9499E80-F78C-B602-6A4F-65B8AFD48E2C}"/>
                </a:ext>
              </a:extLst>
            </p:cNvPr>
            <p:cNvCxnSpPr>
              <a:cxnSpLocks/>
            </p:cNvCxnSpPr>
            <p:nvPr/>
          </p:nvCxnSpPr>
          <p:spPr>
            <a:xfrm>
              <a:off x="2654709" y="2812025"/>
              <a:ext cx="2202426"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0" name="Título 1">
              <a:extLst>
                <a:ext uri="{FF2B5EF4-FFF2-40B4-BE49-F238E27FC236}">
                  <a16:creationId xmlns:a16="http://schemas.microsoft.com/office/drawing/2014/main" id="{F37AED75-16F6-D346-2CF9-11DAD2BA05A3}"/>
                </a:ext>
              </a:extLst>
            </p:cNvPr>
            <p:cNvSpPr txBox="1">
              <a:spLocks/>
            </p:cNvSpPr>
            <p:nvPr/>
          </p:nvSpPr>
          <p:spPr>
            <a:xfrm>
              <a:off x="4857134" y="2578111"/>
              <a:ext cx="201755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4400" b="0">
                  <a:solidFill>
                    <a:schemeClr val="bg1"/>
                  </a:solidFill>
                  <a:latin typeface="Work Sans Light" pitchFamily="2" charset="0"/>
                </a:rPr>
                <a:t>02</a:t>
              </a:r>
            </a:p>
          </p:txBody>
        </p:sp>
        <p:sp>
          <p:nvSpPr>
            <p:cNvPr id="61" name="Espaço Reservado para Texto 8">
              <a:extLst>
                <a:ext uri="{FF2B5EF4-FFF2-40B4-BE49-F238E27FC236}">
                  <a16:creationId xmlns:a16="http://schemas.microsoft.com/office/drawing/2014/main" id="{A11F4DCE-A826-2541-7608-FC0368AAB31B}"/>
                </a:ext>
              </a:extLst>
            </p:cNvPr>
            <p:cNvSpPr txBox="1">
              <a:spLocks/>
            </p:cNvSpPr>
            <p:nvPr/>
          </p:nvSpPr>
          <p:spPr>
            <a:xfrm>
              <a:off x="4687655" y="3780089"/>
              <a:ext cx="2356516" cy="1466299"/>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120000"/>
                </a:lnSpc>
                <a:spcAft>
                  <a:spcPts val="1200"/>
                </a:spcAft>
              </a:pPr>
              <a:r>
                <a:rPr lang="pt-BR" sz="1200" dirty="0" err="1">
                  <a:solidFill>
                    <a:schemeClr val="bg1"/>
                  </a:solidFill>
                  <a:latin typeface="Work Sans" pitchFamily="2" charset="0"/>
                </a:rPr>
                <a:t>lorem</a:t>
              </a:r>
              <a:r>
                <a:rPr lang="pt-BR" sz="1200" dirty="0">
                  <a:solidFill>
                    <a:schemeClr val="bg1"/>
                  </a:solidFill>
                  <a:latin typeface="Work Sans" pitchFamily="2" charset="0"/>
                </a:rPr>
                <a:t> ipsum </a:t>
              </a:r>
              <a:r>
                <a:rPr lang="pt-BR" sz="1200" dirty="0" err="1">
                  <a:solidFill>
                    <a:schemeClr val="bg1"/>
                  </a:solidFill>
                  <a:latin typeface="Work Sans" pitchFamily="2" charset="0"/>
                </a:rPr>
                <a:t>dolor</a:t>
              </a:r>
              <a:r>
                <a:rPr lang="pt-BR" sz="1200" dirty="0">
                  <a:solidFill>
                    <a:schemeClr val="bg1"/>
                  </a:solidFill>
                  <a:latin typeface="Work Sans" pitchFamily="2" charset="0"/>
                </a:rPr>
                <a:t> </a:t>
              </a:r>
              <a:r>
                <a:rPr lang="pt-BR" sz="1200" dirty="0" err="1">
                  <a:solidFill>
                    <a:schemeClr val="bg1"/>
                  </a:solidFill>
                  <a:latin typeface="Work Sans" pitchFamily="2" charset="0"/>
                </a:rPr>
                <a:t>sit</a:t>
              </a:r>
              <a:r>
                <a:rPr lang="pt-BR" sz="1200" dirty="0">
                  <a:solidFill>
                    <a:schemeClr val="bg1"/>
                  </a:solidFill>
                  <a:latin typeface="Work Sans" pitchFamily="2" charset="0"/>
                </a:rPr>
                <a:t> </a:t>
              </a:r>
              <a:r>
                <a:rPr lang="pt-BR" sz="1200" dirty="0" err="1">
                  <a:solidFill>
                    <a:schemeClr val="bg1"/>
                  </a:solidFill>
                  <a:latin typeface="Work Sans" pitchFamily="2" charset="0"/>
                </a:rPr>
                <a:t>amet</a:t>
              </a:r>
              <a:r>
                <a:rPr lang="pt-BR" sz="1200" dirty="0">
                  <a:solidFill>
                    <a:schemeClr val="bg1"/>
                  </a:solidFill>
                  <a:latin typeface="Work Sans" pitchFamily="2" charset="0"/>
                </a:rPr>
                <a:t>, </a:t>
              </a:r>
              <a:r>
                <a:rPr lang="pt-BR" sz="1200" dirty="0" err="1">
                  <a:solidFill>
                    <a:schemeClr val="bg1"/>
                  </a:solidFill>
                  <a:latin typeface="Work Sans" pitchFamily="2" charset="0"/>
                </a:rPr>
                <a:t>consectetur</a:t>
              </a:r>
              <a:r>
                <a:rPr lang="pt-BR" sz="1200" dirty="0">
                  <a:solidFill>
                    <a:schemeClr val="bg1"/>
                  </a:solidFill>
                  <a:latin typeface="Work Sans" pitchFamily="2" charset="0"/>
                </a:rPr>
                <a:t> </a:t>
              </a:r>
              <a:r>
                <a:rPr lang="pt-BR" sz="1200" dirty="0" err="1">
                  <a:solidFill>
                    <a:schemeClr val="bg1"/>
                  </a:solidFill>
                  <a:latin typeface="Work Sans" pitchFamily="2" charset="0"/>
                </a:rPr>
                <a:t>adipiscing</a:t>
              </a:r>
              <a:r>
                <a:rPr lang="pt-BR" sz="1200" dirty="0">
                  <a:solidFill>
                    <a:schemeClr val="bg1"/>
                  </a:solidFill>
                  <a:latin typeface="Work Sans" pitchFamily="2" charset="0"/>
                </a:rPr>
                <a:t> </a:t>
              </a:r>
              <a:r>
                <a:rPr lang="pt-BR" sz="1200" dirty="0" err="1">
                  <a:solidFill>
                    <a:schemeClr val="bg1"/>
                  </a:solidFill>
                  <a:latin typeface="Work Sans" pitchFamily="2" charset="0"/>
                </a:rPr>
                <a:t>elit</a:t>
              </a:r>
              <a:r>
                <a:rPr lang="pt-BR" sz="1200" dirty="0">
                  <a:solidFill>
                    <a:schemeClr val="bg1"/>
                  </a:solidFill>
                  <a:latin typeface="Work Sans" pitchFamily="2" charset="0"/>
                </a:rPr>
                <a:t>, </a:t>
              </a:r>
              <a:r>
                <a:rPr lang="pt-BR" sz="1200" dirty="0" err="1">
                  <a:solidFill>
                    <a:schemeClr val="bg1"/>
                  </a:solidFill>
                  <a:latin typeface="Work Sans" pitchFamily="2" charset="0"/>
                </a:rPr>
                <a:t>sed</a:t>
              </a:r>
              <a:r>
                <a:rPr lang="pt-BR" sz="1200" dirty="0">
                  <a:solidFill>
                    <a:schemeClr val="bg1"/>
                  </a:solidFill>
                  <a:latin typeface="Work Sans" pitchFamily="2" charset="0"/>
                </a:rPr>
                <a:t> do </a:t>
              </a:r>
              <a:r>
                <a:rPr lang="pt-BR" sz="1200" dirty="0" err="1">
                  <a:solidFill>
                    <a:schemeClr val="bg1"/>
                  </a:solidFill>
                  <a:latin typeface="Work Sans" pitchFamily="2" charset="0"/>
                </a:rPr>
                <a:t>eiusmod</a:t>
              </a:r>
              <a:r>
                <a:rPr lang="pt-BR" sz="1200" dirty="0">
                  <a:solidFill>
                    <a:schemeClr val="bg1"/>
                  </a:solidFill>
                  <a:latin typeface="Work Sans" pitchFamily="2" charset="0"/>
                </a:rPr>
                <a:t> </a:t>
              </a:r>
              <a:r>
                <a:rPr lang="pt-BR" sz="1200" dirty="0" err="1">
                  <a:solidFill>
                    <a:schemeClr val="bg1"/>
                  </a:solidFill>
                  <a:latin typeface="Work Sans" pitchFamily="2" charset="0"/>
                </a:rPr>
                <a:t>tempor</a:t>
              </a:r>
              <a:r>
                <a:rPr lang="pt-BR" sz="1200" dirty="0">
                  <a:solidFill>
                    <a:schemeClr val="bg1"/>
                  </a:solidFill>
                  <a:latin typeface="Work Sans" pitchFamily="2" charset="0"/>
                </a:rPr>
                <a:t> </a:t>
              </a:r>
              <a:r>
                <a:rPr lang="pt-BR" sz="1200" dirty="0" err="1">
                  <a:solidFill>
                    <a:schemeClr val="bg1"/>
                  </a:solidFill>
                  <a:latin typeface="Work Sans" pitchFamily="2" charset="0"/>
                </a:rPr>
                <a:t>incididunt</a:t>
              </a:r>
              <a:r>
                <a:rPr lang="pt-BR" sz="1200" dirty="0">
                  <a:solidFill>
                    <a:schemeClr val="bg1"/>
                  </a:solidFill>
                  <a:latin typeface="Work Sans" pitchFamily="2" charset="0"/>
                </a:rPr>
                <a:t> ut labore et </a:t>
              </a:r>
              <a:r>
                <a:rPr lang="pt-BR" sz="1200" dirty="0" err="1">
                  <a:solidFill>
                    <a:schemeClr val="bg1"/>
                  </a:solidFill>
                  <a:latin typeface="Work Sans" pitchFamily="2" charset="0"/>
                </a:rPr>
                <a:t>dolore</a:t>
              </a:r>
              <a:r>
                <a:rPr lang="pt-BR" sz="1200" dirty="0">
                  <a:solidFill>
                    <a:schemeClr val="bg1"/>
                  </a:solidFill>
                  <a:latin typeface="Work Sans" pitchFamily="2" charset="0"/>
                </a:rPr>
                <a:t> magna. </a:t>
              </a:r>
            </a:p>
            <a:p>
              <a:pPr algn="ctr">
                <a:lnSpc>
                  <a:spcPct val="120000"/>
                </a:lnSpc>
                <a:spcAft>
                  <a:spcPts val="1200"/>
                </a:spcAft>
              </a:pPr>
              <a:r>
                <a:rPr lang="pt-BR" sz="1200" dirty="0" err="1">
                  <a:solidFill>
                    <a:schemeClr val="bg1"/>
                  </a:solidFill>
                  <a:latin typeface="Work Sans" pitchFamily="2" charset="0"/>
                </a:rPr>
                <a:t>Lorem</a:t>
              </a:r>
              <a:r>
                <a:rPr lang="pt-BR" sz="1200" dirty="0">
                  <a:solidFill>
                    <a:schemeClr val="bg1"/>
                  </a:solidFill>
                  <a:latin typeface="Work Sans" pitchFamily="2" charset="0"/>
                </a:rPr>
                <a:t> ipsum </a:t>
              </a:r>
              <a:r>
                <a:rPr lang="pt-BR" sz="1200" dirty="0" err="1">
                  <a:solidFill>
                    <a:schemeClr val="bg1"/>
                  </a:solidFill>
                  <a:latin typeface="Work Sans" pitchFamily="2" charset="0"/>
                </a:rPr>
                <a:t>dolor</a:t>
              </a:r>
              <a:r>
                <a:rPr lang="pt-BR" sz="1200" dirty="0">
                  <a:solidFill>
                    <a:schemeClr val="bg1"/>
                  </a:solidFill>
                  <a:latin typeface="Work Sans" pitchFamily="2" charset="0"/>
                </a:rPr>
                <a:t> </a:t>
              </a:r>
              <a:r>
                <a:rPr lang="pt-BR" sz="1200" dirty="0" err="1">
                  <a:solidFill>
                    <a:schemeClr val="bg1"/>
                  </a:solidFill>
                  <a:latin typeface="Work Sans" pitchFamily="2" charset="0"/>
                </a:rPr>
                <a:t>sit</a:t>
              </a:r>
              <a:r>
                <a:rPr lang="pt-BR" sz="1200" dirty="0">
                  <a:solidFill>
                    <a:schemeClr val="bg1"/>
                  </a:solidFill>
                  <a:latin typeface="Work Sans" pitchFamily="2" charset="0"/>
                </a:rPr>
                <a:t> </a:t>
              </a:r>
              <a:r>
                <a:rPr lang="pt-BR" sz="1200" dirty="0" err="1">
                  <a:solidFill>
                    <a:schemeClr val="bg1"/>
                  </a:solidFill>
                  <a:latin typeface="Work Sans" pitchFamily="2" charset="0"/>
                </a:rPr>
                <a:t>amet</a:t>
              </a:r>
              <a:r>
                <a:rPr lang="pt-BR" sz="1200" dirty="0">
                  <a:solidFill>
                    <a:schemeClr val="bg1"/>
                  </a:solidFill>
                  <a:latin typeface="Work Sans" pitchFamily="2" charset="0"/>
                </a:rPr>
                <a:t>, </a:t>
              </a:r>
              <a:r>
                <a:rPr lang="pt-BR" sz="1200" dirty="0" err="1">
                  <a:solidFill>
                    <a:schemeClr val="bg1"/>
                  </a:solidFill>
                  <a:latin typeface="Work Sans" pitchFamily="2" charset="0"/>
                </a:rPr>
                <a:t>consectetur</a:t>
              </a:r>
              <a:r>
                <a:rPr lang="pt-BR" sz="1200" dirty="0">
                  <a:solidFill>
                    <a:schemeClr val="bg1"/>
                  </a:solidFill>
                  <a:latin typeface="Work Sans" pitchFamily="2" charset="0"/>
                </a:rPr>
                <a:t> </a:t>
              </a:r>
              <a:r>
                <a:rPr lang="pt-BR" sz="1200" dirty="0" err="1">
                  <a:solidFill>
                    <a:schemeClr val="bg1"/>
                  </a:solidFill>
                  <a:latin typeface="Work Sans" pitchFamily="2" charset="0"/>
                </a:rPr>
                <a:t>adipiscing</a:t>
              </a:r>
              <a:r>
                <a:rPr lang="pt-BR" sz="1200" dirty="0">
                  <a:solidFill>
                    <a:schemeClr val="bg1"/>
                  </a:solidFill>
                  <a:latin typeface="Work Sans" pitchFamily="2" charset="0"/>
                </a:rPr>
                <a:t> </a:t>
              </a:r>
              <a:r>
                <a:rPr lang="pt-BR" sz="1200" dirty="0" err="1">
                  <a:solidFill>
                    <a:schemeClr val="bg1"/>
                  </a:solidFill>
                  <a:latin typeface="Work Sans" pitchFamily="2" charset="0"/>
                </a:rPr>
                <a:t>elit</a:t>
              </a:r>
              <a:r>
                <a:rPr lang="pt-BR" sz="1200" dirty="0">
                  <a:solidFill>
                    <a:schemeClr val="bg1"/>
                  </a:solidFill>
                  <a:latin typeface="Work Sans" pitchFamily="2" charset="0"/>
                </a:rPr>
                <a:t>.</a:t>
              </a:r>
            </a:p>
          </p:txBody>
        </p:sp>
        <p:sp>
          <p:nvSpPr>
            <p:cNvPr id="62" name="Título 1">
              <a:extLst>
                <a:ext uri="{FF2B5EF4-FFF2-40B4-BE49-F238E27FC236}">
                  <a16:creationId xmlns:a16="http://schemas.microsoft.com/office/drawing/2014/main" id="{706DB08A-EA44-9358-E473-51619DDD7B52}"/>
                </a:ext>
              </a:extLst>
            </p:cNvPr>
            <p:cNvSpPr txBox="1">
              <a:spLocks/>
            </p:cNvSpPr>
            <p:nvPr/>
          </p:nvSpPr>
          <p:spPr>
            <a:xfrm>
              <a:off x="4687655" y="3346379"/>
              <a:ext cx="2356516"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2400" b="0" dirty="0">
                  <a:solidFill>
                    <a:schemeClr val="bg1"/>
                  </a:solidFill>
                  <a:latin typeface="Work Sans" pitchFamily="2" charset="0"/>
                </a:rPr>
                <a:t>Step </a:t>
              </a:r>
              <a:r>
                <a:rPr lang="pt-BR" sz="2400" b="0" dirty="0" err="1">
                  <a:solidFill>
                    <a:schemeClr val="bg1"/>
                  </a:solidFill>
                  <a:latin typeface="Work Sans" pitchFamily="2" charset="0"/>
                </a:rPr>
                <a:t>Two</a:t>
              </a:r>
              <a:endParaRPr lang="pt-BR" sz="2400" b="0" dirty="0">
                <a:solidFill>
                  <a:schemeClr val="bg1"/>
                </a:solidFill>
                <a:latin typeface="Work Sans" pitchFamily="2" charset="0"/>
              </a:endParaRPr>
            </a:p>
          </p:txBody>
        </p:sp>
        <p:cxnSp>
          <p:nvCxnSpPr>
            <p:cNvPr id="63" name="Straight Connector 62">
              <a:extLst>
                <a:ext uri="{FF2B5EF4-FFF2-40B4-BE49-F238E27FC236}">
                  <a16:creationId xmlns:a16="http://schemas.microsoft.com/office/drawing/2014/main" id="{889B386B-A5EB-E7CB-D6C2-5FC08E4FEF55}"/>
                </a:ext>
              </a:extLst>
            </p:cNvPr>
            <p:cNvCxnSpPr>
              <a:cxnSpLocks/>
            </p:cNvCxnSpPr>
            <p:nvPr/>
          </p:nvCxnSpPr>
          <p:spPr>
            <a:xfrm>
              <a:off x="6874692" y="2812025"/>
              <a:ext cx="2202426"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4" name="Título 1">
              <a:extLst>
                <a:ext uri="{FF2B5EF4-FFF2-40B4-BE49-F238E27FC236}">
                  <a16:creationId xmlns:a16="http://schemas.microsoft.com/office/drawing/2014/main" id="{F912A517-7702-3568-B998-4AEC00819406}"/>
                </a:ext>
              </a:extLst>
            </p:cNvPr>
            <p:cNvSpPr txBox="1">
              <a:spLocks/>
            </p:cNvSpPr>
            <p:nvPr/>
          </p:nvSpPr>
          <p:spPr>
            <a:xfrm>
              <a:off x="9077117" y="2578111"/>
              <a:ext cx="201755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4400" b="0">
                  <a:solidFill>
                    <a:schemeClr val="bg1"/>
                  </a:solidFill>
                  <a:latin typeface="Work Sans Light" pitchFamily="2" charset="0"/>
                </a:rPr>
                <a:t>03</a:t>
              </a:r>
            </a:p>
          </p:txBody>
        </p:sp>
        <p:sp>
          <p:nvSpPr>
            <p:cNvPr id="65" name="Espaço Reservado para Texto 8">
              <a:extLst>
                <a:ext uri="{FF2B5EF4-FFF2-40B4-BE49-F238E27FC236}">
                  <a16:creationId xmlns:a16="http://schemas.microsoft.com/office/drawing/2014/main" id="{06140782-68E7-DCC5-0C27-A890B66BDB00}"/>
                </a:ext>
              </a:extLst>
            </p:cNvPr>
            <p:cNvSpPr txBox="1">
              <a:spLocks/>
            </p:cNvSpPr>
            <p:nvPr/>
          </p:nvSpPr>
          <p:spPr>
            <a:xfrm>
              <a:off x="8907638" y="3780089"/>
              <a:ext cx="2356516" cy="1466299"/>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lnSpc>
                  <a:spcPct val="120000"/>
                </a:lnSpc>
                <a:spcAft>
                  <a:spcPts val="1200"/>
                </a:spcAft>
              </a:pPr>
              <a:r>
                <a:rPr lang="pt-BR" sz="1200" dirty="0" err="1">
                  <a:solidFill>
                    <a:schemeClr val="bg1"/>
                  </a:solidFill>
                  <a:latin typeface="Work Sans" pitchFamily="2" charset="0"/>
                </a:rPr>
                <a:t>lorem</a:t>
              </a:r>
              <a:r>
                <a:rPr lang="pt-BR" sz="1200" dirty="0">
                  <a:solidFill>
                    <a:schemeClr val="bg1"/>
                  </a:solidFill>
                  <a:latin typeface="Work Sans" pitchFamily="2" charset="0"/>
                </a:rPr>
                <a:t> ipsum </a:t>
              </a:r>
              <a:r>
                <a:rPr lang="pt-BR" sz="1200" dirty="0" err="1">
                  <a:solidFill>
                    <a:schemeClr val="bg1"/>
                  </a:solidFill>
                  <a:latin typeface="Work Sans" pitchFamily="2" charset="0"/>
                </a:rPr>
                <a:t>dolor</a:t>
              </a:r>
              <a:r>
                <a:rPr lang="pt-BR" sz="1200" dirty="0">
                  <a:solidFill>
                    <a:schemeClr val="bg1"/>
                  </a:solidFill>
                  <a:latin typeface="Work Sans" pitchFamily="2" charset="0"/>
                </a:rPr>
                <a:t> </a:t>
              </a:r>
              <a:r>
                <a:rPr lang="pt-BR" sz="1200" dirty="0" err="1">
                  <a:solidFill>
                    <a:schemeClr val="bg1"/>
                  </a:solidFill>
                  <a:latin typeface="Work Sans" pitchFamily="2" charset="0"/>
                </a:rPr>
                <a:t>sit</a:t>
              </a:r>
              <a:r>
                <a:rPr lang="pt-BR" sz="1200" dirty="0">
                  <a:solidFill>
                    <a:schemeClr val="bg1"/>
                  </a:solidFill>
                  <a:latin typeface="Work Sans" pitchFamily="2" charset="0"/>
                </a:rPr>
                <a:t> </a:t>
              </a:r>
              <a:r>
                <a:rPr lang="pt-BR" sz="1200" dirty="0" err="1">
                  <a:solidFill>
                    <a:schemeClr val="bg1"/>
                  </a:solidFill>
                  <a:latin typeface="Work Sans" pitchFamily="2" charset="0"/>
                </a:rPr>
                <a:t>amet</a:t>
              </a:r>
              <a:r>
                <a:rPr lang="pt-BR" sz="1200" dirty="0">
                  <a:solidFill>
                    <a:schemeClr val="bg1"/>
                  </a:solidFill>
                  <a:latin typeface="Work Sans" pitchFamily="2" charset="0"/>
                </a:rPr>
                <a:t>, </a:t>
              </a:r>
              <a:r>
                <a:rPr lang="pt-BR" sz="1200" dirty="0" err="1">
                  <a:solidFill>
                    <a:schemeClr val="bg1"/>
                  </a:solidFill>
                  <a:latin typeface="Work Sans" pitchFamily="2" charset="0"/>
                </a:rPr>
                <a:t>consectetur</a:t>
              </a:r>
              <a:r>
                <a:rPr lang="pt-BR" sz="1200" dirty="0">
                  <a:solidFill>
                    <a:schemeClr val="bg1"/>
                  </a:solidFill>
                  <a:latin typeface="Work Sans" pitchFamily="2" charset="0"/>
                </a:rPr>
                <a:t> </a:t>
              </a:r>
              <a:r>
                <a:rPr lang="pt-BR" sz="1200" dirty="0" err="1">
                  <a:solidFill>
                    <a:schemeClr val="bg1"/>
                  </a:solidFill>
                  <a:latin typeface="Work Sans" pitchFamily="2" charset="0"/>
                </a:rPr>
                <a:t>adipiscing</a:t>
              </a:r>
              <a:r>
                <a:rPr lang="pt-BR" sz="1200" dirty="0">
                  <a:solidFill>
                    <a:schemeClr val="bg1"/>
                  </a:solidFill>
                  <a:latin typeface="Work Sans" pitchFamily="2" charset="0"/>
                </a:rPr>
                <a:t> </a:t>
              </a:r>
              <a:r>
                <a:rPr lang="pt-BR" sz="1200" dirty="0" err="1">
                  <a:solidFill>
                    <a:schemeClr val="bg1"/>
                  </a:solidFill>
                  <a:latin typeface="Work Sans" pitchFamily="2" charset="0"/>
                </a:rPr>
                <a:t>elit</a:t>
              </a:r>
              <a:r>
                <a:rPr lang="pt-BR" sz="1200" dirty="0">
                  <a:solidFill>
                    <a:schemeClr val="bg1"/>
                  </a:solidFill>
                  <a:latin typeface="Work Sans" pitchFamily="2" charset="0"/>
                </a:rPr>
                <a:t>, </a:t>
              </a:r>
              <a:r>
                <a:rPr lang="pt-BR" sz="1200" dirty="0" err="1">
                  <a:solidFill>
                    <a:schemeClr val="bg1"/>
                  </a:solidFill>
                  <a:latin typeface="Work Sans" pitchFamily="2" charset="0"/>
                </a:rPr>
                <a:t>sed</a:t>
              </a:r>
              <a:r>
                <a:rPr lang="pt-BR" sz="1200" dirty="0">
                  <a:solidFill>
                    <a:schemeClr val="bg1"/>
                  </a:solidFill>
                  <a:latin typeface="Work Sans" pitchFamily="2" charset="0"/>
                </a:rPr>
                <a:t> do </a:t>
              </a:r>
              <a:r>
                <a:rPr lang="pt-BR" sz="1200" dirty="0" err="1">
                  <a:solidFill>
                    <a:schemeClr val="bg1"/>
                  </a:solidFill>
                  <a:latin typeface="Work Sans" pitchFamily="2" charset="0"/>
                </a:rPr>
                <a:t>eiusmod</a:t>
              </a:r>
              <a:r>
                <a:rPr lang="pt-BR" sz="1200" dirty="0">
                  <a:solidFill>
                    <a:schemeClr val="bg1"/>
                  </a:solidFill>
                  <a:latin typeface="Work Sans" pitchFamily="2" charset="0"/>
                </a:rPr>
                <a:t> </a:t>
              </a:r>
              <a:r>
                <a:rPr lang="pt-BR" sz="1200" dirty="0" err="1">
                  <a:solidFill>
                    <a:schemeClr val="bg1"/>
                  </a:solidFill>
                  <a:latin typeface="Work Sans" pitchFamily="2" charset="0"/>
                </a:rPr>
                <a:t>tempor</a:t>
              </a:r>
              <a:r>
                <a:rPr lang="pt-BR" sz="1200" dirty="0">
                  <a:solidFill>
                    <a:schemeClr val="bg1"/>
                  </a:solidFill>
                  <a:latin typeface="Work Sans" pitchFamily="2" charset="0"/>
                </a:rPr>
                <a:t> </a:t>
              </a:r>
              <a:r>
                <a:rPr lang="pt-BR" sz="1200" dirty="0" err="1">
                  <a:solidFill>
                    <a:schemeClr val="bg1"/>
                  </a:solidFill>
                  <a:latin typeface="Work Sans" pitchFamily="2" charset="0"/>
                </a:rPr>
                <a:t>incididunt</a:t>
              </a:r>
              <a:r>
                <a:rPr lang="pt-BR" sz="1200" dirty="0">
                  <a:solidFill>
                    <a:schemeClr val="bg1"/>
                  </a:solidFill>
                  <a:latin typeface="Work Sans" pitchFamily="2" charset="0"/>
                </a:rPr>
                <a:t> ut labore et </a:t>
              </a:r>
              <a:r>
                <a:rPr lang="pt-BR" sz="1200" dirty="0" err="1">
                  <a:solidFill>
                    <a:schemeClr val="bg1"/>
                  </a:solidFill>
                  <a:latin typeface="Work Sans" pitchFamily="2" charset="0"/>
                </a:rPr>
                <a:t>dolore</a:t>
              </a:r>
              <a:r>
                <a:rPr lang="pt-BR" sz="1200" dirty="0">
                  <a:solidFill>
                    <a:schemeClr val="bg1"/>
                  </a:solidFill>
                  <a:latin typeface="Work Sans" pitchFamily="2" charset="0"/>
                </a:rPr>
                <a:t> magna. </a:t>
              </a:r>
            </a:p>
            <a:p>
              <a:pPr algn="ctr">
                <a:lnSpc>
                  <a:spcPct val="120000"/>
                </a:lnSpc>
                <a:spcAft>
                  <a:spcPts val="1200"/>
                </a:spcAft>
              </a:pPr>
              <a:r>
                <a:rPr lang="pt-BR" sz="1200" dirty="0" err="1">
                  <a:solidFill>
                    <a:schemeClr val="bg1"/>
                  </a:solidFill>
                  <a:latin typeface="Work Sans" pitchFamily="2" charset="0"/>
                </a:rPr>
                <a:t>Lorem</a:t>
              </a:r>
              <a:r>
                <a:rPr lang="pt-BR" sz="1200" dirty="0">
                  <a:solidFill>
                    <a:schemeClr val="bg1"/>
                  </a:solidFill>
                  <a:latin typeface="Work Sans" pitchFamily="2" charset="0"/>
                </a:rPr>
                <a:t> ipsum </a:t>
              </a:r>
              <a:r>
                <a:rPr lang="pt-BR" sz="1200" dirty="0" err="1">
                  <a:solidFill>
                    <a:schemeClr val="bg1"/>
                  </a:solidFill>
                  <a:latin typeface="Work Sans" pitchFamily="2" charset="0"/>
                </a:rPr>
                <a:t>dolor</a:t>
              </a:r>
              <a:r>
                <a:rPr lang="pt-BR" sz="1200" dirty="0">
                  <a:solidFill>
                    <a:schemeClr val="bg1"/>
                  </a:solidFill>
                  <a:latin typeface="Work Sans" pitchFamily="2" charset="0"/>
                </a:rPr>
                <a:t> </a:t>
              </a:r>
              <a:r>
                <a:rPr lang="pt-BR" sz="1200" dirty="0" err="1">
                  <a:solidFill>
                    <a:schemeClr val="bg1"/>
                  </a:solidFill>
                  <a:latin typeface="Work Sans" pitchFamily="2" charset="0"/>
                </a:rPr>
                <a:t>sit</a:t>
              </a:r>
              <a:r>
                <a:rPr lang="pt-BR" sz="1200" dirty="0">
                  <a:solidFill>
                    <a:schemeClr val="bg1"/>
                  </a:solidFill>
                  <a:latin typeface="Work Sans" pitchFamily="2" charset="0"/>
                </a:rPr>
                <a:t> </a:t>
              </a:r>
              <a:r>
                <a:rPr lang="pt-BR" sz="1200" dirty="0" err="1">
                  <a:solidFill>
                    <a:schemeClr val="bg1"/>
                  </a:solidFill>
                  <a:latin typeface="Work Sans" pitchFamily="2" charset="0"/>
                </a:rPr>
                <a:t>amet</a:t>
              </a:r>
              <a:r>
                <a:rPr lang="pt-BR" sz="1200" dirty="0">
                  <a:solidFill>
                    <a:schemeClr val="bg1"/>
                  </a:solidFill>
                  <a:latin typeface="Work Sans" pitchFamily="2" charset="0"/>
                </a:rPr>
                <a:t>, </a:t>
              </a:r>
              <a:r>
                <a:rPr lang="pt-BR" sz="1200" dirty="0" err="1">
                  <a:solidFill>
                    <a:schemeClr val="bg1"/>
                  </a:solidFill>
                  <a:latin typeface="Work Sans" pitchFamily="2" charset="0"/>
                </a:rPr>
                <a:t>consectetur</a:t>
              </a:r>
              <a:r>
                <a:rPr lang="pt-BR" sz="1200" dirty="0">
                  <a:solidFill>
                    <a:schemeClr val="bg1"/>
                  </a:solidFill>
                  <a:latin typeface="Work Sans" pitchFamily="2" charset="0"/>
                </a:rPr>
                <a:t> </a:t>
              </a:r>
              <a:r>
                <a:rPr lang="pt-BR" sz="1200" dirty="0" err="1">
                  <a:solidFill>
                    <a:schemeClr val="bg1"/>
                  </a:solidFill>
                  <a:latin typeface="Work Sans" pitchFamily="2" charset="0"/>
                </a:rPr>
                <a:t>adipiscing</a:t>
              </a:r>
              <a:r>
                <a:rPr lang="pt-BR" sz="1200" dirty="0">
                  <a:solidFill>
                    <a:schemeClr val="bg1"/>
                  </a:solidFill>
                  <a:latin typeface="Work Sans" pitchFamily="2" charset="0"/>
                </a:rPr>
                <a:t> </a:t>
              </a:r>
              <a:r>
                <a:rPr lang="pt-BR" sz="1200" dirty="0" err="1">
                  <a:solidFill>
                    <a:schemeClr val="bg1"/>
                  </a:solidFill>
                  <a:latin typeface="Work Sans" pitchFamily="2" charset="0"/>
                </a:rPr>
                <a:t>elit</a:t>
              </a:r>
              <a:r>
                <a:rPr lang="pt-BR" sz="1200" dirty="0">
                  <a:solidFill>
                    <a:schemeClr val="bg1"/>
                  </a:solidFill>
                  <a:latin typeface="Work Sans" pitchFamily="2" charset="0"/>
                </a:rPr>
                <a:t>.</a:t>
              </a:r>
            </a:p>
          </p:txBody>
        </p:sp>
        <p:sp>
          <p:nvSpPr>
            <p:cNvPr id="66" name="Título 1">
              <a:extLst>
                <a:ext uri="{FF2B5EF4-FFF2-40B4-BE49-F238E27FC236}">
                  <a16:creationId xmlns:a16="http://schemas.microsoft.com/office/drawing/2014/main" id="{095FD0E3-3FDD-D951-9059-2A4829BBF72F}"/>
                </a:ext>
              </a:extLst>
            </p:cNvPr>
            <p:cNvSpPr txBox="1">
              <a:spLocks/>
            </p:cNvSpPr>
            <p:nvPr/>
          </p:nvSpPr>
          <p:spPr>
            <a:xfrm>
              <a:off x="8907637" y="3346379"/>
              <a:ext cx="2356516"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gn="ctr">
                <a:lnSpc>
                  <a:spcPct val="80000"/>
                </a:lnSpc>
                <a:spcAft>
                  <a:spcPts val="1200"/>
                </a:spcAft>
              </a:pPr>
              <a:r>
                <a:rPr lang="pt-BR" sz="2400" b="0">
                  <a:solidFill>
                    <a:schemeClr val="bg1"/>
                  </a:solidFill>
                  <a:latin typeface="Work Sans" pitchFamily="2" charset="0"/>
                </a:rPr>
                <a:t>Step </a:t>
              </a:r>
              <a:r>
                <a:rPr lang="pt-BR" sz="2400" b="0" err="1">
                  <a:solidFill>
                    <a:schemeClr val="bg1"/>
                  </a:solidFill>
                  <a:latin typeface="Work Sans" pitchFamily="2" charset="0"/>
                </a:rPr>
                <a:t>Three</a:t>
              </a:r>
              <a:endParaRPr lang="pt-BR" sz="2400" b="0">
                <a:solidFill>
                  <a:schemeClr val="bg1"/>
                </a:solidFill>
                <a:latin typeface="Work Sans" pitchFamily="2" charset="0"/>
              </a:endParaRPr>
            </a:p>
          </p:txBody>
        </p:sp>
      </p:grpSp>
      <p:sp>
        <p:nvSpPr>
          <p:cNvPr id="69" name="Rectangle 68">
            <a:extLst>
              <a:ext uri="{FF2B5EF4-FFF2-40B4-BE49-F238E27FC236}">
                <a16:creationId xmlns:a16="http://schemas.microsoft.com/office/drawing/2014/main" id="{7B91A000-9F38-7EE2-477E-5E6F2C4312DF}"/>
              </a:ext>
            </a:extLst>
          </p:cNvPr>
          <p:cNvSpPr/>
          <p:nvPr/>
        </p:nvSpPr>
        <p:spPr>
          <a:xfrm flipH="1">
            <a:off x="2133599" y="778206"/>
            <a:ext cx="7945120" cy="998218"/>
          </a:xfrm>
          <a:prstGeom prst="rect">
            <a:avLst/>
          </a:prstGeom>
        </p:spPr>
        <p:txBody>
          <a:bodyPr wrap="square">
            <a:noAutofit/>
          </a:bodyPr>
          <a:lstStyle/>
          <a:p>
            <a:pPr algn="ctr" defTabSz="609585">
              <a:lnSpc>
                <a:spcPct val="80000"/>
              </a:lnSpc>
            </a:pPr>
            <a:r>
              <a:rPr lang="en-GB" sz="4400">
                <a:solidFill>
                  <a:schemeClr val="bg1"/>
                </a:solidFill>
                <a:latin typeface="Work Sans Light" pitchFamily="2" charset="0"/>
                <a:ea typeface="Roboto Medium" panose="02000000000000000000" pitchFamily="2" charset="0"/>
                <a:cs typeface="Lato Semibold" panose="020F0502020204030203" pitchFamily="34" charset="0"/>
              </a:rPr>
              <a:t>Title of the Slide</a:t>
            </a:r>
          </a:p>
        </p:txBody>
      </p:sp>
    </p:spTree>
    <p:extLst>
      <p:ext uri="{BB962C8B-B14F-4D97-AF65-F5344CB8AC3E}">
        <p14:creationId xmlns:p14="http://schemas.microsoft.com/office/powerpoint/2010/main" val="4105722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ED5FCEF8-3FC2-8717-42BA-CC5923BA6DCF}"/>
              </a:ext>
            </a:extLst>
          </p:cNvPr>
          <p:cNvGrpSpPr/>
          <p:nvPr/>
        </p:nvGrpSpPr>
        <p:grpSpPr>
          <a:xfrm>
            <a:off x="2722880" y="296863"/>
            <a:ext cx="9236076" cy="6084887"/>
            <a:chOff x="415925" y="1412875"/>
            <a:chExt cx="9072563" cy="4681538"/>
          </a:xfrm>
        </p:grpSpPr>
        <p:sp>
          <p:nvSpPr>
            <p:cNvPr id="3" name="Rectangle 2">
              <a:extLst>
                <a:ext uri="{FF2B5EF4-FFF2-40B4-BE49-F238E27FC236}">
                  <a16:creationId xmlns:a16="http://schemas.microsoft.com/office/drawing/2014/main" id="{201953FC-CD86-C2C3-AF12-E5D442FE8FAF}"/>
                </a:ext>
              </a:extLst>
            </p:cNvPr>
            <p:cNvSpPr>
              <a:spLocks noChangeArrowheads="1"/>
            </p:cNvSpPr>
            <p:nvPr/>
          </p:nvSpPr>
          <p:spPr bwMode="auto">
            <a:xfrm>
              <a:off x="3873500" y="1412875"/>
              <a:ext cx="1582738" cy="64770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4" name="Rectangle 3">
              <a:extLst>
                <a:ext uri="{FF2B5EF4-FFF2-40B4-BE49-F238E27FC236}">
                  <a16:creationId xmlns:a16="http://schemas.microsoft.com/office/drawing/2014/main" id="{AB7DEFCF-32F0-608C-61B3-6A977BE68057}"/>
                </a:ext>
              </a:extLst>
            </p:cNvPr>
            <p:cNvSpPr>
              <a:spLocks noChangeArrowheads="1"/>
            </p:cNvSpPr>
            <p:nvPr/>
          </p:nvSpPr>
          <p:spPr bwMode="auto">
            <a:xfrm>
              <a:off x="415925" y="3140075"/>
              <a:ext cx="1582738" cy="64770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cxnSp>
          <p:nvCxnSpPr>
            <p:cNvPr id="5" name="AutoShape 5">
              <a:extLst>
                <a:ext uri="{FF2B5EF4-FFF2-40B4-BE49-F238E27FC236}">
                  <a16:creationId xmlns:a16="http://schemas.microsoft.com/office/drawing/2014/main" id="{010E316B-0125-141D-7426-3D7C69590C60}"/>
                </a:ext>
              </a:extLst>
            </p:cNvPr>
            <p:cNvCxnSpPr>
              <a:cxnSpLocks noChangeShapeType="1"/>
              <a:stCxn id="4" idx="0"/>
              <a:endCxn id="3" idx="2"/>
            </p:cNvCxnSpPr>
            <p:nvPr/>
          </p:nvCxnSpPr>
          <p:spPr bwMode="auto">
            <a:xfrm rot="-5400000">
              <a:off x="2409826" y="871537"/>
              <a:ext cx="1054100" cy="3457575"/>
            </a:xfrm>
            <a:prstGeom prst="bentConnector3">
              <a:avLst>
                <a:gd name="adj1" fmla="val 50000"/>
              </a:avLst>
            </a:prstGeom>
            <a:noFill/>
            <a:ln w="9525">
              <a:solidFill>
                <a:srgbClr val="0C2340"/>
              </a:solidFill>
              <a:miter lim="800000"/>
              <a:headEnd/>
              <a:tailEnd/>
            </a:ln>
            <a:extLst>
              <a:ext uri="{909E8E84-426E-40DD-AFC4-6F175D3DCCD1}">
                <a14:hiddenFill xmlns:a14="http://schemas.microsoft.com/office/drawing/2010/main">
                  <a:noFill/>
                </a14:hiddenFill>
              </a:ext>
            </a:extLst>
          </p:spPr>
        </p:cxnSp>
        <p:cxnSp>
          <p:nvCxnSpPr>
            <p:cNvPr id="6" name="AutoShape 6">
              <a:extLst>
                <a:ext uri="{FF2B5EF4-FFF2-40B4-BE49-F238E27FC236}">
                  <a16:creationId xmlns:a16="http://schemas.microsoft.com/office/drawing/2014/main" id="{EE5A6384-2C7C-B42C-37B4-019FE9BFBAB0}"/>
                </a:ext>
              </a:extLst>
            </p:cNvPr>
            <p:cNvCxnSpPr>
              <a:cxnSpLocks noChangeShapeType="1"/>
              <a:stCxn id="3" idx="2"/>
              <a:endCxn id="21" idx="0"/>
            </p:cNvCxnSpPr>
            <p:nvPr/>
          </p:nvCxnSpPr>
          <p:spPr bwMode="auto">
            <a:xfrm rot="5400000">
              <a:off x="3574257" y="2035968"/>
              <a:ext cx="1054100" cy="1128713"/>
            </a:xfrm>
            <a:prstGeom prst="bentConnector3">
              <a:avLst>
                <a:gd name="adj1" fmla="val 50000"/>
              </a:avLst>
            </a:prstGeom>
            <a:noFill/>
            <a:ln w="9525">
              <a:solidFill>
                <a:srgbClr val="0C2340"/>
              </a:solidFill>
              <a:miter lim="800000"/>
              <a:headEnd/>
              <a:tailEnd/>
            </a:ln>
            <a:extLst>
              <a:ext uri="{909E8E84-426E-40DD-AFC4-6F175D3DCCD1}">
                <a14:hiddenFill xmlns:a14="http://schemas.microsoft.com/office/drawing/2010/main">
                  <a:noFill/>
                </a14:hiddenFill>
              </a:ext>
            </a:extLst>
          </p:spPr>
        </p:cxnSp>
        <p:cxnSp>
          <p:nvCxnSpPr>
            <p:cNvPr id="7" name="AutoShape 7">
              <a:extLst>
                <a:ext uri="{FF2B5EF4-FFF2-40B4-BE49-F238E27FC236}">
                  <a16:creationId xmlns:a16="http://schemas.microsoft.com/office/drawing/2014/main" id="{1B70D586-DFB2-5A0C-B343-75F87BCFA375}"/>
                </a:ext>
              </a:extLst>
            </p:cNvPr>
            <p:cNvCxnSpPr>
              <a:cxnSpLocks noChangeShapeType="1"/>
              <a:stCxn id="3" idx="2"/>
              <a:endCxn id="30" idx="0"/>
            </p:cNvCxnSpPr>
            <p:nvPr/>
          </p:nvCxnSpPr>
          <p:spPr bwMode="auto">
            <a:xfrm rot="16200000" flipH="1">
              <a:off x="4737894" y="2001044"/>
              <a:ext cx="1054100" cy="1198562"/>
            </a:xfrm>
            <a:prstGeom prst="bentConnector3">
              <a:avLst>
                <a:gd name="adj1" fmla="val 50000"/>
              </a:avLst>
            </a:prstGeom>
            <a:noFill/>
            <a:ln w="9525">
              <a:solidFill>
                <a:srgbClr val="0C2340"/>
              </a:solidFill>
              <a:miter lim="800000"/>
              <a:headEnd/>
              <a:tailEnd/>
            </a:ln>
            <a:extLst>
              <a:ext uri="{909E8E84-426E-40DD-AFC4-6F175D3DCCD1}">
                <a14:hiddenFill xmlns:a14="http://schemas.microsoft.com/office/drawing/2010/main">
                  <a:noFill/>
                </a14:hiddenFill>
              </a:ext>
            </a:extLst>
          </p:spPr>
        </p:cxnSp>
        <p:cxnSp>
          <p:nvCxnSpPr>
            <p:cNvPr id="8" name="AutoShape 8">
              <a:extLst>
                <a:ext uri="{FF2B5EF4-FFF2-40B4-BE49-F238E27FC236}">
                  <a16:creationId xmlns:a16="http://schemas.microsoft.com/office/drawing/2014/main" id="{F562438F-2E47-67D9-CCAE-CBB3396576DB}"/>
                </a:ext>
              </a:extLst>
            </p:cNvPr>
            <p:cNvCxnSpPr>
              <a:cxnSpLocks noChangeShapeType="1"/>
              <a:stCxn id="3" idx="2"/>
              <a:endCxn id="39" idx="0"/>
            </p:cNvCxnSpPr>
            <p:nvPr/>
          </p:nvCxnSpPr>
          <p:spPr bwMode="auto">
            <a:xfrm rot="16200000" flipH="1">
              <a:off x="5903119" y="835819"/>
              <a:ext cx="1054100" cy="3529012"/>
            </a:xfrm>
            <a:prstGeom prst="bentConnector3">
              <a:avLst>
                <a:gd name="adj1" fmla="val 50000"/>
              </a:avLst>
            </a:prstGeom>
            <a:noFill/>
            <a:ln w="9525">
              <a:solidFill>
                <a:srgbClr val="0C2340"/>
              </a:solidFill>
              <a:miter lim="800000"/>
              <a:headEnd/>
              <a:tailEnd/>
            </a:ln>
            <a:extLst>
              <a:ext uri="{909E8E84-426E-40DD-AFC4-6F175D3DCCD1}">
                <a14:hiddenFill xmlns:a14="http://schemas.microsoft.com/office/drawing/2010/main">
                  <a:noFill/>
                </a14:hiddenFill>
              </a:ext>
            </a:extLst>
          </p:spPr>
        </p:cxnSp>
        <p:sp>
          <p:nvSpPr>
            <p:cNvPr id="9" name="Rectangle 9">
              <a:extLst>
                <a:ext uri="{FF2B5EF4-FFF2-40B4-BE49-F238E27FC236}">
                  <a16:creationId xmlns:a16="http://schemas.microsoft.com/office/drawing/2014/main" id="{24879142-C7F8-F47B-7D2D-607DEE9851D5}"/>
                </a:ext>
              </a:extLst>
            </p:cNvPr>
            <p:cNvSpPr>
              <a:spLocks noChangeArrowheads="1"/>
            </p:cNvSpPr>
            <p:nvPr/>
          </p:nvSpPr>
          <p:spPr bwMode="auto">
            <a:xfrm>
              <a:off x="1063625" y="4002088"/>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10" name="Rectangle 10">
              <a:extLst>
                <a:ext uri="{FF2B5EF4-FFF2-40B4-BE49-F238E27FC236}">
                  <a16:creationId xmlns:a16="http://schemas.microsoft.com/office/drawing/2014/main" id="{9FA5333F-D662-4A64-271F-CF056379DBFC}"/>
                </a:ext>
              </a:extLst>
            </p:cNvPr>
            <p:cNvSpPr>
              <a:spLocks noChangeArrowheads="1"/>
            </p:cNvSpPr>
            <p:nvPr/>
          </p:nvSpPr>
          <p:spPr bwMode="auto">
            <a:xfrm>
              <a:off x="1063625" y="4578350"/>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11" name="Rectangle 11">
              <a:extLst>
                <a:ext uri="{FF2B5EF4-FFF2-40B4-BE49-F238E27FC236}">
                  <a16:creationId xmlns:a16="http://schemas.microsoft.com/office/drawing/2014/main" id="{CD2C6828-E29E-DB8B-11EF-8EFAFB3B4B7D}"/>
                </a:ext>
              </a:extLst>
            </p:cNvPr>
            <p:cNvSpPr>
              <a:spLocks noChangeArrowheads="1"/>
            </p:cNvSpPr>
            <p:nvPr/>
          </p:nvSpPr>
          <p:spPr bwMode="auto">
            <a:xfrm>
              <a:off x="1063625" y="5154613"/>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12" name="Rectangle 12">
              <a:extLst>
                <a:ext uri="{FF2B5EF4-FFF2-40B4-BE49-F238E27FC236}">
                  <a16:creationId xmlns:a16="http://schemas.microsoft.com/office/drawing/2014/main" id="{9A8F0CB3-A33A-08C7-3782-34384DDFE6D8}"/>
                </a:ext>
              </a:extLst>
            </p:cNvPr>
            <p:cNvSpPr>
              <a:spLocks noChangeArrowheads="1"/>
            </p:cNvSpPr>
            <p:nvPr/>
          </p:nvSpPr>
          <p:spPr bwMode="auto">
            <a:xfrm>
              <a:off x="1063625" y="5732463"/>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13" name="Rectangle 13">
              <a:extLst>
                <a:ext uri="{FF2B5EF4-FFF2-40B4-BE49-F238E27FC236}">
                  <a16:creationId xmlns:a16="http://schemas.microsoft.com/office/drawing/2014/main" id="{CDC36F11-D3D1-630A-AB01-70EE03346F3D}"/>
                </a:ext>
              </a:extLst>
            </p:cNvPr>
            <p:cNvSpPr>
              <a:spLocks noChangeArrowheads="1"/>
            </p:cNvSpPr>
            <p:nvPr/>
          </p:nvSpPr>
          <p:spPr bwMode="auto">
            <a:xfrm>
              <a:off x="5745163" y="2132013"/>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14" name="Rectangle 14">
              <a:extLst>
                <a:ext uri="{FF2B5EF4-FFF2-40B4-BE49-F238E27FC236}">
                  <a16:creationId xmlns:a16="http://schemas.microsoft.com/office/drawing/2014/main" id="{0F5115BA-CD34-C37C-9BE8-2CE87DA16885}"/>
                </a:ext>
              </a:extLst>
            </p:cNvPr>
            <p:cNvSpPr>
              <a:spLocks noChangeArrowheads="1"/>
            </p:cNvSpPr>
            <p:nvPr/>
          </p:nvSpPr>
          <p:spPr bwMode="auto">
            <a:xfrm>
              <a:off x="2287588" y="2132013"/>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cxnSp>
          <p:nvCxnSpPr>
            <p:cNvPr id="15" name="AutoShape 15">
              <a:extLst>
                <a:ext uri="{FF2B5EF4-FFF2-40B4-BE49-F238E27FC236}">
                  <a16:creationId xmlns:a16="http://schemas.microsoft.com/office/drawing/2014/main" id="{2789663A-3E9E-6C43-3C30-0C16E53512A6}"/>
                </a:ext>
              </a:extLst>
            </p:cNvPr>
            <p:cNvCxnSpPr>
              <a:cxnSpLocks noChangeShapeType="1"/>
              <a:stCxn id="14" idx="3"/>
              <a:endCxn id="3" idx="2"/>
            </p:cNvCxnSpPr>
            <p:nvPr/>
          </p:nvCxnSpPr>
          <p:spPr bwMode="auto">
            <a:xfrm flipV="1">
              <a:off x="3738563" y="2073275"/>
              <a:ext cx="927100" cy="239713"/>
            </a:xfrm>
            <a:prstGeom prst="bentConnector2">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16" name="AutoShape 16">
              <a:extLst>
                <a:ext uri="{FF2B5EF4-FFF2-40B4-BE49-F238E27FC236}">
                  <a16:creationId xmlns:a16="http://schemas.microsoft.com/office/drawing/2014/main" id="{4015B49C-13F0-DDC3-F4D7-B5D9C3EE1D3F}"/>
                </a:ext>
              </a:extLst>
            </p:cNvPr>
            <p:cNvCxnSpPr>
              <a:cxnSpLocks noChangeShapeType="1"/>
              <a:stCxn id="3" idx="2"/>
              <a:endCxn id="13" idx="1"/>
            </p:cNvCxnSpPr>
            <p:nvPr/>
          </p:nvCxnSpPr>
          <p:spPr bwMode="auto">
            <a:xfrm rot="16200000" flipH="1">
              <a:off x="5079206" y="1659732"/>
              <a:ext cx="239713" cy="1066800"/>
            </a:xfrm>
            <a:prstGeom prst="bentConnector2">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17" name="AutoShape 17">
              <a:extLst>
                <a:ext uri="{FF2B5EF4-FFF2-40B4-BE49-F238E27FC236}">
                  <a16:creationId xmlns:a16="http://schemas.microsoft.com/office/drawing/2014/main" id="{F2013478-97EE-0AC7-F9A9-370101AF84DE}"/>
                </a:ext>
              </a:extLst>
            </p:cNvPr>
            <p:cNvCxnSpPr>
              <a:cxnSpLocks noChangeShapeType="1"/>
              <a:stCxn id="4" idx="2"/>
              <a:endCxn id="9" idx="1"/>
            </p:cNvCxnSpPr>
            <p:nvPr/>
          </p:nvCxnSpPr>
          <p:spPr bwMode="auto">
            <a:xfrm rot="5400000">
              <a:off x="938213" y="3913187"/>
              <a:ext cx="382588" cy="157163"/>
            </a:xfrm>
            <a:prstGeom prst="bentConnector4">
              <a:avLst>
                <a:gd name="adj1" fmla="val 24481"/>
                <a:gd name="adj2" fmla="val 23737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18" name="AutoShape 18">
              <a:extLst>
                <a:ext uri="{FF2B5EF4-FFF2-40B4-BE49-F238E27FC236}">
                  <a16:creationId xmlns:a16="http://schemas.microsoft.com/office/drawing/2014/main" id="{A0F93311-2EAD-5853-9583-D5568A06DDB0}"/>
                </a:ext>
              </a:extLst>
            </p:cNvPr>
            <p:cNvCxnSpPr>
              <a:cxnSpLocks noChangeShapeType="1"/>
              <a:stCxn id="9" idx="1"/>
              <a:endCxn id="10" idx="1"/>
            </p:cNvCxnSpPr>
            <p:nvPr/>
          </p:nvCxnSpPr>
          <p:spPr bwMode="auto">
            <a:xfrm rot="10800000" flipH="1" flipV="1">
              <a:off x="1050925" y="4183063"/>
              <a:ext cx="1588" cy="576262"/>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19" name="AutoShape 19">
              <a:extLst>
                <a:ext uri="{FF2B5EF4-FFF2-40B4-BE49-F238E27FC236}">
                  <a16:creationId xmlns:a16="http://schemas.microsoft.com/office/drawing/2014/main" id="{3DC44F16-C0A1-25FC-25DD-021579362AE0}"/>
                </a:ext>
              </a:extLst>
            </p:cNvPr>
            <p:cNvCxnSpPr>
              <a:cxnSpLocks noChangeShapeType="1"/>
              <a:stCxn id="10" idx="1"/>
              <a:endCxn id="11" idx="1"/>
            </p:cNvCxnSpPr>
            <p:nvPr/>
          </p:nvCxnSpPr>
          <p:spPr bwMode="auto">
            <a:xfrm rot="10800000" flipH="1" flipV="1">
              <a:off x="1050925" y="4759325"/>
              <a:ext cx="1588" cy="576263"/>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20" name="AutoShape 20">
              <a:extLst>
                <a:ext uri="{FF2B5EF4-FFF2-40B4-BE49-F238E27FC236}">
                  <a16:creationId xmlns:a16="http://schemas.microsoft.com/office/drawing/2014/main" id="{A3EF27A6-B48C-A163-7A81-F8CE71F074E9}"/>
                </a:ext>
              </a:extLst>
            </p:cNvPr>
            <p:cNvCxnSpPr>
              <a:cxnSpLocks noChangeShapeType="1"/>
              <a:stCxn id="11" idx="1"/>
              <a:endCxn id="12" idx="1"/>
            </p:cNvCxnSpPr>
            <p:nvPr/>
          </p:nvCxnSpPr>
          <p:spPr bwMode="auto">
            <a:xfrm rot="10800000" flipH="1" flipV="1">
              <a:off x="1050925" y="5335588"/>
              <a:ext cx="1588" cy="577850"/>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sp>
          <p:nvSpPr>
            <p:cNvPr id="21" name="Rectangle 21">
              <a:extLst>
                <a:ext uri="{FF2B5EF4-FFF2-40B4-BE49-F238E27FC236}">
                  <a16:creationId xmlns:a16="http://schemas.microsoft.com/office/drawing/2014/main" id="{107C6FF8-525D-B2EC-3061-A7D4919AD079}"/>
                </a:ext>
              </a:extLst>
            </p:cNvPr>
            <p:cNvSpPr>
              <a:spLocks noChangeArrowheads="1"/>
            </p:cNvSpPr>
            <p:nvPr/>
          </p:nvSpPr>
          <p:spPr bwMode="auto">
            <a:xfrm>
              <a:off x="2744788" y="3140075"/>
              <a:ext cx="1582737" cy="64770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22" name="Rectangle 22">
              <a:extLst>
                <a:ext uri="{FF2B5EF4-FFF2-40B4-BE49-F238E27FC236}">
                  <a16:creationId xmlns:a16="http://schemas.microsoft.com/office/drawing/2014/main" id="{2CF6DC66-70D6-72BE-F98D-D00CE9643B3D}"/>
                </a:ext>
              </a:extLst>
            </p:cNvPr>
            <p:cNvSpPr>
              <a:spLocks noChangeArrowheads="1"/>
            </p:cNvSpPr>
            <p:nvPr/>
          </p:nvSpPr>
          <p:spPr bwMode="auto">
            <a:xfrm>
              <a:off x="3370263" y="4002088"/>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23" name="Rectangle 23">
              <a:extLst>
                <a:ext uri="{FF2B5EF4-FFF2-40B4-BE49-F238E27FC236}">
                  <a16:creationId xmlns:a16="http://schemas.microsoft.com/office/drawing/2014/main" id="{E40B4185-A2E6-90C3-F7EB-FBA7A38A42EC}"/>
                </a:ext>
              </a:extLst>
            </p:cNvPr>
            <p:cNvSpPr>
              <a:spLocks noChangeArrowheads="1"/>
            </p:cNvSpPr>
            <p:nvPr/>
          </p:nvSpPr>
          <p:spPr bwMode="auto">
            <a:xfrm>
              <a:off x="3370263" y="4578350"/>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24" name="Rectangle 24">
              <a:extLst>
                <a:ext uri="{FF2B5EF4-FFF2-40B4-BE49-F238E27FC236}">
                  <a16:creationId xmlns:a16="http://schemas.microsoft.com/office/drawing/2014/main" id="{392B80D8-CCD3-C517-50FE-462F356F1274}"/>
                </a:ext>
              </a:extLst>
            </p:cNvPr>
            <p:cNvSpPr>
              <a:spLocks noChangeArrowheads="1"/>
            </p:cNvSpPr>
            <p:nvPr/>
          </p:nvSpPr>
          <p:spPr bwMode="auto">
            <a:xfrm>
              <a:off x="3370263" y="5154613"/>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25" name="Rectangle 25">
              <a:extLst>
                <a:ext uri="{FF2B5EF4-FFF2-40B4-BE49-F238E27FC236}">
                  <a16:creationId xmlns:a16="http://schemas.microsoft.com/office/drawing/2014/main" id="{A2C7A989-B599-91EC-F433-D0D628D4F0E3}"/>
                </a:ext>
              </a:extLst>
            </p:cNvPr>
            <p:cNvSpPr>
              <a:spLocks noChangeArrowheads="1"/>
            </p:cNvSpPr>
            <p:nvPr/>
          </p:nvSpPr>
          <p:spPr bwMode="auto">
            <a:xfrm>
              <a:off x="3370263" y="5732463"/>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cxnSp>
          <p:nvCxnSpPr>
            <p:cNvPr id="26" name="AutoShape 26">
              <a:extLst>
                <a:ext uri="{FF2B5EF4-FFF2-40B4-BE49-F238E27FC236}">
                  <a16:creationId xmlns:a16="http://schemas.microsoft.com/office/drawing/2014/main" id="{AD73C79B-AF4A-21C9-D3FE-4CBE438DE07C}"/>
                </a:ext>
              </a:extLst>
            </p:cNvPr>
            <p:cNvCxnSpPr>
              <a:cxnSpLocks noChangeShapeType="1"/>
              <a:stCxn id="21" idx="2"/>
              <a:endCxn id="22" idx="1"/>
            </p:cNvCxnSpPr>
            <p:nvPr/>
          </p:nvCxnSpPr>
          <p:spPr bwMode="auto">
            <a:xfrm rot="5400000">
              <a:off x="3255963" y="3902075"/>
              <a:ext cx="382588" cy="179387"/>
            </a:xfrm>
            <a:prstGeom prst="bentConnector4">
              <a:avLst>
                <a:gd name="adj1" fmla="val 24481"/>
                <a:gd name="adj2" fmla="val 220352"/>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27" name="AutoShape 27">
              <a:extLst>
                <a:ext uri="{FF2B5EF4-FFF2-40B4-BE49-F238E27FC236}">
                  <a16:creationId xmlns:a16="http://schemas.microsoft.com/office/drawing/2014/main" id="{5B55E815-962E-72F2-B3BC-E6F92D7B40BD}"/>
                </a:ext>
              </a:extLst>
            </p:cNvPr>
            <p:cNvCxnSpPr>
              <a:cxnSpLocks noChangeShapeType="1"/>
              <a:stCxn id="22" idx="1"/>
              <a:endCxn id="23" idx="1"/>
            </p:cNvCxnSpPr>
            <p:nvPr/>
          </p:nvCxnSpPr>
          <p:spPr bwMode="auto">
            <a:xfrm rot="10800000" flipH="1" flipV="1">
              <a:off x="3357563" y="4183063"/>
              <a:ext cx="1587" cy="576262"/>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28" name="AutoShape 28">
              <a:extLst>
                <a:ext uri="{FF2B5EF4-FFF2-40B4-BE49-F238E27FC236}">
                  <a16:creationId xmlns:a16="http://schemas.microsoft.com/office/drawing/2014/main" id="{A1A488F7-6BC6-1D9A-21EE-D5A7361638EF}"/>
                </a:ext>
              </a:extLst>
            </p:cNvPr>
            <p:cNvCxnSpPr>
              <a:cxnSpLocks noChangeShapeType="1"/>
              <a:stCxn id="23" idx="1"/>
              <a:endCxn id="24" idx="1"/>
            </p:cNvCxnSpPr>
            <p:nvPr/>
          </p:nvCxnSpPr>
          <p:spPr bwMode="auto">
            <a:xfrm rot="10800000" flipH="1" flipV="1">
              <a:off x="3357563" y="4759325"/>
              <a:ext cx="1587" cy="576263"/>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29" name="AutoShape 29">
              <a:extLst>
                <a:ext uri="{FF2B5EF4-FFF2-40B4-BE49-F238E27FC236}">
                  <a16:creationId xmlns:a16="http://schemas.microsoft.com/office/drawing/2014/main" id="{1C973FCB-98F3-B46F-A79A-AD70DAFA79DF}"/>
                </a:ext>
              </a:extLst>
            </p:cNvPr>
            <p:cNvCxnSpPr>
              <a:cxnSpLocks noChangeShapeType="1"/>
              <a:stCxn id="24" idx="1"/>
              <a:endCxn id="25" idx="1"/>
            </p:cNvCxnSpPr>
            <p:nvPr/>
          </p:nvCxnSpPr>
          <p:spPr bwMode="auto">
            <a:xfrm rot="10800000" flipH="1" flipV="1">
              <a:off x="3357563" y="5335588"/>
              <a:ext cx="1587" cy="577850"/>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sp>
          <p:nvSpPr>
            <p:cNvPr id="30" name="Rectangle 30">
              <a:extLst>
                <a:ext uri="{FF2B5EF4-FFF2-40B4-BE49-F238E27FC236}">
                  <a16:creationId xmlns:a16="http://schemas.microsoft.com/office/drawing/2014/main" id="{B9B925E8-A4F2-A9DD-8D67-C43B8CBDF1C8}"/>
                </a:ext>
              </a:extLst>
            </p:cNvPr>
            <p:cNvSpPr>
              <a:spLocks noChangeArrowheads="1"/>
            </p:cNvSpPr>
            <p:nvPr/>
          </p:nvSpPr>
          <p:spPr bwMode="auto">
            <a:xfrm>
              <a:off x="5073650" y="3140075"/>
              <a:ext cx="1581150" cy="64770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31" name="Rectangle 31">
              <a:extLst>
                <a:ext uri="{FF2B5EF4-FFF2-40B4-BE49-F238E27FC236}">
                  <a16:creationId xmlns:a16="http://schemas.microsoft.com/office/drawing/2014/main" id="{C43D0BF1-F34C-8A5D-B2E9-A864C34D33F1}"/>
                </a:ext>
              </a:extLst>
            </p:cNvPr>
            <p:cNvSpPr>
              <a:spLocks noChangeArrowheads="1"/>
            </p:cNvSpPr>
            <p:nvPr/>
          </p:nvSpPr>
          <p:spPr bwMode="auto">
            <a:xfrm>
              <a:off x="5672138" y="4002088"/>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32" name="Rectangle 32">
              <a:extLst>
                <a:ext uri="{FF2B5EF4-FFF2-40B4-BE49-F238E27FC236}">
                  <a16:creationId xmlns:a16="http://schemas.microsoft.com/office/drawing/2014/main" id="{17C71B95-7920-964F-B70C-65186B3223B4}"/>
                </a:ext>
              </a:extLst>
            </p:cNvPr>
            <p:cNvSpPr>
              <a:spLocks noChangeArrowheads="1"/>
            </p:cNvSpPr>
            <p:nvPr/>
          </p:nvSpPr>
          <p:spPr bwMode="auto">
            <a:xfrm>
              <a:off x="5672138" y="4578350"/>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33" name="Rectangle 33">
              <a:extLst>
                <a:ext uri="{FF2B5EF4-FFF2-40B4-BE49-F238E27FC236}">
                  <a16:creationId xmlns:a16="http://schemas.microsoft.com/office/drawing/2014/main" id="{3322A1E7-E610-7781-33CE-A09988A22566}"/>
                </a:ext>
              </a:extLst>
            </p:cNvPr>
            <p:cNvSpPr>
              <a:spLocks noChangeArrowheads="1"/>
            </p:cNvSpPr>
            <p:nvPr/>
          </p:nvSpPr>
          <p:spPr bwMode="auto">
            <a:xfrm>
              <a:off x="5672138" y="5154613"/>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34" name="Rectangle 34">
              <a:extLst>
                <a:ext uri="{FF2B5EF4-FFF2-40B4-BE49-F238E27FC236}">
                  <a16:creationId xmlns:a16="http://schemas.microsoft.com/office/drawing/2014/main" id="{C68B109F-F507-A986-5D70-E3722DF7B301}"/>
                </a:ext>
              </a:extLst>
            </p:cNvPr>
            <p:cNvSpPr>
              <a:spLocks noChangeArrowheads="1"/>
            </p:cNvSpPr>
            <p:nvPr/>
          </p:nvSpPr>
          <p:spPr bwMode="auto">
            <a:xfrm>
              <a:off x="5672138" y="5732463"/>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cxnSp>
          <p:nvCxnSpPr>
            <p:cNvPr id="35" name="AutoShape 35">
              <a:extLst>
                <a:ext uri="{FF2B5EF4-FFF2-40B4-BE49-F238E27FC236}">
                  <a16:creationId xmlns:a16="http://schemas.microsoft.com/office/drawing/2014/main" id="{AC793460-EC57-EC16-B8E5-52C17E17255C}"/>
                </a:ext>
              </a:extLst>
            </p:cNvPr>
            <p:cNvCxnSpPr>
              <a:cxnSpLocks noChangeShapeType="1"/>
              <a:stCxn id="30" idx="2"/>
              <a:endCxn id="31" idx="1"/>
            </p:cNvCxnSpPr>
            <p:nvPr/>
          </p:nvCxnSpPr>
          <p:spPr bwMode="auto">
            <a:xfrm rot="5400000">
              <a:off x="5570538" y="3889375"/>
              <a:ext cx="382588" cy="204787"/>
            </a:xfrm>
            <a:prstGeom prst="bentConnector4">
              <a:avLst>
                <a:gd name="adj1" fmla="val 24481"/>
                <a:gd name="adj2" fmla="val 205426"/>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36" name="AutoShape 36">
              <a:extLst>
                <a:ext uri="{FF2B5EF4-FFF2-40B4-BE49-F238E27FC236}">
                  <a16:creationId xmlns:a16="http://schemas.microsoft.com/office/drawing/2014/main" id="{9FE4E153-C1AF-058D-F548-2B241C81D63E}"/>
                </a:ext>
              </a:extLst>
            </p:cNvPr>
            <p:cNvCxnSpPr>
              <a:cxnSpLocks noChangeShapeType="1"/>
              <a:stCxn id="31" idx="1"/>
              <a:endCxn id="32" idx="1"/>
            </p:cNvCxnSpPr>
            <p:nvPr/>
          </p:nvCxnSpPr>
          <p:spPr bwMode="auto">
            <a:xfrm rot="10800000" flipH="1" flipV="1">
              <a:off x="5659438" y="4183063"/>
              <a:ext cx="1587" cy="576262"/>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37" name="AutoShape 37">
              <a:extLst>
                <a:ext uri="{FF2B5EF4-FFF2-40B4-BE49-F238E27FC236}">
                  <a16:creationId xmlns:a16="http://schemas.microsoft.com/office/drawing/2014/main" id="{8780D3C4-9F1A-6EC5-9D9D-D33C811BFC6F}"/>
                </a:ext>
              </a:extLst>
            </p:cNvPr>
            <p:cNvCxnSpPr>
              <a:cxnSpLocks noChangeShapeType="1"/>
              <a:stCxn id="32" idx="1"/>
              <a:endCxn id="33" idx="1"/>
            </p:cNvCxnSpPr>
            <p:nvPr/>
          </p:nvCxnSpPr>
          <p:spPr bwMode="auto">
            <a:xfrm rot="10800000" flipH="1" flipV="1">
              <a:off x="5659438" y="4759325"/>
              <a:ext cx="1587" cy="576263"/>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38" name="AutoShape 38">
              <a:extLst>
                <a:ext uri="{FF2B5EF4-FFF2-40B4-BE49-F238E27FC236}">
                  <a16:creationId xmlns:a16="http://schemas.microsoft.com/office/drawing/2014/main" id="{6D8A6EED-4300-B6C7-DD7B-FB0568101C81}"/>
                </a:ext>
              </a:extLst>
            </p:cNvPr>
            <p:cNvCxnSpPr>
              <a:cxnSpLocks noChangeShapeType="1"/>
              <a:stCxn id="33" idx="1"/>
              <a:endCxn id="34" idx="1"/>
            </p:cNvCxnSpPr>
            <p:nvPr/>
          </p:nvCxnSpPr>
          <p:spPr bwMode="auto">
            <a:xfrm rot="10800000" flipH="1" flipV="1">
              <a:off x="5659438" y="5335588"/>
              <a:ext cx="1587" cy="577850"/>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sp>
          <p:nvSpPr>
            <p:cNvPr id="39" name="Rectangle 39">
              <a:extLst>
                <a:ext uri="{FF2B5EF4-FFF2-40B4-BE49-F238E27FC236}">
                  <a16:creationId xmlns:a16="http://schemas.microsoft.com/office/drawing/2014/main" id="{6A32ABE1-C341-A73F-922F-E7EA81F5EAAF}"/>
                </a:ext>
              </a:extLst>
            </p:cNvPr>
            <p:cNvSpPr>
              <a:spLocks noChangeArrowheads="1"/>
            </p:cNvSpPr>
            <p:nvPr/>
          </p:nvSpPr>
          <p:spPr bwMode="auto">
            <a:xfrm>
              <a:off x="7402513" y="3140075"/>
              <a:ext cx="1582737" cy="64770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40" name="Rectangle 40">
              <a:extLst>
                <a:ext uri="{FF2B5EF4-FFF2-40B4-BE49-F238E27FC236}">
                  <a16:creationId xmlns:a16="http://schemas.microsoft.com/office/drawing/2014/main" id="{B61E31C7-7F93-2B87-B95E-340FBA01DD72}"/>
                </a:ext>
              </a:extLst>
            </p:cNvPr>
            <p:cNvSpPr>
              <a:spLocks noChangeArrowheads="1"/>
            </p:cNvSpPr>
            <p:nvPr/>
          </p:nvSpPr>
          <p:spPr bwMode="auto">
            <a:xfrm>
              <a:off x="8050213" y="4002088"/>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41" name="Rectangle 41">
              <a:extLst>
                <a:ext uri="{FF2B5EF4-FFF2-40B4-BE49-F238E27FC236}">
                  <a16:creationId xmlns:a16="http://schemas.microsoft.com/office/drawing/2014/main" id="{6880EE0C-B990-AC19-87B5-55C66C2AE5D0}"/>
                </a:ext>
              </a:extLst>
            </p:cNvPr>
            <p:cNvSpPr>
              <a:spLocks noChangeArrowheads="1"/>
            </p:cNvSpPr>
            <p:nvPr/>
          </p:nvSpPr>
          <p:spPr bwMode="auto">
            <a:xfrm>
              <a:off x="8050213" y="4578350"/>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42" name="Rectangle 42">
              <a:extLst>
                <a:ext uri="{FF2B5EF4-FFF2-40B4-BE49-F238E27FC236}">
                  <a16:creationId xmlns:a16="http://schemas.microsoft.com/office/drawing/2014/main" id="{825B7AEF-F908-2477-6A11-A8EF87404093}"/>
                </a:ext>
              </a:extLst>
            </p:cNvPr>
            <p:cNvSpPr>
              <a:spLocks noChangeArrowheads="1"/>
            </p:cNvSpPr>
            <p:nvPr/>
          </p:nvSpPr>
          <p:spPr bwMode="auto">
            <a:xfrm>
              <a:off x="8050213" y="5154613"/>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sp>
          <p:nvSpPr>
            <p:cNvPr id="43" name="Rectangle 43">
              <a:extLst>
                <a:ext uri="{FF2B5EF4-FFF2-40B4-BE49-F238E27FC236}">
                  <a16:creationId xmlns:a16="http://schemas.microsoft.com/office/drawing/2014/main" id="{D988C050-F67E-0C1A-AB1C-18BCDDD21420}"/>
                </a:ext>
              </a:extLst>
            </p:cNvPr>
            <p:cNvSpPr>
              <a:spLocks noChangeArrowheads="1"/>
            </p:cNvSpPr>
            <p:nvPr/>
          </p:nvSpPr>
          <p:spPr bwMode="auto">
            <a:xfrm>
              <a:off x="8050213" y="5732463"/>
              <a:ext cx="1438275" cy="361950"/>
            </a:xfrm>
            <a:prstGeom prst="rect">
              <a:avLst/>
            </a:prstGeom>
            <a:solidFill>
              <a:schemeClr val="bg1">
                <a:lumMod val="95000"/>
              </a:schemeClr>
            </a:solidFill>
            <a:ln w="50800" algn="ctr">
              <a:solidFill>
                <a:schemeClr val="bg1"/>
              </a:solidFill>
              <a:miter lim="800000"/>
              <a:headEnd/>
              <a:tailEnd/>
            </a:ln>
          </p:spPr>
          <p:txBody>
            <a:bodyPr/>
            <a:lstStyle>
              <a:lvl1pPr>
                <a:spcBef>
                  <a:spcPct val="100000"/>
                </a:spcBef>
                <a:buFont typeface="Wingdings" pitchFamily="2" charset="2"/>
                <a:buChar char=""/>
                <a:defRPr sz="1600">
                  <a:solidFill>
                    <a:srgbClr val="003E74"/>
                  </a:solidFill>
                  <a:latin typeface="Lucida Sans" panose="020B0602030504020204" pitchFamily="34" charset="77"/>
                  <a:cs typeface="Arial" panose="020B0604020202020204" pitchFamily="34" charset="0"/>
                </a:defRPr>
              </a:lvl1pPr>
              <a:lvl2pPr marL="742950" indent="-285750">
                <a:spcBef>
                  <a:spcPct val="25000"/>
                </a:spcBef>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2pPr>
              <a:lvl3pPr marL="1143000" indent="-228600">
                <a:spcBef>
                  <a:spcPct val="15000"/>
                </a:spcBef>
                <a:buChar char="•"/>
                <a:defRPr sz="1600">
                  <a:solidFill>
                    <a:srgbClr val="003E74"/>
                  </a:solidFill>
                  <a:latin typeface="Lucida Sans" panose="020B0602030504020204" pitchFamily="34" charset="77"/>
                  <a:cs typeface="Arial" panose="020B0604020202020204" pitchFamily="34" charset="0"/>
                </a:defRPr>
              </a:lvl3pPr>
              <a:lvl4pPr marL="16002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4pPr>
              <a:lvl5pPr marL="2057400" indent="-228600">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5pPr>
              <a:lvl6pPr marL="25146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6pPr>
              <a:lvl7pPr marL="29718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7pPr>
              <a:lvl8pPr marL="34290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8pPr>
              <a:lvl9pPr marL="3886200" indent="-228600" eaLnBrk="0" fontAlgn="base" hangingPunct="0">
                <a:spcBef>
                  <a:spcPct val="0"/>
                </a:spcBef>
                <a:spcAft>
                  <a:spcPct val="0"/>
                </a:spcAft>
                <a:buFont typeface="Lucida Sans" panose="020B0602030504020204" pitchFamily="34" charset="77"/>
                <a:buChar char="•"/>
                <a:defRPr sz="1600">
                  <a:solidFill>
                    <a:srgbClr val="003E74"/>
                  </a:solidFill>
                  <a:latin typeface="Lucida Sans" panose="020B0602030504020204" pitchFamily="34" charset="77"/>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Wingdings" pitchFamily="2" charset="2"/>
                <a:buNone/>
                <a:tabLst/>
                <a:defRPr/>
              </a:pPr>
              <a:r>
                <a:rPr kumimoji="0" lang="nl-NL" altLang="it-IT" sz="1200" b="0" i="0" u="none" strike="noStrike" kern="1200" cap="none" spc="0" normalizeH="0" baseline="0" noProof="0">
                  <a:ln>
                    <a:noFill/>
                  </a:ln>
                  <a:solidFill>
                    <a:srgbClr val="0C2340"/>
                  </a:solidFill>
                  <a:effectLst/>
                  <a:uLnTx/>
                  <a:uFillTx/>
                  <a:latin typeface="FS Elliot Pro" panose="02000503040000020004" pitchFamily="50" charset="0"/>
                  <a:ea typeface="+mn-ea"/>
                  <a:cs typeface="Arial Narrow" panose="020B0604020202020204" pitchFamily="34" charset="0"/>
                </a:rPr>
                <a:t>.....</a:t>
              </a:r>
            </a:p>
          </p:txBody>
        </p:sp>
        <p:cxnSp>
          <p:nvCxnSpPr>
            <p:cNvPr id="44" name="AutoShape 44">
              <a:extLst>
                <a:ext uri="{FF2B5EF4-FFF2-40B4-BE49-F238E27FC236}">
                  <a16:creationId xmlns:a16="http://schemas.microsoft.com/office/drawing/2014/main" id="{ACCD58F8-C902-A005-97EC-4B19DE7CBACC}"/>
                </a:ext>
              </a:extLst>
            </p:cNvPr>
            <p:cNvCxnSpPr>
              <a:cxnSpLocks noChangeShapeType="1"/>
              <a:stCxn id="39" idx="2"/>
              <a:endCxn id="40" idx="1"/>
            </p:cNvCxnSpPr>
            <p:nvPr/>
          </p:nvCxnSpPr>
          <p:spPr bwMode="auto">
            <a:xfrm rot="5400000">
              <a:off x="7924800" y="3913188"/>
              <a:ext cx="382588" cy="157162"/>
            </a:xfrm>
            <a:prstGeom prst="bentConnector4">
              <a:avLst>
                <a:gd name="adj1" fmla="val 24481"/>
                <a:gd name="adj2" fmla="val 23737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45" name="AutoShape 45">
              <a:extLst>
                <a:ext uri="{FF2B5EF4-FFF2-40B4-BE49-F238E27FC236}">
                  <a16:creationId xmlns:a16="http://schemas.microsoft.com/office/drawing/2014/main" id="{28EA290A-065F-24A0-9AA0-29203B781D48}"/>
                </a:ext>
              </a:extLst>
            </p:cNvPr>
            <p:cNvCxnSpPr>
              <a:cxnSpLocks noChangeShapeType="1"/>
              <a:stCxn id="40" idx="1"/>
              <a:endCxn id="41" idx="1"/>
            </p:cNvCxnSpPr>
            <p:nvPr/>
          </p:nvCxnSpPr>
          <p:spPr bwMode="auto">
            <a:xfrm rot="10800000" flipH="1" flipV="1">
              <a:off x="8037513" y="4183063"/>
              <a:ext cx="1587" cy="576262"/>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46" name="AutoShape 46">
              <a:extLst>
                <a:ext uri="{FF2B5EF4-FFF2-40B4-BE49-F238E27FC236}">
                  <a16:creationId xmlns:a16="http://schemas.microsoft.com/office/drawing/2014/main" id="{9F0427B1-D1D0-ACDF-1C3C-976549B59916}"/>
                </a:ext>
              </a:extLst>
            </p:cNvPr>
            <p:cNvCxnSpPr>
              <a:cxnSpLocks noChangeShapeType="1"/>
              <a:stCxn id="41" idx="1"/>
              <a:endCxn id="42" idx="1"/>
            </p:cNvCxnSpPr>
            <p:nvPr/>
          </p:nvCxnSpPr>
          <p:spPr bwMode="auto">
            <a:xfrm rot="10800000" flipH="1" flipV="1">
              <a:off x="8037513" y="4759325"/>
              <a:ext cx="1587" cy="576263"/>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cxnSp>
          <p:nvCxnSpPr>
            <p:cNvPr id="47" name="AutoShape 47">
              <a:extLst>
                <a:ext uri="{FF2B5EF4-FFF2-40B4-BE49-F238E27FC236}">
                  <a16:creationId xmlns:a16="http://schemas.microsoft.com/office/drawing/2014/main" id="{E805DC95-5090-DBCE-AB64-11CBCC64BFEA}"/>
                </a:ext>
              </a:extLst>
            </p:cNvPr>
            <p:cNvCxnSpPr>
              <a:cxnSpLocks noChangeShapeType="1"/>
              <a:stCxn id="42" idx="1"/>
              <a:endCxn id="43" idx="1"/>
            </p:cNvCxnSpPr>
            <p:nvPr/>
          </p:nvCxnSpPr>
          <p:spPr bwMode="auto">
            <a:xfrm rot="10800000" flipH="1" flipV="1">
              <a:off x="8037513" y="5335588"/>
              <a:ext cx="1587" cy="577850"/>
            </a:xfrm>
            <a:prstGeom prst="bentConnector3">
              <a:avLst>
                <a:gd name="adj1" fmla="val -13600005"/>
              </a:avLst>
            </a:prstGeom>
            <a:noFill/>
            <a:ln w="9525">
              <a:solidFill>
                <a:srgbClr val="0C2340"/>
              </a:solidFill>
              <a:miter lim="800000"/>
              <a:headEnd type="none" w="sm" len="sm"/>
              <a:tailEnd type="none" w="med" len="lg"/>
            </a:ln>
            <a:extLst>
              <a:ext uri="{909E8E84-426E-40DD-AFC4-6F175D3DCCD1}">
                <a14:hiddenFill xmlns:a14="http://schemas.microsoft.com/office/drawing/2010/main">
                  <a:noFill/>
                </a14:hiddenFill>
              </a:ext>
            </a:extLst>
          </p:spPr>
        </p:cxnSp>
      </p:grpSp>
      <p:sp>
        <p:nvSpPr>
          <p:cNvPr id="48" name="TextBox 59">
            <a:extLst>
              <a:ext uri="{FF2B5EF4-FFF2-40B4-BE49-F238E27FC236}">
                <a16:creationId xmlns:a16="http://schemas.microsoft.com/office/drawing/2014/main" id="{2949FA75-CAB6-5F0E-F54F-11B72F0C6CA0}"/>
              </a:ext>
            </a:extLst>
          </p:cNvPr>
          <p:cNvSpPr txBox="1"/>
          <p:nvPr/>
        </p:nvSpPr>
        <p:spPr>
          <a:xfrm>
            <a:off x="269374" y="3801301"/>
            <a:ext cx="1876565" cy="2585323"/>
          </a:xfrm>
          <a:prstGeom prst="rect">
            <a:avLst/>
          </a:prstGeom>
        </p:spPr>
        <p:txBody>
          <a:bodyPr wrap="square" lIns="0" tIns="0" rIns="0" bIns="0" rtlCol="0" anchor="b">
            <a:spAutoFit/>
          </a:bodyPr>
          <a:lstStyle/>
          <a:p>
            <a:pPr defTabSz="609630">
              <a:spcAft>
                <a:spcPts val="600"/>
              </a:spcAft>
            </a:pPr>
            <a:r>
              <a:rPr lang="en-US" sz="1200" dirty="0">
                <a:solidFill>
                  <a:srgbClr val="0C2340"/>
                </a:solidFill>
                <a:latin typeface="Work Sans" pitchFamily="2" charset="0"/>
              </a:rPr>
              <a:t>Lorem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 </a:t>
            </a:r>
            <a:r>
              <a:rPr lang="en-US" sz="1200" dirty="0" err="1">
                <a:solidFill>
                  <a:srgbClr val="0C2340"/>
                </a:solidFill>
                <a:latin typeface="Work Sans" pitchFamily="2" charset="0"/>
              </a:rPr>
              <a:t>aliqua</a:t>
            </a:r>
            <a:r>
              <a:rPr lang="en-US" sz="1200" dirty="0">
                <a:solidFill>
                  <a:srgbClr val="0C2340"/>
                </a:solidFill>
                <a:latin typeface="Work Sans" pitchFamily="2" charset="0"/>
              </a:rPr>
              <a:t>. Ut </a:t>
            </a:r>
            <a:r>
              <a:rPr lang="en-US" sz="1200" dirty="0" err="1">
                <a:solidFill>
                  <a:srgbClr val="0C2340"/>
                </a:solidFill>
                <a:latin typeface="Work Sans" pitchFamily="2" charset="0"/>
              </a:rPr>
              <a:t>enim</a:t>
            </a:r>
            <a:r>
              <a:rPr lang="en-US" sz="1200" dirty="0">
                <a:solidFill>
                  <a:srgbClr val="0C2340"/>
                </a:solidFill>
                <a:latin typeface="Work Sans" pitchFamily="2" charset="0"/>
              </a:rPr>
              <a:t> ad minim </a:t>
            </a:r>
            <a:r>
              <a:rPr lang="en-US" sz="1200" dirty="0" err="1">
                <a:solidFill>
                  <a:srgbClr val="0C2340"/>
                </a:solidFill>
                <a:latin typeface="Work Sans" pitchFamily="2" charset="0"/>
              </a:rPr>
              <a:t>veniam</a:t>
            </a:r>
            <a:r>
              <a:rPr lang="en-US" sz="1200" dirty="0">
                <a:solidFill>
                  <a:srgbClr val="0C2340"/>
                </a:solidFill>
                <a:latin typeface="Work Sans" pitchFamily="2" charset="0"/>
              </a:rPr>
              <a:t>, </a:t>
            </a:r>
            <a:r>
              <a:rPr lang="en-US" sz="1200" dirty="0" err="1">
                <a:solidFill>
                  <a:srgbClr val="0C2340"/>
                </a:solidFill>
                <a:latin typeface="Work Sans" pitchFamily="2" charset="0"/>
              </a:rPr>
              <a:t>quis</a:t>
            </a:r>
            <a:r>
              <a:rPr lang="en-US" sz="1200" dirty="0">
                <a:solidFill>
                  <a:srgbClr val="0C2340"/>
                </a:solidFill>
                <a:latin typeface="Work Sans" pitchFamily="2" charset="0"/>
              </a:rPr>
              <a:t> </a:t>
            </a:r>
            <a:r>
              <a:rPr lang="en-US" sz="1200" dirty="0" err="1">
                <a:solidFill>
                  <a:srgbClr val="0C2340"/>
                </a:solidFill>
                <a:latin typeface="Work Sans" pitchFamily="2" charset="0"/>
              </a:rPr>
              <a:t>nostrud</a:t>
            </a:r>
            <a:r>
              <a:rPr lang="en-US" sz="1200" dirty="0">
                <a:solidFill>
                  <a:srgbClr val="0C2340"/>
                </a:solidFill>
                <a:latin typeface="Work Sans" pitchFamily="2" charset="0"/>
              </a:rPr>
              <a:t> exercitation Lorem ipsum dolor sit </a:t>
            </a:r>
            <a:r>
              <a:rPr lang="en-US" sz="1200" dirty="0" err="1">
                <a:solidFill>
                  <a:srgbClr val="0C2340"/>
                </a:solidFill>
                <a:latin typeface="Work Sans" pitchFamily="2" charset="0"/>
              </a:rPr>
              <a:t>amet</a:t>
            </a:r>
            <a:r>
              <a:rPr lang="en-US" sz="1200" dirty="0">
                <a:solidFill>
                  <a:srgbClr val="0C2340"/>
                </a:solidFill>
                <a:latin typeface="Work Sans" pitchFamily="2" charset="0"/>
              </a:rPr>
              <a:t>, </a:t>
            </a:r>
            <a:r>
              <a:rPr lang="en-US" sz="1200" dirty="0" err="1">
                <a:solidFill>
                  <a:srgbClr val="0C2340"/>
                </a:solidFill>
                <a:latin typeface="Work Sans" pitchFamily="2" charset="0"/>
              </a:rPr>
              <a:t>consectetur</a:t>
            </a:r>
            <a:r>
              <a:rPr lang="en-US" sz="1200" dirty="0">
                <a:solidFill>
                  <a:srgbClr val="0C2340"/>
                </a:solidFill>
                <a:latin typeface="Work Sans" pitchFamily="2" charset="0"/>
              </a:rPr>
              <a:t> </a:t>
            </a:r>
            <a:r>
              <a:rPr lang="en-US" sz="1200" dirty="0" err="1">
                <a:solidFill>
                  <a:srgbClr val="0C2340"/>
                </a:solidFill>
                <a:latin typeface="Work Sans" pitchFamily="2" charset="0"/>
              </a:rPr>
              <a:t>adipiscing</a:t>
            </a:r>
            <a:r>
              <a:rPr lang="en-US" sz="1200" dirty="0">
                <a:solidFill>
                  <a:srgbClr val="0C2340"/>
                </a:solidFill>
                <a:latin typeface="Work Sans" pitchFamily="2" charset="0"/>
              </a:rPr>
              <a:t> </a:t>
            </a:r>
            <a:r>
              <a:rPr lang="en-US" sz="1200" dirty="0" err="1">
                <a:solidFill>
                  <a:srgbClr val="0C2340"/>
                </a:solidFill>
                <a:latin typeface="Work Sans" pitchFamily="2" charset="0"/>
              </a:rPr>
              <a:t>elit</a:t>
            </a:r>
            <a:r>
              <a:rPr lang="en-US" sz="1200" dirty="0">
                <a:solidFill>
                  <a:srgbClr val="0C2340"/>
                </a:solidFill>
                <a:latin typeface="Work Sans" pitchFamily="2" charset="0"/>
              </a:rPr>
              <a:t>, sed do </a:t>
            </a:r>
            <a:r>
              <a:rPr lang="en-US" sz="1200" dirty="0" err="1">
                <a:solidFill>
                  <a:srgbClr val="0C2340"/>
                </a:solidFill>
                <a:latin typeface="Work Sans" pitchFamily="2" charset="0"/>
              </a:rPr>
              <a:t>eiusmod</a:t>
            </a:r>
            <a:r>
              <a:rPr lang="en-US" sz="1200" dirty="0">
                <a:solidFill>
                  <a:srgbClr val="0C2340"/>
                </a:solidFill>
                <a:latin typeface="Work Sans" pitchFamily="2" charset="0"/>
              </a:rPr>
              <a:t> </a:t>
            </a:r>
            <a:r>
              <a:rPr lang="en-US" sz="1200" dirty="0" err="1">
                <a:solidFill>
                  <a:srgbClr val="0C2340"/>
                </a:solidFill>
                <a:latin typeface="Work Sans" pitchFamily="2" charset="0"/>
              </a:rPr>
              <a:t>tempor</a:t>
            </a:r>
            <a:r>
              <a:rPr lang="en-US" sz="1200" dirty="0">
                <a:solidFill>
                  <a:srgbClr val="0C2340"/>
                </a:solidFill>
                <a:latin typeface="Work Sans" pitchFamily="2" charset="0"/>
              </a:rPr>
              <a:t> </a:t>
            </a:r>
            <a:r>
              <a:rPr lang="en-US" sz="1200" dirty="0" err="1">
                <a:solidFill>
                  <a:srgbClr val="0C2340"/>
                </a:solidFill>
                <a:latin typeface="Work Sans" pitchFamily="2" charset="0"/>
              </a:rPr>
              <a:t>incididunt</a:t>
            </a:r>
            <a:r>
              <a:rPr lang="en-US" sz="1200" dirty="0">
                <a:solidFill>
                  <a:srgbClr val="0C2340"/>
                </a:solidFill>
                <a:latin typeface="Work Sans" pitchFamily="2" charset="0"/>
              </a:rPr>
              <a:t> </a:t>
            </a:r>
            <a:r>
              <a:rPr lang="en-US" sz="1200" dirty="0" err="1">
                <a:solidFill>
                  <a:srgbClr val="0C2340"/>
                </a:solidFill>
                <a:latin typeface="Work Sans" pitchFamily="2" charset="0"/>
              </a:rPr>
              <a:t>ut</a:t>
            </a:r>
            <a:r>
              <a:rPr lang="en-US" sz="1200" dirty="0">
                <a:solidFill>
                  <a:srgbClr val="0C2340"/>
                </a:solidFill>
                <a:latin typeface="Work Sans" pitchFamily="2" charset="0"/>
              </a:rPr>
              <a:t> labore et dolore magna.</a:t>
            </a:r>
          </a:p>
        </p:txBody>
      </p:sp>
      <p:sp>
        <p:nvSpPr>
          <p:cNvPr id="49" name="Título 1">
            <a:extLst>
              <a:ext uri="{FF2B5EF4-FFF2-40B4-BE49-F238E27FC236}">
                <a16:creationId xmlns:a16="http://schemas.microsoft.com/office/drawing/2014/main" id="{278E56F1-E79B-FEDC-532E-3796656F8DE1}"/>
              </a:ext>
            </a:extLst>
          </p:cNvPr>
          <p:cNvSpPr txBox="1">
            <a:spLocks/>
          </p:cNvSpPr>
          <p:nvPr/>
        </p:nvSpPr>
        <p:spPr>
          <a:xfrm>
            <a:off x="228209" y="340556"/>
            <a:ext cx="1906979" cy="1971593"/>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err="1">
                <a:solidFill>
                  <a:srgbClr val="DA291C"/>
                </a:solidFill>
                <a:latin typeface="Work Sans Light" pitchFamily="2" charset="0"/>
              </a:rPr>
              <a:t>Lorem</a:t>
            </a:r>
            <a:r>
              <a:rPr lang="pt-BR" sz="4400" b="0">
                <a:solidFill>
                  <a:srgbClr val="DA291C"/>
                </a:solidFill>
                <a:latin typeface="Work Sans Light" pitchFamily="2" charset="0"/>
              </a:rPr>
              <a:t> ipsum </a:t>
            </a:r>
            <a:r>
              <a:rPr lang="pt-BR" sz="4400" b="0" err="1">
                <a:solidFill>
                  <a:srgbClr val="DA291C"/>
                </a:solidFill>
                <a:latin typeface="Work Sans Light" pitchFamily="2" charset="0"/>
              </a:rPr>
              <a:t>sit</a:t>
            </a:r>
            <a:r>
              <a:rPr lang="pt-BR" sz="4400" b="0">
                <a:solidFill>
                  <a:srgbClr val="DA291C"/>
                </a:solidFill>
                <a:latin typeface="Work Sans Light" pitchFamily="2" charset="0"/>
              </a:rPr>
              <a:t> </a:t>
            </a:r>
            <a:r>
              <a:rPr lang="pt-BR" sz="4400" b="0" err="1">
                <a:solidFill>
                  <a:srgbClr val="DA291C"/>
                </a:solidFill>
                <a:latin typeface="Work Sans Light" pitchFamily="2" charset="0"/>
              </a:rPr>
              <a:t>amet</a:t>
            </a:r>
            <a:endParaRPr lang="pt-BR" sz="4400" b="0">
              <a:solidFill>
                <a:srgbClr val="DA291C"/>
              </a:solidFill>
              <a:latin typeface="Work Sans Light" pitchFamily="2" charset="0"/>
            </a:endParaRPr>
          </a:p>
        </p:txBody>
      </p:sp>
    </p:spTree>
    <p:extLst>
      <p:ext uri="{BB962C8B-B14F-4D97-AF65-F5344CB8AC3E}">
        <p14:creationId xmlns:p14="http://schemas.microsoft.com/office/powerpoint/2010/main" val="3912177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AFBDE8-3FB7-440B-67D3-1291F986A226}"/>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8048924F-64B6-7F91-9169-22E480FB00C7}"/>
              </a:ext>
            </a:extLst>
          </p:cNvPr>
          <p:cNvSpPr/>
          <p:nvPr/>
        </p:nvSpPr>
        <p:spPr>
          <a:xfrm>
            <a:off x="213285" y="6290268"/>
            <a:ext cx="2178224" cy="428010"/>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p>
        </p:txBody>
      </p:sp>
      <p:sp>
        <p:nvSpPr>
          <p:cNvPr id="2" name="TextBox 14">
            <a:extLst>
              <a:ext uri="{FF2B5EF4-FFF2-40B4-BE49-F238E27FC236}">
                <a16:creationId xmlns:a16="http://schemas.microsoft.com/office/drawing/2014/main" id="{452EE8FC-F792-8522-001E-7564CDFBF805}"/>
              </a:ext>
            </a:extLst>
          </p:cNvPr>
          <p:cNvSpPr txBox="1"/>
          <p:nvPr/>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Website</a:t>
            </a:r>
            <a:endParaRPr lang="it-IT">
              <a:solidFill>
                <a:schemeClr val="bg1"/>
              </a:solidFill>
              <a:latin typeface="Work Sans" pitchFamily="2" charset="0"/>
            </a:endParaRPr>
          </a:p>
        </p:txBody>
      </p:sp>
      <p:sp>
        <p:nvSpPr>
          <p:cNvPr id="3" name="Rectangle 3">
            <a:hlinkClick r:id="rId3"/>
            <a:extLst>
              <a:ext uri="{FF2B5EF4-FFF2-40B4-BE49-F238E27FC236}">
                <a16:creationId xmlns:a16="http://schemas.microsoft.com/office/drawing/2014/main" id="{CDB02625-7458-218C-1168-85B1C81F8195}"/>
              </a:ext>
            </a:extLst>
          </p:cNvPr>
          <p:cNvSpPr/>
          <p:nvPr/>
        </p:nvSpPr>
        <p:spPr>
          <a:xfrm>
            <a:off x="185522" y="6381481"/>
            <a:ext cx="826787" cy="302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solidFill>
                <a:schemeClr val="bg1"/>
              </a:solidFill>
            </a:endParaRPr>
          </a:p>
        </p:txBody>
      </p:sp>
      <p:sp>
        <p:nvSpPr>
          <p:cNvPr id="17" name="TextBox 14">
            <a:extLst>
              <a:ext uri="{FF2B5EF4-FFF2-40B4-BE49-F238E27FC236}">
                <a16:creationId xmlns:a16="http://schemas.microsoft.com/office/drawing/2014/main" id="{7D1F3CA5-4C55-1BC3-66BC-67C95C17920F}"/>
              </a:ext>
            </a:extLst>
          </p:cNvPr>
          <p:cNvSpPr txBox="1"/>
          <p:nvPr/>
        </p:nvSpPr>
        <p:spPr>
          <a:xfrm>
            <a:off x="1217967"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Social Media</a:t>
            </a:r>
            <a:endParaRPr lang="it-IT">
              <a:solidFill>
                <a:schemeClr val="bg1"/>
              </a:solidFill>
              <a:latin typeface="Work Sans" pitchFamily="2" charset="0"/>
            </a:endParaRPr>
          </a:p>
        </p:txBody>
      </p:sp>
      <p:sp>
        <p:nvSpPr>
          <p:cNvPr id="18" name="Rectangle 5">
            <a:hlinkClick r:id="rId4"/>
            <a:extLst>
              <a:ext uri="{FF2B5EF4-FFF2-40B4-BE49-F238E27FC236}">
                <a16:creationId xmlns:a16="http://schemas.microsoft.com/office/drawing/2014/main" id="{9C09235A-0297-C244-DC10-896EF7386CBC}"/>
              </a:ext>
            </a:extLst>
          </p:cNvPr>
          <p:cNvSpPr/>
          <p:nvPr/>
        </p:nvSpPr>
        <p:spPr>
          <a:xfrm>
            <a:off x="1115138" y="6381481"/>
            <a:ext cx="1012920" cy="302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solidFill>
                <a:schemeClr val="bg1"/>
              </a:solidFill>
            </a:endParaRPr>
          </a:p>
        </p:txBody>
      </p:sp>
      <p:cxnSp>
        <p:nvCxnSpPr>
          <p:cNvPr id="19" name="Straight Connector 9">
            <a:extLst>
              <a:ext uri="{FF2B5EF4-FFF2-40B4-BE49-F238E27FC236}">
                <a16:creationId xmlns:a16="http://schemas.microsoft.com/office/drawing/2014/main" id="{75D7F07E-38BB-BB2E-8C25-2CA00CCFE575}"/>
              </a:ext>
            </a:extLst>
          </p:cNvPr>
          <p:cNvCxnSpPr>
            <a:cxnSpLocks/>
          </p:cNvCxnSpPr>
          <p:nvPr/>
        </p:nvCxnSpPr>
        <p:spPr>
          <a:xfrm>
            <a:off x="1012309" y="6387465"/>
            <a:ext cx="0" cy="264581"/>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a:extLst>
              <a:ext uri="{FF2B5EF4-FFF2-40B4-BE49-F238E27FC236}">
                <a16:creationId xmlns:a16="http://schemas.microsoft.com/office/drawing/2014/main" id="{3355AB18-42DE-B973-64D4-312572B4F94F}"/>
              </a:ext>
            </a:extLst>
          </p:cNvPr>
          <p:cNvSpPr>
            <a:spLocks noGrp="1"/>
          </p:cNvSpPr>
          <p:nvPr>
            <p:ph type="body" sz="quarter" idx="10"/>
          </p:nvPr>
        </p:nvSpPr>
        <p:spPr/>
        <p:txBody>
          <a:bodyPr/>
          <a:lstStyle/>
          <a:p>
            <a:endParaRPr lang="en-GB"/>
          </a:p>
        </p:txBody>
      </p:sp>
      <p:sp>
        <p:nvSpPr>
          <p:cNvPr id="16" name="Text Placeholder 15">
            <a:extLst>
              <a:ext uri="{FF2B5EF4-FFF2-40B4-BE49-F238E27FC236}">
                <a16:creationId xmlns:a16="http://schemas.microsoft.com/office/drawing/2014/main" id="{FA500A01-7BAC-F759-5FF0-B7B638EA449D}"/>
              </a:ext>
            </a:extLst>
          </p:cNvPr>
          <p:cNvSpPr>
            <a:spLocks noGrp="1"/>
          </p:cNvSpPr>
          <p:nvPr>
            <p:ph type="body" sz="quarter" idx="11"/>
          </p:nvPr>
        </p:nvSpPr>
        <p:spPr/>
        <p:txBody>
          <a:bodyPr/>
          <a:lstStyle/>
          <a:p>
            <a:endParaRPr lang="en-GB"/>
          </a:p>
        </p:txBody>
      </p:sp>
      <p:sp>
        <p:nvSpPr>
          <p:cNvPr id="20" name="Text Placeholder 19">
            <a:extLst>
              <a:ext uri="{FF2B5EF4-FFF2-40B4-BE49-F238E27FC236}">
                <a16:creationId xmlns:a16="http://schemas.microsoft.com/office/drawing/2014/main" id="{0EA575C9-AC3B-5851-A5C8-9AF133C09819}"/>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532820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1" name="Graphic 110">
            <a:extLst>
              <a:ext uri="{FF2B5EF4-FFF2-40B4-BE49-F238E27FC236}">
                <a16:creationId xmlns:a16="http://schemas.microsoft.com/office/drawing/2014/main" id="{6C23C589-B704-4D41-3D78-F44A8EAA65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19224" y="3228584"/>
            <a:ext cx="397246" cy="397246"/>
          </a:xfrm>
          <a:prstGeom prst="rect">
            <a:avLst/>
          </a:prstGeom>
        </p:spPr>
      </p:pic>
      <p:pic>
        <p:nvPicPr>
          <p:cNvPr id="113" name="Graphic 112">
            <a:extLst>
              <a:ext uri="{FF2B5EF4-FFF2-40B4-BE49-F238E27FC236}">
                <a16:creationId xmlns:a16="http://schemas.microsoft.com/office/drawing/2014/main" id="{E34D976B-9E65-D232-8594-BFE3837B3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8978" y="1814958"/>
            <a:ext cx="397246" cy="397246"/>
          </a:xfrm>
          <a:prstGeom prst="rect">
            <a:avLst/>
          </a:prstGeom>
        </p:spPr>
      </p:pic>
      <p:pic>
        <p:nvPicPr>
          <p:cNvPr id="115" name="Graphic 114">
            <a:extLst>
              <a:ext uri="{FF2B5EF4-FFF2-40B4-BE49-F238E27FC236}">
                <a16:creationId xmlns:a16="http://schemas.microsoft.com/office/drawing/2014/main" id="{BB0A23D3-9F2C-271A-6370-DEF70C7F65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47683" y="4643976"/>
            <a:ext cx="355600" cy="355600"/>
          </a:xfrm>
          <a:prstGeom prst="rect">
            <a:avLst/>
          </a:prstGeom>
        </p:spPr>
      </p:pic>
      <p:pic>
        <p:nvPicPr>
          <p:cNvPr id="117" name="Graphic 116">
            <a:extLst>
              <a:ext uri="{FF2B5EF4-FFF2-40B4-BE49-F238E27FC236}">
                <a16:creationId xmlns:a16="http://schemas.microsoft.com/office/drawing/2014/main" id="{5141E828-5A4A-FDFA-0929-148292F7F2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70774" y="4643976"/>
            <a:ext cx="355600" cy="355600"/>
          </a:xfrm>
          <a:prstGeom prst="rect">
            <a:avLst/>
          </a:prstGeom>
        </p:spPr>
      </p:pic>
      <p:pic>
        <p:nvPicPr>
          <p:cNvPr id="119" name="Graphic 118">
            <a:extLst>
              <a:ext uri="{FF2B5EF4-FFF2-40B4-BE49-F238E27FC236}">
                <a16:creationId xmlns:a16="http://schemas.microsoft.com/office/drawing/2014/main" id="{7383C5BF-7371-9588-9EF0-F6D2422181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16956" y="4643976"/>
            <a:ext cx="355600" cy="355600"/>
          </a:xfrm>
          <a:prstGeom prst="rect">
            <a:avLst/>
          </a:prstGeom>
        </p:spPr>
      </p:pic>
      <p:pic>
        <p:nvPicPr>
          <p:cNvPr id="121" name="Graphic 120">
            <a:extLst>
              <a:ext uri="{FF2B5EF4-FFF2-40B4-BE49-F238E27FC236}">
                <a16:creationId xmlns:a16="http://schemas.microsoft.com/office/drawing/2014/main" id="{1FB2DD4B-C50D-E0FD-EA0C-239FD1F246C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04764" y="1835781"/>
            <a:ext cx="355600" cy="355600"/>
          </a:xfrm>
          <a:prstGeom prst="rect">
            <a:avLst/>
          </a:prstGeom>
        </p:spPr>
      </p:pic>
      <p:pic>
        <p:nvPicPr>
          <p:cNvPr id="123" name="Graphic 122">
            <a:extLst>
              <a:ext uri="{FF2B5EF4-FFF2-40B4-BE49-F238E27FC236}">
                <a16:creationId xmlns:a16="http://schemas.microsoft.com/office/drawing/2014/main" id="{996C8686-7D5A-7064-BC7A-0A40D6E91F9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93865" y="4643976"/>
            <a:ext cx="355600" cy="355600"/>
          </a:xfrm>
          <a:prstGeom prst="rect">
            <a:avLst/>
          </a:prstGeom>
        </p:spPr>
      </p:pic>
      <p:pic>
        <p:nvPicPr>
          <p:cNvPr id="125" name="Graphic 124">
            <a:extLst>
              <a:ext uri="{FF2B5EF4-FFF2-40B4-BE49-F238E27FC236}">
                <a16:creationId xmlns:a16="http://schemas.microsoft.com/office/drawing/2014/main" id="{AF6B7E56-A941-F650-D9AD-94993068DCC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72777" y="3228584"/>
            <a:ext cx="397246" cy="397246"/>
          </a:xfrm>
          <a:prstGeom prst="rect">
            <a:avLst/>
          </a:prstGeom>
        </p:spPr>
      </p:pic>
      <p:pic>
        <p:nvPicPr>
          <p:cNvPr id="127" name="Graphic 126">
            <a:extLst>
              <a:ext uri="{FF2B5EF4-FFF2-40B4-BE49-F238E27FC236}">
                <a16:creationId xmlns:a16="http://schemas.microsoft.com/office/drawing/2014/main" id="{2D2ABA89-294D-D5BD-AB46-44CAC12526C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27648" y="3249407"/>
            <a:ext cx="355600" cy="355600"/>
          </a:xfrm>
          <a:prstGeom prst="rect">
            <a:avLst/>
          </a:prstGeom>
        </p:spPr>
      </p:pic>
      <p:pic>
        <p:nvPicPr>
          <p:cNvPr id="129" name="Graphic 128">
            <a:extLst>
              <a:ext uri="{FF2B5EF4-FFF2-40B4-BE49-F238E27FC236}">
                <a16:creationId xmlns:a16="http://schemas.microsoft.com/office/drawing/2014/main" id="{0E147F0F-EB53-3419-F2B7-A3946B8F507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70371" y="460491"/>
            <a:ext cx="355600" cy="355600"/>
          </a:xfrm>
          <a:prstGeom prst="rect">
            <a:avLst/>
          </a:prstGeom>
        </p:spPr>
      </p:pic>
      <p:pic>
        <p:nvPicPr>
          <p:cNvPr id="131" name="Graphic 130">
            <a:extLst>
              <a:ext uri="{FF2B5EF4-FFF2-40B4-BE49-F238E27FC236}">
                <a16:creationId xmlns:a16="http://schemas.microsoft.com/office/drawing/2014/main" id="{9614B7AE-D676-97E7-2101-FD67DB7D87F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903578" y="460491"/>
            <a:ext cx="355600" cy="355600"/>
          </a:xfrm>
          <a:prstGeom prst="rect">
            <a:avLst/>
          </a:prstGeom>
        </p:spPr>
      </p:pic>
      <p:pic>
        <p:nvPicPr>
          <p:cNvPr id="133" name="Graphic 132">
            <a:extLst>
              <a:ext uri="{FF2B5EF4-FFF2-40B4-BE49-F238E27FC236}">
                <a16:creationId xmlns:a16="http://schemas.microsoft.com/office/drawing/2014/main" id="{0FB5A1CB-758B-CD7A-1F6E-58B61311D82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81440" y="460491"/>
            <a:ext cx="355600" cy="355600"/>
          </a:xfrm>
          <a:prstGeom prst="rect">
            <a:avLst/>
          </a:prstGeom>
        </p:spPr>
      </p:pic>
      <p:pic>
        <p:nvPicPr>
          <p:cNvPr id="135" name="Graphic 134">
            <a:extLst>
              <a:ext uri="{FF2B5EF4-FFF2-40B4-BE49-F238E27FC236}">
                <a16:creationId xmlns:a16="http://schemas.microsoft.com/office/drawing/2014/main" id="{FE53D589-52D3-31BF-7E39-5D24A1AD40F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081201" y="3249407"/>
            <a:ext cx="355600" cy="355600"/>
          </a:xfrm>
          <a:prstGeom prst="rect">
            <a:avLst/>
          </a:prstGeom>
        </p:spPr>
      </p:pic>
      <p:pic>
        <p:nvPicPr>
          <p:cNvPr id="137" name="Graphic 136">
            <a:extLst>
              <a:ext uri="{FF2B5EF4-FFF2-40B4-BE49-F238E27FC236}">
                <a16:creationId xmlns:a16="http://schemas.microsoft.com/office/drawing/2014/main" id="{26D814C5-751B-B703-5C0A-70A5652C66E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682966" y="6029332"/>
            <a:ext cx="355600" cy="355600"/>
          </a:xfrm>
          <a:prstGeom prst="rect">
            <a:avLst/>
          </a:prstGeom>
        </p:spPr>
      </p:pic>
      <p:pic>
        <p:nvPicPr>
          <p:cNvPr id="139" name="Graphic 138">
            <a:extLst>
              <a:ext uri="{FF2B5EF4-FFF2-40B4-BE49-F238E27FC236}">
                <a16:creationId xmlns:a16="http://schemas.microsoft.com/office/drawing/2014/main" id="{F38DD394-D12F-A2F9-3CCE-6D0CA8109AC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059875" y="1835781"/>
            <a:ext cx="355600" cy="355600"/>
          </a:xfrm>
          <a:prstGeom prst="rect">
            <a:avLst/>
          </a:prstGeom>
        </p:spPr>
      </p:pic>
      <p:pic>
        <p:nvPicPr>
          <p:cNvPr id="141" name="Graphic 140">
            <a:extLst>
              <a:ext uri="{FF2B5EF4-FFF2-40B4-BE49-F238E27FC236}">
                <a16:creationId xmlns:a16="http://schemas.microsoft.com/office/drawing/2014/main" id="{BB423DFC-7880-64E1-BAA2-96422A31210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063939" y="6029332"/>
            <a:ext cx="355600" cy="355600"/>
          </a:xfrm>
          <a:prstGeom prst="rect">
            <a:avLst/>
          </a:prstGeom>
        </p:spPr>
      </p:pic>
      <p:pic>
        <p:nvPicPr>
          <p:cNvPr id="143" name="Graphic 142">
            <a:extLst>
              <a:ext uri="{FF2B5EF4-FFF2-40B4-BE49-F238E27FC236}">
                <a16:creationId xmlns:a16="http://schemas.microsoft.com/office/drawing/2014/main" id="{0B3F167F-ECC4-F5D9-A5D5-E487FECB45A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266539" y="3205322"/>
            <a:ext cx="443770" cy="443770"/>
          </a:xfrm>
          <a:prstGeom prst="rect">
            <a:avLst/>
          </a:prstGeom>
        </p:spPr>
      </p:pic>
      <p:pic>
        <p:nvPicPr>
          <p:cNvPr id="145" name="Graphic 144">
            <a:extLst>
              <a:ext uri="{FF2B5EF4-FFF2-40B4-BE49-F238E27FC236}">
                <a16:creationId xmlns:a16="http://schemas.microsoft.com/office/drawing/2014/main" id="{EF146613-B4EC-BA0E-CCB4-A4984A406ABA}"/>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674838" y="1835781"/>
            <a:ext cx="355600" cy="355600"/>
          </a:xfrm>
          <a:prstGeom prst="rect">
            <a:avLst/>
          </a:prstGeom>
        </p:spPr>
      </p:pic>
      <p:pic>
        <p:nvPicPr>
          <p:cNvPr id="147" name="Graphic 146">
            <a:extLst>
              <a:ext uri="{FF2B5EF4-FFF2-40B4-BE49-F238E27FC236}">
                <a16:creationId xmlns:a16="http://schemas.microsoft.com/office/drawing/2014/main" id="{B55B44C4-43C6-304F-5ECE-EF9ACC10823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540047" y="4643976"/>
            <a:ext cx="355600" cy="355600"/>
          </a:xfrm>
          <a:prstGeom prst="rect">
            <a:avLst/>
          </a:prstGeom>
        </p:spPr>
      </p:pic>
      <p:pic>
        <p:nvPicPr>
          <p:cNvPr id="149" name="Graphic 148">
            <a:extLst>
              <a:ext uri="{FF2B5EF4-FFF2-40B4-BE49-F238E27FC236}">
                <a16:creationId xmlns:a16="http://schemas.microsoft.com/office/drawing/2014/main" id="{25BCA5DD-6046-8ECD-F60B-A68BFD7E3A5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92509" y="460491"/>
            <a:ext cx="355600" cy="355600"/>
          </a:xfrm>
          <a:prstGeom prst="rect">
            <a:avLst/>
          </a:prstGeom>
        </p:spPr>
      </p:pic>
      <p:pic>
        <p:nvPicPr>
          <p:cNvPr id="151" name="Graphic 150">
            <a:extLst>
              <a:ext uri="{FF2B5EF4-FFF2-40B4-BE49-F238E27FC236}">
                <a16:creationId xmlns:a16="http://schemas.microsoft.com/office/drawing/2014/main" id="{D0173A42-F586-B327-6931-DCE9A0E03E4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921020" y="6029332"/>
            <a:ext cx="355600" cy="355600"/>
          </a:xfrm>
          <a:prstGeom prst="rect">
            <a:avLst/>
          </a:prstGeom>
        </p:spPr>
      </p:pic>
      <p:pic>
        <p:nvPicPr>
          <p:cNvPr id="153" name="Graphic 152">
            <a:extLst>
              <a:ext uri="{FF2B5EF4-FFF2-40B4-BE49-F238E27FC236}">
                <a16:creationId xmlns:a16="http://schemas.microsoft.com/office/drawing/2014/main" id="{D35EFBA5-F745-6E54-6E2E-3BF8BC0D01A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01993" y="6029332"/>
            <a:ext cx="355600" cy="355600"/>
          </a:xfrm>
          <a:prstGeom prst="rect">
            <a:avLst/>
          </a:prstGeom>
        </p:spPr>
      </p:pic>
      <p:pic>
        <p:nvPicPr>
          <p:cNvPr id="155" name="Graphic 154">
            <a:extLst>
              <a:ext uri="{FF2B5EF4-FFF2-40B4-BE49-F238E27FC236}">
                <a16:creationId xmlns:a16="http://schemas.microsoft.com/office/drawing/2014/main" id="{17E3923F-7AC9-D4F5-4DB0-D48C76D3684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1444913" y="1835781"/>
            <a:ext cx="355600" cy="355600"/>
          </a:xfrm>
          <a:prstGeom prst="rect">
            <a:avLst/>
          </a:prstGeom>
        </p:spPr>
      </p:pic>
      <p:pic>
        <p:nvPicPr>
          <p:cNvPr id="157" name="Graphic 156">
            <a:extLst>
              <a:ext uri="{FF2B5EF4-FFF2-40B4-BE49-F238E27FC236}">
                <a16:creationId xmlns:a16="http://schemas.microsoft.com/office/drawing/2014/main" id="{997DA14D-0420-8879-229F-C28791E0781C}"/>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444913" y="460491"/>
            <a:ext cx="355600" cy="355600"/>
          </a:xfrm>
          <a:prstGeom prst="rect">
            <a:avLst/>
          </a:prstGeom>
        </p:spPr>
      </p:pic>
      <p:pic>
        <p:nvPicPr>
          <p:cNvPr id="159" name="Graphic 158">
            <a:extLst>
              <a:ext uri="{FF2B5EF4-FFF2-40B4-BE49-F238E27FC236}">
                <a16:creationId xmlns:a16="http://schemas.microsoft.com/office/drawing/2014/main" id="{B4BCD659-26AD-35DE-5A9E-6AB0DDEDFDB8}"/>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424593" y="4643976"/>
            <a:ext cx="355600" cy="355600"/>
          </a:xfrm>
          <a:prstGeom prst="rect">
            <a:avLst/>
          </a:prstGeom>
        </p:spPr>
      </p:pic>
      <p:pic>
        <p:nvPicPr>
          <p:cNvPr id="161" name="Graphic 160">
            <a:extLst>
              <a:ext uri="{FF2B5EF4-FFF2-40B4-BE49-F238E27FC236}">
                <a16:creationId xmlns:a16="http://schemas.microsoft.com/office/drawing/2014/main" id="{85AE4F9A-8961-E73C-7F7F-2C61741BDFFD}"/>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444913" y="6029332"/>
            <a:ext cx="355600" cy="355600"/>
          </a:xfrm>
          <a:prstGeom prst="rect">
            <a:avLst/>
          </a:prstGeom>
        </p:spPr>
      </p:pic>
      <p:pic>
        <p:nvPicPr>
          <p:cNvPr id="163" name="Graphic 162">
            <a:extLst>
              <a:ext uri="{FF2B5EF4-FFF2-40B4-BE49-F238E27FC236}">
                <a16:creationId xmlns:a16="http://schemas.microsoft.com/office/drawing/2014/main" id="{EE335DF0-14C6-0F63-758E-D0679D8656D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19727" y="1835781"/>
            <a:ext cx="355600" cy="355600"/>
          </a:xfrm>
          <a:prstGeom prst="rect">
            <a:avLst/>
          </a:prstGeom>
        </p:spPr>
      </p:pic>
      <p:pic>
        <p:nvPicPr>
          <p:cNvPr id="165" name="Graphic 164">
            <a:extLst>
              <a:ext uri="{FF2B5EF4-FFF2-40B4-BE49-F238E27FC236}">
                <a16:creationId xmlns:a16="http://schemas.microsoft.com/office/drawing/2014/main" id="{52E92F15-7538-E6EC-58A6-12EE58DECAC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434753" y="3249407"/>
            <a:ext cx="355600" cy="355600"/>
          </a:xfrm>
          <a:prstGeom prst="rect">
            <a:avLst/>
          </a:prstGeom>
        </p:spPr>
      </p:pic>
      <p:pic>
        <p:nvPicPr>
          <p:cNvPr id="167" name="Graphic 166">
            <a:extLst>
              <a:ext uri="{FF2B5EF4-FFF2-40B4-BE49-F238E27FC236}">
                <a16:creationId xmlns:a16="http://schemas.microsoft.com/office/drawing/2014/main" id="{8D30D1ED-A0BC-B46C-B8E0-9C7D833B4B86}"/>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4540047" y="6029332"/>
            <a:ext cx="355600" cy="355600"/>
          </a:xfrm>
          <a:prstGeom prst="rect">
            <a:avLst/>
          </a:prstGeom>
        </p:spPr>
      </p:pic>
      <p:pic>
        <p:nvPicPr>
          <p:cNvPr id="169" name="Graphic 168">
            <a:extLst>
              <a:ext uri="{FF2B5EF4-FFF2-40B4-BE49-F238E27FC236}">
                <a16:creationId xmlns:a16="http://schemas.microsoft.com/office/drawing/2014/main" id="{440C180C-EAF5-08F3-0BC8-223E82295EB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540047" y="460491"/>
            <a:ext cx="355600" cy="355600"/>
          </a:xfrm>
          <a:prstGeom prst="rect">
            <a:avLst/>
          </a:prstGeom>
        </p:spPr>
      </p:pic>
      <p:sp>
        <p:nvSpPr>
          <p:cNvPr id="171" name="TextBox 170">
            <a:extLst>
              <a:ext uri="{FF2B5EF4-FFF2-40B4-BE49-F238E27FC236}">
                <a16:creationId xmlns:a16="http://schemas.microsoft.com/office/drawing/2014/main" id="{5F260305-26D0-B341-35CE-356FCBEDE7E3}"/>
              </a:ext>
            </a:extLst>
          </p:cNvPr>
          <p:cNvSpPr txBox="1"/>
          <p:nvPr/>
        </p:nvSpPr>
        <p:spPr>
          <a:xfrm>
            <a:off x="263525" y="296863"/>
            <a:ext cx="3120806" cy="664797"/>
          </a:xfrm>
          <a:prstGeom prst="rect">
            <a:avLst/>
          </a:prstGeom>
        </p:spPr>
        <p:txBody>
          <a:bodyPr wrap="square" lIns="0" tIns="0" rIns="0" bIns="0" numCol="1" spcCol="180000" rtlCol="0" anchor="b">
            <a:spAutoFit/>
          </a:bodyPr>
          <a:lstStyle/>
          <a:p>
            <a:pPr algn="l" defTabSz="609630">
              <a:lnSpc>
                <a:spcPct val="90000"/>
              </a:lnSpc>
              <a:spcAft>
                <a:spcPts val="1200"/>
              </a:spcAft>
            </a:pPr>
            <a:r>
              <a:rPr lang="pt-BR" sz="4800" err="1">
                <a:solidFill>
                  <a:srgbClr val="0C2340"/>
                </a:solidFill>
                <a:latin typeface="+mj-lt"/>
              </a:rPr>
              <a:t>Our</a:t>
            </a:r>
            <a:r>
              <a:rPr lang="pt-BR" sz="4800">
                <a:solidFill>
                  <a:srgbClr val="0C2340"/>
                </a:solidFill>
                <a:latin typeface="+mj-lt"/>
              </a:rPr>
              <a:t> </a:t>
            </a:r>
            <a:r>
              <a:rPr lang="pt-BR" sz="4800" err="1">
                <a:solidFill>
                  <a:srgbClr val="0C2340"/>
                </a:solidFill>
                <a:latin typeface="+mj-lt"/>
              </a:rPr>
              <a:t>Icons</a:t>
            </a:r>
            <a:endParaRPr lang="en-GB" sz="4800">
              <a:solidFill>
                <a:srgbClr val="0C2340"/>
              </a:solidFill>
              <a:latin typeface="+mj-lt"/>
            </a:endParaRPr>
          </a:p>
        </p:txBody>
      </p:sp>
      <p:sp>
        <p:nvSpPr>
          <p:cNvPr id="172" name="TextBox 171">
            <a:extLst>
              <a:ext uri="{FF2B5EF4-FFF2-40B4-BE49-F238E27FC236}">
                <a16:creationId xmlns:a16="http://schemas.microsoft.com/office/drawing/2014/main" id="{16E1E5F3-04BA-CF9F-96E0-395E8ABE5D8A}"/>
              </a:ext>
            </a:extLst>
          </p:cNvPr>
          <p:cNvSpPr txBox="1"/>
          <p:nvPr/>
        </p:nvSpPr>
        <p:spPr>
          <a:xfrm>
            <a:off x="263526" y="4087838"/>
            <a:ext cx="3531234" cy="1770806"/>
          </a:xfrm>
          <a:prstGeom prst="rect">
            <a:avLst/>
          </a:prstGeom>
        </p:spPr>
        <p:txBody>
          <a:bodyPr wrap="square" lIns="0" tIns="0" rIns="0" bIns="0" numCol="1" spcCol="180000" rtlCol="0" anchor="b">
            <a:spAutoFit/>
          </a:bodyPr>
          <a:lstStyle/>
          <a:p>
            <a:pPr defTabSz="609630">
              <a:lnSpc>
                <a:spcPct val="120000"/>
              </a:lnSpc>
              <a:spcAft>
                <a:spcPts val="1200"/>
              </a:spcAft>
            </a:pPr>
            <a:r>
              <a:rPr lang="en-GB" sz="1000">
                <a:solidFill>
                  <a:srgbClr val="0C2340"/>
                </a:solidFill>
                <a:latin typeface="Work Sans" pitchFamily="2" charset="0"/>
              </a:rPr>
              <a:t>An </a:t>
            </a:r>
            <a:r>
              <a:rPr lang="en-GB" sz="1000" err="1">
                <a:solidFill>
                  <a:srgbClr val="0C2340"/>
                </a:solidFill>
                <a:latin typeface="Work Sans" pitchFamily="2" charset="0"/>
              </a:rPr>
              <a:t>Unicon</a:t>
            </a:r>
            <a:r>
              <a:rPr lang="en-GB" sz="1000">
                <a:solidFill>
                  <a:srgbClr val="0C2340"/>
                </a:solidFill>
                <a:latin typeface="Work Sans" pitchFamily="2" charset="0"/>
              </a:rPr>
              <a:t> Open Source icons set was chosen, consistent with the graphic style and adopted by BIP.</a:t>
            </a:r>
          </a:p>
          <a:p>
            <a:pPr defTabSz="609630">
              <a:lnSpc>
                <a:spcPct val="120000"/>
              </a:lnSpc>
              <a:spcAft>
                <a:spcPts val="1200"/>
              </a:spcAft>
            </a:pPr>
            <a:r>
              <a:rPr lang="en-GB" sz="1000">
                <a:solidFill>
                  <a:srgbClr val="0C2340"/>
                </a:solidFill>
                <a:latin typeface="Work Sans" pitchFamily="2" charset="0"/>
              </a:rPr>
              <a:t>The style is clean with a thin stroke optimized for use in smaller sizes and digitally.</a:t>
            </a:r>
          </a:p>
          <a:p>
            <a:pPr defTabSz="609630">
              <a:lnSpc>
                <a:spcPct val="120000"/>
              </a:lnSpc>
              <a:spcAft>
                <a:spcPts val="1200"/>
              </a:spcAft>
            </a:pPr>
            <a:r>
              <a:rPr lang="en-GB" sz="1000">
                <a:solidFill>
                  <a:srgbClr val="0C2340"/>
                </a:solidFill>
                <a:latin typeface="Work Sans" pitchFamily="2" charset="0"/>
              </a:rPr>
              <a:t>In this and in the following pages, there are some useful patch of icons (only in line), but the whole library with the icons in line, monochrome, solid and thin line (all editable in Power Point), can be accessed below.</a:t>
            </a:r>
          </a:p>
        </p:txBody>
      </p:sp>
      <p:sp>
        <p:nvSpPr>
          <p:cNvPr id="173" name="TextBox 172">
            <a:extLst>
              <a:ext uri="{FF2B5EF4-FFF2-40B4-BE49-F238E27FC236}">
                <a16:creationId xmlns:a16="http://schemas.microsoft.com/office/drawing/2014/main" id="{240C9AD6-278D-0DB5-A258-33396A856F5C}"/>
              </a:ext>
            </a:extLst>
          </p:cNvPr>
          <p:cNvSpPr txBox="1"/>
          <p:nvPr/>
        </p:nvSpPr>
        <p:spPr>
          <a:xfrm>
            <a:off x="263527" y="6219985"/>
            <a:ext cx="2193923" cy="164947"/>
          </a:xfrm>
          <a:prstGeom prst="rect">
            <a:avLst/>
          </a:prstGeom>
          <a:solidFill>
            <a:srgbClr val="DA291C"/>
          </a:solidFill>
          <a:ln>
            <a:noFill/>
          </a:ln>
        </p:spPr>
        <p:txBody>
          <a:bodyPr wrap="square" lIns="0" tIns="0" rIns="0" bIns="25200" numCol="1" spcCol="180000" rtlCol="0" anchor="b">
            <a:spAutoFit/>
          </a:bodyPr>
          <a:lstStyle/>
          <a:p>
            <a:pPr algn="ctr" defTabSz="609630">
              <a:lnSpc>
                <a:spcPct val="120000"/>
              </a:lnSpc>
              <a:spcAft>
                <a:spcPts val="1200"/>
              </a:spcAft>
            </a:pPr>
            <a:r>
              <a:rPr lang="en-GB" sz="800">
                <a:solidFill>
                  <a:schemeClr val="bg1"/>
                </a:solidFill>
                <a:latin typeface="Work Sans" pitchFamily="2" charset="0"/>
              </a:rPr>
              <a:t>Click here to access the whole library</a:t>
            </a:r>
          </a:p>
        </p:txBody>
      </p:sp>
      <p:sp>
        <p:nvSpPr>
          <p:cNvPr id="174" name="Rectangle 173">
            <a:hlinkClick r:id="rId62"/>
            <a:extLst>
              <a:ext uri="{FF2B5EF4-FFF2-40B4-BE49-F238E27FC236}">
                <a16:creationId xmlns:a16="http://schemas.microsoft.com/office/drawing/2014/main" id="{2029772C-0D61-CEA8-53FA-D19F43D288B7}"/>
              </a:ext>
            </a:extLst>
          </p:cNvPr>
          <p:cNvSpPr/>
          <p:nvPr/>
        </p:nvSpPr>
        <p:spPr>
          <a:xfrm>
            <a:off x="193040" y="6094419"/>
            <a:ext cx="2849880" cy="457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8F0A0C9A-E381-05A9-83EB-1CDFEFD83A04}"/>
              </a:ext>
            </a:extLst>
          </p:cNvPr>
          <p:cNvSpPr/>
          <p:nvPr/>
        </p:nvSpPr>
        <p:spPr>
          <a:xfrm>
            <a:off x="424739" y="3267306"/>
            <a:ext cx="315080" cy="315105"/>
          </a:xfrm>
          <a:custGeom>
            <a:avLst/>
            <a:gdLst>
              <a:gd name="connsiteX0" fmla="*/ 254765 w 315080"/>
              <a:gd name="connsiteY0" fmla="*/ 104799 h 315105"/>
              <a:gd name="connsiteX1" fmla="*/ 210113 w 315080"/>
              <a:gd name="connsiteY1" fmla="*/ 60148 h 315105"/>
              <a:gd name="connsiteX2" fmla="*/ 232439 w 315080"/>
              <a:gd name="connsiteY2" fmla="*/ 38002 h 315105"/>
              <a:gd name="connsiteX3" fmla="*/ 276910 w 315080"/>
              <a:gd name="connsiteY3" fmla="*/ 82473 h 315105"/>
              <a:gd name="connsiteX4" fmla="*/ 254765 w 315080"/>
              <a:gd name="connsiteY4" fmla="*/ 104799 h 315105"/>
              <a:gd name="connsiteX5" fmla="*/ 75979 w 315080"/>
              <a:gd name="connsiteY5" fmla="*/ 283404 h 315105"/>
              <a:gd name="connsiteX6" fmla="*/ 31508 w 315080"/>
              <a:gd name="connsiteY6" fmla="*/ 283404 h 315105"/>
              <a:gd name="connsiteX7" fmla="*/ 31508 w 315080"/>
              <a:gd name="connsiteY7" fmla="*/ 238753 h 315105"/>
              <a:gd name="connsiteX8" fmla="*/ 187968 w 315080"/>
              <a:gd name="connsiteY8" fmla="*/ 82293 h 315105"/>
              <a:gd name="connsiteX9" fmla="*/ 232619 w 315080"/>
              <a:gd name="connsiteY9" fmla="*/ 126945 h 315105"/>
              <a:gd name="connsiteX10" fmla="*/ 76159 w 315080"/>
              <a:gd name="connsiteY10" fmla="*/ 283404 h 315105"/>
              <a:gd name="connsiteX11" fmla="*/ 315080 w 315080"/>
              <a:gd name="connsiteY11" fmla="*/ 82473 h 315105"/>
              <a:gd name="connsiteX12" fmla="*/ 310579 w 315080"/>
              <a:gd name="connsiteY12" fmla="*/ 71310 h 315105"/>
              <a:gd name="connsiteX13" fmla="*/ 243782 w 315080"/>
              <a:gd name="connsiteY13" fmla="*/ 4514 h 315105"/>
              <a:gd name="connsiteX14" fmla="*/ 232619 w 315080"/>
              <a:gd name="connsiteY14" fmla="*/ 12 h 315105"/>
              <a:gd name="connsiteX15" fmla="*/ 221456 w 315080"/>
              <a:gd name="connsiteY15" fmla="*/ 4514 h 315105"/>
              <a:gd name="connsiteX16" fmla="*/ 176805 w 315080"/>
              <a:gd name="connsiteY16" fmla="*/ 49165 h 315105"/>
              <a:gd name="connsiteX17" fmla="*/ 4501 w 315080"/>
              <a:gd name="connsiteY17" fmla="*/ 221288 h 315105"/>
              <a:gd name="connsiteX18" fmla="*/ 0 w 315080"/>
              <a:gd name="connsiteY18" fmla="*/ 232451 h 315105"/>
              <a:gd name="connsiteX19" fmla="*/ 0 w 315080"/>
              <a:gd name="connsiteY19" fmla="*/ 299248 h 315105"/>
              <a:gd name="connsiteX20" fmla="*/ 15844 w 315080"/>
              <a:gd name="connsiteY20" fmla="*/ 315092 h 315105"/>
              <a:gd name="connsiteX21" fmla="*/ 82641 w 315080"/>
              <a:gd name="connsiteY21" fmla="*/ 315092 h 315105"/>
              <a:gd name="connsiteX22" fmla="*/ 94524 w 315080"/>
              <a:gd name="connsiteY22" fmla="*/ 310591 h 315105"/>
              <a:gd name="connsiteX23" fmla="*/ 265748 w 315080"/>
              <a:gd name="connsiteY23" fmla="*/ 138468 h 315105"/>
              <a:gd name="connsiteX24" fmla="*/ 310399 w 315080"/>
              <a:gd name="connsiteY24" fmla="*/ 94716 h 315105"/>
              <a:gd name="connsiteX25" fmla="*/ 313820 w 315080"/>
              <a:gd name="connsiteY25" fmla="*/ 89495 h 315105"/>
              <a:gd name="connsiteX26" fmla="*/ 313820 w 315080"/>
              <a:gd name="connsiteY26" fmla="*/ 85714 h 315105"/>
              <a:gd name="connsiteX27" fmla="*/ 313820 w 315080"/>
              <a:gd name="connsiteY27" fmla="*/ 83554 h 315105"/>
              <a:gd name="connsiteX28" fmla="*/ 314900 w 315080"/>
              <a:gd name="connsiteY28" fmla="*/ 82833 h 31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5080" h="315105">
                <a:moveTo>
                  <a:pt x="254765" y="104799"/>
                </a:moveTo>
                <a:lnTo>
                  <a:pt x="210113" y="60148"/>
                </a:lnTo>
                <a:lnTo>
                  <a:pt x="232439" y="38002"/>
                </a:lnTo>
                <a:lnTo>
                  <a:pt x="276910" y="82473"/>
                </a:lnTo>
                <a:lnTo>
                  <a:pt x="254765" y="104799"/>
                </a:lnTo>
                <a:close/>
                <a:moveTo>
                  <a:pt x="75979" y="283404"/>
                </a:moveTo>
                <a:lnTo>
                  <a:pt x="31508" y="283404"/>
                </a:lnTo>
                <a:lnTo>
                  <a:pt x="31508" y="238753"/>
                </a:lnTo>
                <a:lnTo>
                  <a:pt x="187968" y="82293"/>
                </a:lnTo>
                <a:lnTo>
                  <a:pt x="232619" y="126945"/>
                </a:lnTo>
                <a:lnTo>
                  <a:pt x="76159" y="283404"/>
                </a:lnTo>
                <a:close/>
                <a:moveTo>
                  <a:pt x="315080" y="82473"/>
                </a:moveTo>
                <a:cubicBezTo>
                  <a:pt x="315080" y="78332"/>
                  <a:pt x="313460" y="74191"/>
                  <a:pt x="310579" y="71310"/>
                </a:cubicBezTo>
                <a:lnTo>
                  <a:pt x="243782" y="4514"/>
                </a:lnTo>
                <a:cubicBezTo>
                  <a:pt x="240901" y="1633"/>
                  <a:pt x="236760" y="-168"/>
                  <a:pt x="232619" y="12"/>
                </a:cubicBezTo>
                <a:cubicBezTo>
                  <a:pt x="228478" y="12"/>
                  <a:pt x="224337" y="1633"/>
                  <a:pt x="221456" y="4514"/>
                </a:cubicBezTo>
                <a:lnTo>
                  <a:pt x="176805" y="49165"/>
                </a:lnTo>
                <a:lnTo>
                  <a:pt x="4501" y="221288"/>
                </a:lnTo>
                <a:cubicBezTo>
                  <a:pt x="1620" y="224169"/>
                  <a:pt x="0" y="228310"/>
                  <a:pt x="0" y="232451"/>
                </a:cubicBezTo>
                <a:lnTo>
                  <a:pt x="0" y="299248"/>
                </a:lnTo>
                <a:cubicBezTo>
                  <a:pt x="0" y="307890"/>
                  <a:pt x="7022" y="315092"/>
                  <a:pt x="15844" y="315092"/>
                </a:cubicBezTo>
                <a:lnTo>
                  <a:pt x="82641" y="315092"/>
                </a:lnTo>
                <a:cubicBezTo>
                  <a:pt x="87142" y="315272"/>
                  <a:pt x="91463" y="313652"/>
                  <a:pt x="94524" y="310591"/>
                </a:cubicBezTo>
                <a:lnTo>
                  <a:pt x="265748" y="138468"/>
                </a:lnTo>
                <a:lnTo>
                  <a:pt x="310399" y="94716"/>
                </a:lnTo>
                <a:cubicBezTo>
                  <a:pt x="311839" y="93096"/>
                  <a:pt x="313100" y="91476"/>
                  <a:pt x="313820" y="89495"/>
                </a:cubicBezTo>
                <a:cubicBezTo>
                  <a:pt x="313820" y="88235"/>
                  <a:pt x="313820" y="86975"/>
                  <a:pt x="313820" y="85714"/>
                </a:cubicBezTo>
                <a:cubicBezTo>
                  <a:pt x="313820" y="84994"/>
                  <a:pt x="313820" y="84274"/>
                  <a:pt x="313820" y="83554"/>
                </a:cubicBezTo>
                <a:lnTo>
                  <a:pt x="314900" y="82833"/>
                </a:lnTo>
                <a:close/>
              </a:path>
            </a:pathLst>
          </a:custGeom>
          <a:solidFill>
            <a:srgbClr val="D9291C"/>
          </a:solidFill>
          <a:ln w="17992"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9C560618-CEAC-9494-67C8-8F3FF1B7E1C7}"/>
              </a:ext>
            </a:extLst>
          </p:cNvPr>
          <p:cNvSpPr/>
          <p:nvPr/>
        </p:nvSpPr>
        <p:spPr>
          <a:xfrm>
            <a:off x="11479147" y="475889"/>
            <a:ext cx="276343" cy="316184"/>
          </a:xfrm>
          <a:custGeom>
            <a:avLst/>
            <a:gdLst>
              <a:gd name="connsiteX0" fmla="*/ 245623 w 276343"/>
              <a:gd name="connsiteY0" fmla="*/ 167623 h 316184"/>
              <a:gd name="connsiteX1" fmla="*/ 146237 w 276343"/>
              <a:gd name="connsiteY1" fmla="*/ 267188 h 316184"/>
              <a:gd name="connsiteX2" fmla="*/ 49733 w 276343"/>
              <a:gd name="connsiteY2" fmla="*/ 261426 h 316184"/>
              <a:gd name="connsiteX3" fmla="*/ 49733 w 276343"/>
              <a:gd name="connsiteY3" fmla="*/ 170503 h 316184"/>
              <a:gd name="connsiteX4" fmla="*/ 178466 w 276343"/>
              <a:gd name="connsiteY4" fmla="*/ 41771 h 316184"/>
              <a:gd name="connsiteX5" fmla="*/ 235360 w 276343"/>
              <a:gd name="connsiteY5" fmla="*/ 41771 h 316184"/>
              <a:gd name="connsiteX6" fmla="*/ 235360 w 276343"/>
              <a:gd name="connsiteY6" fmla="*/ 98665 h 316184"/>
              <a:gd name="connsiteX7" fmla="*/ 124272 w 276343"/>
              <a:gd name="connsiteY7" fmla="*/ 209573 h 316184"/>
              <a:gd name="connsiteX8" fmla="*/ 106987 w 276343"/>
              <a:gd name="connsiteY8" fmla="*/ 210293 h 316184"/>
              <a:gd name="connsiteX9" fmla="*/ 106268 w 276343"/>
              <a:gd name="connsiteY9" fmla="*/ 193009 h 316184"/>
              <a:gd name="connsiteX10" fmla="*/ 188728 w 276343"/>
              <a:gd name="connsiteY10" fmla="*/ 110548 h 316184"/>
              <a:gd name="connsiteX11" fmla="*/ 188728 w 276343"/>
              <a:gd name="connsiteY11" fmla="*/ 87682 h 316184"/>
              <a:gd name="connsiteX12" fmla="*/ 165863 w 276343"/>
              <a:gd name="connsiteY12" fmla="*/ 87682 h 316184"/>
              <a:gd name="connsiteX13" fmla="*/ 83401 w 276343"/>
              <a:gd name="connsiteY13" fmla="*/ 170323 h 316184"/>
              <a:gd name="connsiteX14" fmla="*/ 83221 w 276343"/>
              <a:gd name="connsiteY14" fmla="*/ 232619 h 316184"/>
              <a:gd name="connsiteX15" fmla="*/ 83401 w 276343"/>
              <a:gd name="connsiteY15" fmla="*/ 232799 h 316184"/>
              <a:gd name="connsiteX16" fmla="*/ 146057 w 276343"/>
              <a:gd name="connsiteY16" fmla="*/ 232799 h 316184"/>
              <a:gd name="connsiteX17" fmla="*/ 256966 w 276343"/>
              <a:gd name="connsiteY17" fmla="*/ 121711 h 316184"/>
              <a:gd name="connsiteX18" fmla="*/ 253365 w 276343"/>
              <a:gd name="connsiteY18" fmla="*/ 19445 h 316184"/>
              <a:gd name="connsiteX19" fmla="*/ 154700 w 276343"/>
              <a:gd name="connsiteY19" fmla="*/ 19445 h 316184"/>
              <a:gd name="connsiteX20" fmla="*/ 25967 w 276343"/>
              <a:gd name="connsiteY20" fmla="*/ 148178 h 316184"/>
              <a:gd name="connsiteX21" fmla="*/ 33169 w 276343"/>
              <a:gd name="connsiteY21" fmla="*/ 290234 h 316184"/>
              <a:gd name="connsiteX22" fmla="*/ 168923 w 276343"/>
              <a:gd name="connsiteY22" fmla="*/ 289333 h 316184"/>
              <a:gd name="connsiteX23" fmla="*/ 268489 w 276343"/>
              <a:gd name="connsiteY23" fmla="*/ 189948 h 316184"/>
              <a:gd name="connsiteX24" fmla="*/ 268489 w 276343"/>
              <a:gd name="connsiteY24" fmla="*/ 167082 h 316184"/>
              <a:gd name="connsiteX25" fmla="*/ 245623 w 276343"/>
              <a:gd name="connsiteY25" fmla="*/ 167082 h 316184"/>
              <a:gd name="connsiteX26" fmla="*/ 245623 w 276343"/>
              <a:gd name="connsiteY26" fmla="*/ 167443 h 31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343" h="316184">
                <a:moveTo>
                  <a:pt x="245623" y="167623"/>
                </a:moveTo>
                <a:lnTo>
                  <a:pt x="146237" y="267188"/>
                </a:lnTo>
                <a:cubicBezTo>
                  <a:pt x="117970" y="292214"/>
                  <a:pt x="74760" y="289694"/>
                  <a:pt x="49733" y="261426"/>
                </a:cubicBezTo>
                <a:cubicBezTo>
                  <a:pt x="26687" y="235500"/>
                  <a:pt x="26687" y="196430"/>
                  <a:pt x="49733" y="170503"/>
                </a:cubicBezTo>
                <a:lnTo>
                  <a:pt x="178466" y="41771"/>
                </a:lnTo>
                <a:cubicBezTo>
                  <a:pt x="194489" y="26647"/>
                  <a:pt x="219516" y="26647"/>
                  <a:pt x="235360" y="41771"/>
                </a:cubicBezTo>
                <a:cubicBezTo>
                  <a:pt x="250844" y="57615"/>
                  <a:pt x="250844" y="83001"/>
                  <a:pt x="235360" y="98665"/>
                </a:cubicBezTo>
                <a:lnTo>
                  <a:pt x="124272" y="209573"/>
                </a:lnTo>
                <a:cubicBezTo>
                  <a:pt x="119591" y="214615"/>
                  <a:pt x="111849" y="214795"/>
                  <a:pt x="106987" y="210293"/>
                </a:cubicBezTo>
                <a:cubicBezTo>
                  <a:pt x="101947" y="205612"/>
                  <a:pt x="101766" y="197870"/>
                  <a:pt x="106268" y="193009"/>
                </a:cubicBezTo>
                <a:lnTo>
                  <a:pt x="188728" y="110548"/>
                </a:lnTo>
                <a:cubicBezTo>
                  <a:pt x="195030" y="104246"/>
                  <a:pt x="195030" y="93984"/>
                  <a:pt x="188728" y="87682"/>
                </a:cubicBezTo>
                <a:cubicBezTo>
                  <a:pt x="182427" y="81381"/>
                  <a:pt x="172164" y="81381"/>
                  <a:pt x="165863" y="87682"/>
                </a:cubicBezTo>
                <a:lnTo>
                  <a:pt x="83401" y="170323"/>
                </a:lnTo>
                <a:cubicBezTo>
                  <a:pt x="66117" y="187428"/>
                  <a:pt x="65938" y="215335"/>
                  <a:pt x="83221" y="232619"/>
                </a:cubicBezTo>
                <a:cubicBezTo>
                  <a:pt x="83221" y="232619"/>
                  <a:pt x="83401" y="232619"/>
                  <a:pt x="83401" y="232799"/>
                </a:cubicBezTo>
                <a:cubicBezTo>
                  <a:pt x="100866" y="249543"/>
                  <a:pt x="128413" y="249543"/>
                  <a:pt x="146057" y="232799"/>
                </a:cubicBezTo>
                <a:lnTo>
                  <a:pt x="256966" y="121711"/>
                </a:lnTo>
                <a:cubicBezTo>
                  <a:pt x="284153" y="92544"/>
                  <a:pt x="282532" y="46632"/>
                  <a:pt x="253365" y="19445"/>
                </a:cubicBezTo>
                <a:cubicBezTo>
                  <a:pt x="225638" y="-6482"/>
                  <a:pt x="182427" y="-6482"/>
                  <a:pt x="154700" y="19445"/>
                </a:cubicBezTo>
                <a:lnTo>
                  <a:pt x="25967" y="148178"/>
                </a:lnTo>
                <a:cubicBezTo>
                  <a:pt x="-11303" y="189408"/>
                  <a:pt x="-8062" y="252964"/>
                  <a:pt x="33169" y="290234"/>
                </a:cubicBezTo>
                <a:cubicBezTo>
                  <a:pt x="71878" y="325163"/>
                  <a:pt x="130754" y="324803"/>
                  <a:pt x="168923" y="289333"/>
                </a:cubicBezTo>
                <a:lnTo>
                  <a:pt x="268489" y="189948"/>
                </a:lnTo>
                <a:cubicBezTo>
                  <a:pt x="274790" y="183647"/>
                  <a:pt x="274790" y="173384"/>
                  <a:pt x="268489" y="167082"/>
                </a:cubicBezTo>
                <a:cubicBezTo>
                  <a:pt x="262187" y="160781"/>
                  <a:pt x="251924" y="160781"/>
                  <a:pt x="245623" y="167082"/>
                </a:cubicBezTo>
                <a:lnTo>
                  <a:pt x="245623" y="167443"/>
                </a:lnTo>
                <a:close/>
              </a:path>
            </a:pathLst>
          </a:custGeom>
          <a:solidFill>
            <a:srgbClr val="D9291C"/>
          </a:solidFill>
          <a:ln w="17992"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B5FA8919-A5E0-1507-136C-839D39F63181}"/>
              </a:ext>
            </a:extLst>
          </p:cNvPr>
          <p:cNvSpPr/>
          <p:nvPr/>
        </p:nvSpPr>
        <p:spPr>
          <a:xfrm>
            <a:off x="425099" y="1872858"/>
            <a:ext cx="315080" cy="313645"/>
          </a:xfrm>
          <a:custGeom>
            <a:avLst/>
            <a:gdLst>
              <a:gd name="connsiteX0" fmla="*/ 313460 w 315080"/>
              <a:gd name="connsiteY0" fmla="*/ 9908 h 313645"/>
              <a:gd name="connsiteX1" fmla="*/ 304997 w 315080"/>
              <a:gd name="connsiteY1" fmla="*/ 1446 h 313645"/>
              <a:gd name="connsiteX2" fmla="*/ 299056 w 315080"/>
              <a:gd name="connsiteY2" fmla="*/ 186 h 313645"/>
              <a:gd name="connsiteX3" fmla="*/ 235860 w 315080"/>
              <a:gd name="connsiteY3" fmla="*/ 186 h 313645"/>
              <a:gd name="connsiteX4" fmla="*/ 220016 w 315080"/>
              <a:gd name="connsiteY4" fmla="*/ 16030 h 313645"/>
              <a:gd name="connsiteX5" fmla="*/ 235860 w 315080"/>
              <a:gd name="connsiteY5" fmla="*/ 31874 h 313645"/>
              <a:gd name="connsiteX6" fmla="*/ 260886 w 315080"/>
              <a:gd name="connsiteY6" fmla="*/ 31874 h 313645"/>
              <a:gd name="connsiteX7" fmla="*/ 209033 w 315080"/>
              <a:gd name="connsiteY7" fmla="*/ 83907 h 313645"/>
              <a:gd name="connsiteX8" fmla="*/ 209033 w 315080"/>
              <a:gd name="connsiteY8" fmla="*/ 106233 h 313645"/>
              <a:gd name="connsiteX9" fmla="*/ 231359 w 315080"/>
              <a:gd name="connsiteY9" fmla="*/ 106233 h 313645"/>
              <a:gd name="connsiteX10" fmla="*/ 283392 w 315080"/>
              <a:gd name="connsiteY10" fmla="*/ 54380 h 313645"/>
              <a:gd name="connsiteX11" fmla="*/ 283392 w 315080"/>
              <a:gd name="connsiteY11" fmla="*/ 79226 h 313645"/>
              <a:gd name="connsiteX12" fmla="*/ 299236 w 315080"/>
              <a:gd name="connsiteY12" fmla="*/ 95070 h 313645"/>
              <a:gd name="connsiteX13" fmla="*/ 315080 w 315080"/>
              <a:gd name="connsiteY13" fmla="*/ 79226 h 313645"/>
              <a:gd name="connsiteX14" fmla="*/ 315080 w 315080"/>
              <a:gd name="connsiteY14" fmla="*/ 16030 h 313645"/>
              <a:gd name="connsiteX15" fmla="*/ 313820 w 315080"/>
              <a:gd name="connsiteY15" fmla="*/ 10088 h 313645"/>
              <a:gd name="connsiteX16" fmla="*/ 283032 w 315080"/>
              <a:gd name="connsiteY16" fmla="*/ 267554 h 313645"/>
              <a:gd name="connsiteX17" fmla="*/ 277631 w 315080"/>
              <a:gd name="connsiteY17" fmla="*/ 279437 h 313645"/>
              <a:gd name="connsiteX18" fmla="*/ 264667 w 315080"/>
              <a:gd name="connsiteY18" fmla="*/ 283398 h 313645"/>
              <a:gd name="connsiteX19" fmla="*/ 32408 w 315080"/>
              <a:gd name="connsiteY19" fmla="*/ 50058 h 313645"/>
              <a:gd name="connsiteX20" fmla="*/ 36369 w 315080"/>
              <a:gd name="connsiteY20" fmla="*/ 37095 h 313645"/>
              <a:gd name="connsiteX21" fmla="*/ 48252 w 315080"/>
              <a:gd name="connsiteY21" fmla="*/ 31694 h 313645"/>
              <a:gd name="connsiteX22" fmla="*/ 95604 w 315080"/>
              <a:gd name="connsiteY22" fmla="*/ 31694 h 313645"/>
              <a:gd name="connsiteX23" fmla="*/ 111448 w 315080"/>
              <a:gd name="connsiteY23" fmla="*/ 44117 h 313645"/>
              <a:gd name="connsiteX24" fmla="*/ 113789 w 315080"/>
              <a:gd name="connsiteY24" fmla="*/ 56900 h 313645"/>
              <a:gd name="connsiteX25" fmla="*/ 120991 w 315080"/>
              <a:gd name="connsiteY25" fmla="*/ 81386 h 313645"/>
              <a:gd name="connsiteX26" fmla="*/ 98845 w 315080"/>
              <a:gd name="connsiteY26" fmla="*/ 91649 h 313645"/>
              <a:gd name="connsiteX27" fmla="*/ 91103 w 315080"/>
              <a:gd name="connsiteY27" fmla="*/ 112534 h 313645"/>
              <a:gd name="connsiteX28" fmla="*/ 91103 w 315080"/>
              <a:gd name="connsiteY28" fmla="*/ 112534 h 313645"/>
              <a:gd name="connsiteX29" fmla="*/ 201651 w 315080"/>
              <a:gd name="connsiteY29" fmla="*/ 223082 h 313645"/>
              <a:gd name="connsiteX30" fmla="*/ 213714 w 315080"/>
              <a:gd name="connsiteY30" fmla="*/ 223082 h 313645"/>
              <a:gd name="connsiteX31" fmla="*/ 222717 w 315080"/>
              <a:gd name="connsiteY31" fmla="*/ 214800 h 313645"/>
              <a:gd name="connsiteX32" fmla="*/ 232439 w 315080"/>
              <a:gd name="connsiteY32" fmla="*/ 192655 h 313645"/>
              <a:gd name="connsiteX33" fmla="*/ 257465 w 315080"/>
              <a:gd name="connsiteY33" fmla="*/ 199856 h 313645"/>
              <a:gd name="connsiteX34" fmla="*/ 270249 w 315080"/>
              <a:gd name="connsiteY34" fmla="*/ 202197 h 313645"/>
              <a:gd name="connsiteX35" fmla="*/ 282672 w 315080"/>
              <a:gd name="connsiteY35" fmla="*/ 218041 h 313645"/>
              <a:gd name="connsiteX36" fmla="*/ 283032 w 315080"/>
              <a:gd name="connsiteY36" fmla="*/ 267374 h 313645"/>
              <a:gd name="connsiteX37" fmla="*/ 275110 w 315080"/>
              <a:gd name="connsiteY37" fmla="*/ 172850 h 313645"/>
              <a:gd name="connsiteX38" fmla="*/ 264487 w 315080"/>
              <a:gd name="connsiteY38" fmla="*/ 171049 h 313645"/>
              <a:gd name="connsiteX39" fmla="*/ 243782 w 315080"/>
              <a:gd name="connsiteY39" fmla="*/ 164928 h 313645"/>
              <a:gd name="connsiteX40" fmla="*/ 204712 w 315080"/>
              <a:gd name="connsiteY40" fmla="*/ 180772 h 313645"/>
              <a:gd name="connsiteX41" fmla="*/ 201291 w 315080"/>
              <a:gd name="connsiteY41" fmla="*/ 187793 h 313645"/>
              <a:gd name="connsiteX42" fmla="*/ 159340 w 315080"/>
              <a:gd name="connsiteY42" fmla="*/ 156285 h 313645"/>
              <a:gd name="connsiteX43" fmla="*/ 127832 w 315080"/>
              <a:gd name="connsiteY43" fmla="*/ 114335 h 313645"/>
              <a:gd name="connsiteX44" fmla="*/ 134494 w 315080"/>
              <a:gd name="connsiteY44" fmla="*/ 109834 h 313645"/>
              <a:gd name="connsiteX45" fmla="*/ 150338 w 315080"/>
              <a:gd name="connsiteY45" fmla="*/ 70764 h 313645"/>
              <a:gd name="connsiteX46" fmla="*/ 144217 w 315080"/>
              <a:gd name="connsiteY46" fmla="*/ 50058 h 313645"/>
              <a:gd name="connsiteX47" fmla="*/ 142416 w 315080"/>
              <a:gd name="connsiteY47" fmla="*/ 39256 h 313645"/>
              <a:gd name="connsiteX48" fmla="*/ 95064 w 315080"/>
              <a:gd name="connsiteY48" fmla="*/ 6 h 313645"/>
              <a:gd name="connsiteX49" fmla="*/ 47712 w 315080"/>
              <a:gd name="connsiteY49" fmla="*/ 6 h 313645"/>
              <a:gd name="connsiteX50" fmla="*/ 0 w 315080"/>
              <a:gd name="connsiteY50" fmla="*/ 46818 h 313645"/>
              <a:gd name="connsiteX51" fmla="*/ 360 w 315080"/>
              <a:gd name="connsiteY51" fmla="*/ 53839 h 313645"/>
              <a:gd name="connsiteX52" fmla="*/ 261066 w 315080"/>
              <a:gd name="connsiteY52" fmla="*/ 313645 h 313645"/>
              <a:gd name="connsiteX53" fmla="*/ 267008 w 315080"/>
              <a:gd name="connsiteY53" fmla="*/ 313645 h 313645"/>
              <a:gd name="connsiteX54" fmla="*/ 298516 w 315080"/>
              <a:gd name="connsiteY54" fmla="*/ 301582 h 313645"/>
              <a:gd name="connsiteX55" fmla="*/ 314360 w 315080"/>
              <a:gd name="connsiteY55" fmla="*/ 266113 h 313645"/>
              <a:gd name="connsiteX56" fmla="*/ 314360 w 315080"/>
              <a:gd name="connsiteY56" fmla="*/ 218761 h 313645"/>
              <a:gd name="connsiteX57" fmla="*/ 275290 w 315080"/>
              <a:gd name="connsiteY57" fmla="*/ 173030 h 31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15080" h="313645">
                <a:moveTo>
                  <a:pt x="313460" y="9908"/>
                </a:moveTo>
                <a:cubicBezTo>
                  <a:pt x="311839" y="6127"/>
                  <a:pt x="308778" y="2887"/>
                  <a:pt x="304997" y="1446"/>
                </a:cubicBezTo>
                <a:cubicBezTo>
                  <a:pt x="303017" y="726"/>
                  <a:pt x="301037" y="186"/>
                  <a:pt x="299056" y="186"/>
                </a:cubicBezTo>
                <a:lnTo>
                  <a:pt x="235860" y="186"/>
                </a:lnTo>
                <a:cubicBezTo>
                  <a:pt x="227218" y="186"/>
                  <a:pt x="220016" y="7208"/>
                  <a:pt x="220016" y="16030"/>
                </a:cubicBezTo>
                <a:cubicBezTo>
                  <a:pt x="220016" y="24852"/>
                  <a:pt x="227038" y="31874"/>
                  <a:pt x="235860" y="31874"/>
                </a:cubicBezTo>
                <a:lnTo>
                  <a:pt x="260886" y="31874"/>
                </a:lnTo>
                <a:lnTo>
                  <a:pt x="209033" y="83907"/>
                </a:lnTo>
                <a:cubicBezTo>
                  <a:pt x="202912" y="90029"/>
                  <a:pt x="202912" y="99931"/>
                  <a:pt x="209033" y="106233"/>
                </a:cubicBezTo>
                <a:cubicBezTo>
                  <a:pt x="215155" y="112354"/>
                  <a:pt x="225057" y="112354"/>
                  <a:pt x="231359" y="106233"/>
                </a:cubicBezTo>
                <a:lnTo>
                  <a:pt x="283392" y="54380"/>
                </a:lnTo>
                <a:lnTo>
                  <a:pt x="283392" y="79226"/>
                </a:lnTo>
                <a:cubicBezTo>
                  <a:pt x="283392" y="87868"/>
                  <a:pt x="290414" y="95070"/>
                  <a:pt x="299236" y="95070"/>
                </a:cubicBezTo>
                <a:cubicBezTo>
                  <a:pt x="308058" y="95070"/>
                  <a:pt x="315080" y="88048"/>
                  <a:pt x="315080" y="79226"/>
                </a:cubicBezTo>
                <a:lnTo>
                  <a:pt x="315080" y="16030"/>
                </a:lnTo>
                <a:cubicBezTo>
                  <a:pt x="315080" y="14049"/>
                  <a:pt x="314720" y="11889"/>
                  <a:pt x="313820" y="10088"/>
                </a:cubicBezTo>
                <a:moveTo>
                  <a:pt x="283032" y="267554"/>
                </a:moveTo>
                <a:cubicBezTo>
                  <a:pt x="283032" y="272055"/>
                  <a:pt x="281051" y="276376"/>
                  <a:pt x="277631" y="279437"/>
                </a:cubicBezTo>
                <a:cubicBezTo>
                  <a:pt x="274030" y="282498"/>
                  <a:pt x="269348" y="283938"/>
                  <a:pt x="264667" y="283398"/>
                </a:cubicBezTo>
                <a:cubicBezTo>
                  <a:pt x="143136" y="267734"/>
                  <a:pt x="47532" y="171769"/>
                  <a:pt x="32408" y="50058"/>
                </a:cubicBezTo>
                <a:cubicBezTo>
                  <a:pt x="31868" y="45377"/>
                  <a:pt x="33308" y="40696"/>
                  <a:pt x="36369" y="37095"/>
                </a:cubicBezTo>
                <a:cubicBezTo>
                  <a:pt x="39430" y="33674"/>
                  <a:pt x="43571" y="31694"/>
                  <a:pt x="48252" y="31694"/>
                </a:cubicBezTo>
                <a:lnTo>
                  <a:pt x="95604" y="31694"/>
                </a:lnTo>
                <a:cubicBezTo>
                  <a:pt x="103166" y="31694"/>
                  <a:pt x="109828" y="36735"/>
                  <a:pt x="111448" y="44117"/>
                </a:cubicBezTo>
                <a:cubicBezTo>
                  <a:pt x="111988" y="48438"/>
                  <a:pt x="112889" y="52759"/>
                  <a:pt x="113789" y="56900"/>
                </a:cubicBezTo>
                <a:cubicBezTo>
                  <a:pt x="115589" y="65182"/>
                  <a:pt x="118110" y="73464"/>
                  <a:pt x="120991" y="81386"/>
                </a:cubicBezTo>
                <a:lnTo>
                  <a:pt x="98845" y="91649"/>
                </a:lnTo>
                <a:cubicBezTo>
                  <a:pt x="90923" y="95250"/>
                  <a:pt x="87502" y="104612"/>
                  <a:pt x="91103" y="112534"/>
                </a:cubicBezTo>
                <a:cubicBezTo>
                  <a:pt x="91103" y="112534"/>
                  <a:pt x="91103" y="112534"/>
                  <a:pt x="91103" y="112534"/>
                </a:cubicBezTo>
                <a:cubicBezTo>
                  <a:pt x="113789" y="161147"/>
                  <a:pt x="152859" y="200397"/>
                  <a:pt x="201651" y="223082"/>
                </a:cubicBezTo>
                <a:cubicBezTo>
                  <a:pt x="205432" y="224703"/>
                  <a:pt x="209753" y="224703"/>
                  <a:pt x="213714" y="223082"/>
                </a:cubicBezTo>
                <a:cubicBezTo>
                  <a:pt x="217675" y="221642"/>
                  <a:pt x="220916" y="218761"/>
                  <a:pt x="222717" y="214800"/>
                </a:cubicBezTo>
                <a:lnTo>
                  <a:pt x="232439" y="192655"/>
                </a:lnTo>
                <a:cubicBezTo>
                  <a:pt x="240541" y="195535"/>
                  <a:pt x="249003" y="198056"/>
                  <a:pt x="257465" y="199856"/>
                </a:cubicBezTo>
                <a:cubicBezTo>
                  <a:pt x="261606" y="200757"/>
                  <a:pt x="265928" y="201657"/>
                  <a:pt x="270249" y="202197"/>
                </a:cubicBezTo>
                <a:cubicBezTo>
                  <a:pt x="277631" y="203818"/>
                  <a:pt x="282852" y="210479"/>
                  <a:pt x="282672" y="218041"/>
                </a:cubicBezTo>
                <a:lnTo>
                  <a:pt x="283032" y="267374"/>
                </a:lnTo>
                <a:close/>
                <a:moveTo>
                  <a:pt x="275110" y="172850"/>
                </a:moveTo>
                <a:cubicBezTo>
                  <a:pt x="271689" y="172850"/>
                  <a:pt x="267908" y="171769"/>
                  <a:pt x="264487" y="171049"/>
                </a:cubicBezTo>
                <a:cubicBezTo>
                  <a:pt x="257465" y="169429"/>
                  <a:pt x="250624" y="167448"/>
                  <a:pt x="243782" y="164928"/>
                </a:cubicBezTo>
                <a:cubicBezTo>
                  <a:pt x="228658" y="159346"/>
                  <a:pt x="211734" y="166188"/>
                  <a:pt x="204712" y="180772"/>
                </a:cubicBezTo>
                <a:lnTo>
                  <a:pt x="201291" y="187793"/>
                </a:lnTo>
                <a:cubicBezTo>
                  <a:pt x="185987" y="179331"/>
                  <a:pt x="171764" y="168529"/>
                  <a:pt x="159340" y="156285"/>
                </a:cubicBezTo>
                <a:cubicBezTo>
                  <a:pt x="146917" y="143862"/>
                  <a:pt x="136295" y="129639"/>
                  <a:pt x="127832" y="114335"/>
                </a:cubicBezTo>
                <a:lnTo>
                  <a:pt x="134494" y="109834"/>
                </a:lnTo>
                <a:cubicBezTo>
                  <a:pt x="149078" y="102812"/>
                  <a:pt x="155740" y="85888"/>
                  <a:pt x="150338" y="70764"/>
                </a:cubicBezTo>
                <a:cubicBezTo>
                  <a:pt x="147818" y="63922"/>
                  <a:pt x="145837" y="57080"/>
                  <a:pt x="144217" y="50058"/>
                </a:cubicBezTo>
                <a:cubicBezTo>
                  <a:pt x="143496" y="46638"/>
                  <a:pt x="142776" y="43037"/>
                  <a:pt x="142416" y="39256"/>
                </a:cubicBezTo>
                <a:cubicBezTo>
                  <a:pt x="138455" y="16210"/>
                  <a:pt x="118290" y="-354"/>
                  <a:pt x="95064" y="6"/>
                </a:cubicBezTo>
                <a:lnTo>
                  <a:pt x="47712" y="6"/>
                </a:lnTo>
                <a:cubicBezTo>
                  <a:pt x="21605" y="-174"/>
                  <a:pt x="180" y="20711"/>
                  <a:pt x="0" y="46818"/>
                </a:cubicBezTo>
                <a:cubicBezTo>
                  <a:pt x="0" y="49158"/>
                  <a:pt x="0" y="51499"/>
                  <a:pt x="360" y="53839"/>
                </a:cubicBezTo>
                <a:cubicBezTo>
                  <a:pt x="17644" y="189954"/>
                  <a:pt x="124952" y="296901"/>
                  <a:pt x="261066" y="313645"/>
                </a:cubicBezTo>
                <a:lnTo>
                  <a:pt x="267008" y="313645"/>
                </a:lnTo>
                <a:cubicBezTo>
                  <a:pt x="278711" y="313645"/>
                  <a:pt x="289874" y="309324"/>
                  <a:pt x="298516" y="301582"/>
                </a:cubicBezTo>
                <a:cubicBezTo>
                  <a:pt x="308598" y="292580"/>
                  <a:pt x="314360" y="279617"/>
                  <a:pt x="314360" y="266113"/>
                </a:cubicBezTo>
                <a:lnTo>
                  <a:pt x="314360" y="218761"/>
                </a:lnTo>
                <a:cubicBezTo>
                  <a:pt x="314000" y="196076"/>
                  <a:pt x="297616" y="176991"/>
                  <a:pt x="275290" y="173030"/>
                </a:cubicBezTo>
              </a:path>
            </a:pathLst>
          </a:custGeom>
          <a:solidFill>
            <a:srgbClr val="D9291C"/>
          </a:solidFill>
          <a:ln w="17992"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F7F9CACE-FDA3-D0CB-4DB9-0D6FCC7E548C}"/>
              </a:ext>
            </a:extLst>
          </p:cNvPr>
          <p:cNvSpPr/>
          <p:nvPr/>
        </p:nvSpPr>
        <p:spPr>
          <a:xfrm>
            <a:off x="1819373" y="3267138"/>
            <a:ext cx="283391" cy="315260"/>
          </a:xfrm>
          <a:custGeom>
            <a:avLst/>
            <a:gdLst>
              <a:gd name="connsiteX0" fmla="*/ 252424 w 283391"/>
              <a:gd name="connsiteY0" fmla="*/ 267908 h 315260"/>
              <a:gd name="connsiteX1" fmla="*/ 236580 w 283391"/>
              <a:gd name="connsiteY1" fmla="*/ 283752 h 315260"/>
              <a:gd name="connsiteX2" fmla="*/ 47532 w 283391"/>
              <a:gd name="connsiteY2" fmla="*/ 283752 h 315260"/>
              <a:gd name="connsiteX3" fmla="*/ 31688 w 283391"/>
              <a:gd name="connsiteY3" fmla="*/ 267908 h 315260"/>
              <a:gd name="connsiteX4" fmla="*/ 31688 w 283391"/>
              <a:gd name="connsiteY4" fmla="*/ 63196 h 315260"/>
              <a:gd name="connsiteX5" fmla="*/ 63196 w 283391"/>
              <a:gd name="connsiteY5" fmla="*/ 63196 h 315260"/>
              <a:gd name="connsiteX6" fmla="*/ 63196 w 283391"/>
              <a:gd name="connsiteY6" fmla="*/ 78860 h 315260"/>
              <a:gd name="connsiteX7" fmla="*/ 79040 w 283391"/>
              <a:gd name="connsiteY7" fmla="*/ 94704 h 315260"/>
              <a:gd name="connsiteX8" fmla="*/ 94884 w 283391"/>
              <a:gd name="connsiteY8" fmla="*/ 78860 h 315260"/>
              <a:gd name="connsiteX9" fmla="*/ 94884 w 283391"/>
              <a:gd name="connsiteY9" fmla="*/ 63196 h 315260"/>
              <a:gd name="connsiteX10" fmla="*/ 126392 w 283391"/>
              <a:gd name="connsiteY10" fmla="*/ 63196 h 315260"/>
              <a:gd name="connsiteX11" fmla="*/ 126392 w 283391"/>
              <a:gd name="connsiteY11" fmla="*/ 78860 h 315260"/>
              <a:gd name="connsiteX12" fmla="*/ 142236 w 283391"/>
              <a:gd name="connsiteY12" fmla="*/ 94704 h 315260"/>
              <a:gd name="connsiteX13" fmla="*/ 158080 w 283391"/>
              <a:gd name="connsiteY13" fmla="*/ 78860 h 315260"/>
              <a:gd name="connsiteX14" fmla="*/ 158080 w 283391"/>
              <a:gd name="connsiteY14" fmla="*/ 63196 h 315260"/>
              <a:gd name="connsiteX15" fmla="*/ 189588 w 283391"/>
              <a:gd name="connsiteY15" fmla="*/ 63196 h 315260"/>
              <a:gd name="connsiteX16" fmla="*/ 189588 w 283391"/>
              <a:gd name="connsiteY16" fmla="*/ 78860 h 315260"/>
              <a:gd name="connsiteX17" fmla="*/ 205432 w 283391"/>
              <a:gd name="connsiteY17" fmla="*/ 94704 h 315260"/>
              <a:gd name="connsiteX18" fmla="*/ 221276 w 283391"/>
              <a:gd name="connsiteY18" fmla="*/ 78860 h 315260"/>
              <a:gd name="connsiteX19" fmla="*/ 221276 w 283391"/>
              <a:gd name="connsiteY19" fmla="*/ 63196 h 315260"/>
              <a:gd name="connsiteX20" fmla="*/ 252784 w 283391"/>
              <a:gd name="connsiteY20" fmla="*/ 63196 h 315260"/>
              <a:gd name="connsiteX21" fmla="*/ 252784 w 283391"/>
              <a:gd name="connsiteY21" fmla="*/ 267908 h 315260"/>
              <a:gd name="connsiteX22" fmla="*/ 268268 w 283391"/>
              <a:gd name="connsiteY22" fmla="*/ 31688 h 315260"/>
              <a:gd name="connsiteX23" fmla="*/ 221096 w 283391"/>
              <a:gd name="connsiteY23" fmla="*/ 31688 h 315260"/>
              <a:gd name="connsiteX24" fmla="*/ 221096 w 283391"/>
              <a:gd name="connsiteY24" fmla="*/ 15844 h 315260"/>
              <a:gd name="connsiteX25" fmla="*/ 205252 w 283391"/>
              <a:gd name="connsiteY25" fmla="*/ 0 h 315260"/>
              <a:gd name="connsiteX26" fmla="*/ 189408 w 283391"/>
              <a:gd name="connsiteY26" fmla="*/ 15844 h 315260"/>
              <a:gd name="connsiteX27" fmla="*/ 189408 w 283391"/>
              <a:gd name="connsiteY27" fmla="*/ 31688 h 315260"/>
              <a:gd name="connsiteX28" fmla="*/ 157900 w 283391"/>
              <a:gd name="connsiteY28" fmla="*/ 31688 h 315260"/>
              <a:gd name="connsiteX29" fmla="*/ 157900 w 283391"/>
              <a:gd name="connsiteY29" fmla="*/ 15844 h 315260"/>
              <a:gd name="connsiteX30" fmla="*/ 142056 w 283391"/>
              <a:gd name="connsiteY30" fmla="*/ 0 h 315260"/>
              <a:gd name="connsiteX31" fmla="*/ 126212 w 283391"/>
              <a:gd name="connsiteY31" fmla="*/ 15844 h 315260"/>
              <a:gd name="connsiteX32" fmla="*/ 126212 w 283391"/>
              <a:gd name="connsiteY32" fmla="*/ 31688 h 315260"/>
              <a:gd name="connsiteX33" fmla="*/ 94704 w 283391"/>
              <a:gd name="connsiteY33" fmla="*/ 31688 h 315260"/>
              <a:gd name="connsiteX34" fmla="*/ 94704 w 283391"/>
              <a:gd name="connsiteY34" fmla="*/ 15844 h 315260"/>
              <a:gd name="connsiteX35" fmla="*/ 78860 w 283391"/>
              <a:gd name="connsiteY35" fmla="*/ 0 h 315260"/>
              <a:gd name="connsiteX36" fmla="*/ 63016 w 283391"/>
              <a:gd name="connsiteY36" fmla="*/ 15844 h 315260"/>
              <a:gd name="connsiteX37" fmla="*/ 63016 w 283391"/>
              <a:gd name="connsiteY37" fmla="*/ 31688 h 315260"/>
              <a:gd name="connsiteX38" fmla="*/ 15844 w 283391"/>
              <a:gd name="connsiteY38" fmla="*/ 31688 h 315260"/>
              <a:gd name="connsiteX39" fmla="*/ 0 w 283391"/>
              <a:gd name="connsiteY39" fmla="*/ 47532 h 315260"/>
              <a:gd name="connsiteX40" fmla="*/ 0 w 283391"/>
              <a:gd name="connsiteY40" fmla="*/ 268088 h 315260"/>
              <a:gd name="connsiteX41" fmla="*/ 47172 w 283391"/>
              <a:gd name="connsiteY41" fmla="*/ 315260 h 315260"/>
              <a:gd name="connsiteX42" fmla="*/ 236220 w 283391"/>
              <a:gd name="connsiteY42" fmla="*/ 315260 h 315260"/>
              <a:gd name="connsiteX43" fmla="*/ 283392 w 283391"/>
              <a:gd name="connsiteY43" fmla="*/ 268088 h 315260"/>
              <a:gd name="connsiteX44" fmla="*/ 283392 w 283391"/>
              <a:gd name="connsiteY44" fmla="*/ 47532 h 315260"/>
              <a:gd name="connsiteX45" fmla="*/ 267548 w 283391"/>
              <a:gd name="connsiteY45" fmla="*/ 31688 h 315260"/>
              <a:gd name="connsiteX46" fmla="*/ 205252 w 283391"/>
              <a:gd name="connsiteY46" fmla="*/ 126212 h 315260"/>
              <a:gd name="connsiteX47" fmla="*/ 110728 w 283391"/>
              <a:gd name="connsiteY47" fmla="*/ 126212 h 315260"/>
              <a:gd name="connsiteX48" fmla="*/ 95064 w 283391"/>
              <a:gd name="connsiteY48" fmla="*/ 142056 h 315260"/>
              <a:gd name="connsiteX49" fmla="*/ 110728 w 283391"/>
              <a:gd name="connsiteY49" fmla="*/ 157900 h 315260"/>
              <a:gd name="connsiteX50" fmla="*/ 205252 w 283391"/>
              <a:gd name="connsiteY50" fmla="*/ 157900 h 315260"/>
              <a:gd name="connsiteX51" fmla="*/ 221096 w 283391"/>
              <a:gd name="connsiteY51" fmla="*/ 142056 h 315260"/>
              <a:gd name="connsiteX52" fmla="*/ 205252 w 283391"/>
              <a:gd name="connsiteY52" fmla="*/ 126212 h 315260"/>
              <a:gd name="connsiteX53" fmla="*/ 205252 w 283391"/>
              <a:gd name="connsiteY53" fmla="*/ 189228 h 315260"/>
              <a:gd name="connsiteX54" fmla="*/ 79220 w 283391"/>
              <a:gd name="connsiteY54" fmla="*/ 189228 h 315260"/>
              <a:gd name="connsiteX55" fmla="*/ 63376 w 283391"/>
              <a:gd name="connsiteY55" fmla="*/ 205072 h 315260"/>
              <a:gd name="connsiteX56" fmla="*/ 79220 w 283391"/>
              <a:gd name="connsiteY56" fmla="*/ 220916 h 315260"/>
              <a:gd name="connsiteX57" fmla="*/ 205252 w 283391"/>
              <a:gd name="connsiteY57" fmla="*/ 220916 h 315260"/>
              <a:gd name="connsiteX58" fmla="*/ 221096 w 283391"/>
              <a:gd name="connsiteY58" fmla="*/ 205072 h 315260"/>
              <a:gd name="connsiteX59" fmla="*/ 205252 w 283391"/>
              <a:gd name="connsiteY59" fmla="*/ 189228 h 31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83391" h="315260">
                <a:moveTo>
                  <a:pt x="252424" y="267908"/>
                </a:moveTo>
                <a:cubicBezTo>
                  <a:pt x="252424" y="276550"/>
                  <a:pt x="245402" y="283752"/>
                  <a:pt x="236580" y="283752"/>
                </a:cubicBezTo>
                <a:lnTo>
                  <a:pt x="47532" y="283752"/>
                </a:lnTo>
                <a:cubicBezTo>
                  <a:pt x="38890" y="283752"/>
                  <a:pt x="31688" y="276730"/>
                  <a:pt x="31688" y="267908"/>
                </a:cubicBezTo>
                <a:lnTo>
                  <a:pt x="31688" y="63196"/>
                </a:lnTo>
                <a:lnTo>
                  <a:pt x="63196" y="63196"/>
                </a:lnTo>
                <a:lnTo>
                  <a:pt x="63196" y="78860"/>
                </a:lnTo>
                <a:cubicBezTo>
                  <a:pt x="63196" y="87502"/>
                  <a:pt x="70218" y="94704"/>
                  <a:pt x="79040" y="94704"/>
                </a:cubicBezTo>
                <a:cubicBezTo>
                  <a:pt x="87862" y="94704"/>
                  <a:pt x="94884" y="87682"/>
                  <a:pt x="94884" y="78860"/>
                </a:cubicBezTo>
                <a:lnTo>
                  <a:pt x="94884" y="63196"/>
                </a:lnTo>
                <a:lnTo>
                  <a:pt x="126392" y="63196"/>
                </a:lnTo>
                <a:lnTo>
                  <a:pt x="126392" y="78860"/>
                </a:lnTo>
                <a:cubicBezTo>
                  <a:pt x="126392" y="87502"/>
                  <a:pt x="133414" y="94704"/>
                  <a:pt x="142236" y="94704"/>
                </a:cubicBezTo>
                <a:cubicBezTo>
                  <a:pt x="151058" y="94704"/>
                  <a:pt x="158080" y="87682"/>
                  <a:pt x="158080" y="78860"/>
                </a:cubicBezTo>
                <a:lnTo>
                  <a:pt x="158080" y="63196"/>
                </a:lnTo>
                <a:lnTo>
                  <a:pt x="189588" y="63196"/>
                </a:lnTo>
                <a:lnTo>
                  <a:pt x="189588" y="78860"/>
                </a:lnTo>
                <a:cubicBezTo>
                  <a:pt x="189588" y="87502"/>
                  <a:pt x="196610" y="94704"/>
                  <a:pt x="205432" y="94704"/>
                </a:cubicBezTo>
                <a:cubicBezTo>
                  <a:pt x="214254" y="94704"/>
                  <a:pt x="221276" y="87682"/>
                  <a:pt x="221276" y="78860"/>
                </a:cubicBezTo>
                <a:lnTo>
                  <a:pt x="221276" y="63196"/>
                </a:lnTo>
                <a:lnTo>
                  <a:pt x="252784" y="63196"/>
                </a:lnTo>
                <a:lnTo>
                  <a:pt x="252784" y="267908"/>
                </a:lnTo>
                <a:close/>
                <a:moveTo>
                  <a:pt x="268268" y="31688"/>
                </a:moveTo>
                <a:lnTo>
                  <a:pt x="221096" y="31688"/>
                </a:lnTo>
                <a:lnTo>
                  <a:pt x="221096" y="15844"/>
                </a:lnTo>
                <a:cubicBezTo>
                  <a:pt x="221096" y="7202"/>
                  <a:pt x="214074" y="0"/>
                  <a:pt x="205252" y="0"/>
                </a:cubicBezTo>
                <a:cubicBezTo>
                  <a:pt x="196430" y="0"/>
                  <a:pt x="189408" y="7022"/>
                  <a:pt x="189408" y="15844"/>
                </a:cubicBezTo>
                <a:lnTo>
                  <a:pt x="189408" y="31688"/>
                </a:lnTo>
                <a:lnTo>
                  <a:pt x="157900" y="31688"/>
                </a:lnTo>
                <a:lnTo>
                  <a:pt x="157900" y="15844"/>
                </a:lnTo>
                <a:cubicBezTo>
                  <a:pt x="157900" y="7202"/>
                  <a:pt x="150878" y="0"/>
                  <a:pt x="142056" y="0"/>
                </a:cubicBezTo>
                <a:cubicBezTo>
                  <a:pt x="133234" y="0"/>
                  <a:pt x="126212" y="7022"/>
                  <a:pt x="126212" y="15844"/>
                </a:cubicBezTo>
                <a:lnTo>
                  <a:pt x="126212" y="31688"/>
                </a:lnTo>
                <a:lnTo>
                  <a:pt x="94704" y="31688"/>
                </a:lnTo>
                <a:lnTo>
                  <a:pt x="94704" y="15844"/>
                </a:lnTo>
                <a:cubicBezTo>
                  <a:pt x="94704" y="7202"/>
                  <a:pt x="87682" y="0"/>
                  <a:pt x="78860" y="0"/>
                </a:cubicBezTo>
                <a:cubicBezTo>
                  <a:pt x="70038" y="0"/>
                  <a:pt x="63016" y="7022"/>
                  <a:pt x="63016" y="15844"/>
                </a:cubicBezTo>
                <a:lnTo>
                  <a:pt x="63016" y="31688"/>
                </a:lnTo>
                <a:lnTo>
                  <a:pt x="15844" y="31688"/>
                </a:lnTo>
                <a:cubicBezTo>
                  <a:pt x="7202" y="31688"/>
                  <a:pt x="0" y="38710"/>
                  <a:pt x="0" y="47532"/>
                </a:cubicBezTo>
                <a:lnTo>
                  <a:pt x="0" y="268088"/>
                </a:lnTo>
                <a:cubicBezTo>
                  <a:pt x="0" y="294195"/>
                  <a:pt x="21065" y="315260"/>
                  <a:pt x="47172" y="315260"/>
                </a:cubicBezTo>
                <a:lnTo>
                  <a:pt x="236220" y="315260"/>
                </a:lnTo>
                <a:cubicBezTo>
                  <a:pt x="262327" y="315260"/>
                  <a:pt x="283392" y="294015"/>
                  <a:pt x="283392" y="268088"/>
                </a:cubicBezTo>
                <a:lnTo>
                  <a:pt x="283392" y="47532"/>
                </a:lnTo>
                <a:cubicBezTo>
                  <a:pt x="283392" y="38890"/>
                  <a:pt x="276370" y="31688"/>
                  <a:pt x="267548" y="31688"/>
                </a:cubicBezTo>
                <a:moveTo>
                  <a:pt x="205252" y="126212"/>
                </a:moveTo>
                <a:lnTo>
                  <a:pt x="110728" y="126212"/>
                </a:lnTo>
                <a:cubicBezTo>
                  <a:pt x="102086" y="126212"/>
                  <a:pt x="95064" y="133234"/>
                  <a:pt x="95064" y="142056"/>
                </a:cubicBezTo>
                <a:cubicBezTo>
                  <a:pt x="95064" y="150878"/>
                  <a:pt x="102086" y="157900"/>
                  <a:pt x="110728" y="157900"/>
                </a:cubicBezTo>
                <a:lnTo>
                  <a:pt x="205252" y="157900"/>
                </a:lnTo>
                <a:cubicBezTo>
                  <a:pt x="213894" y="157900"/>
                  <a:pt x="221096" y="150878"/>
                  <a:pt x="221096" y="142056"/>
                </a:cubicBezTo>
                <a:cubicBezTo>
                  <a:pt x="221096" y="133234"/>
                  <a:pt x="214074" y="126212"/>
                  <a:pt x="205252" y="126212"/>
                </a:cubicBezTo>
                <a:moveTo>
                  <a:pt x="205252" y="189228"/>
                </a:moveTo>
                <a:lnTo>
                  <a:pt x="79220" y="189228"/>
                </a:lnTo>
                <a:cubicBezTo>
                  <a:pt x="70578" y="189228"/>
                  <a:pt x="63376" y="196250"/>
                  <a:pt x="63376" y="205072"/>
                </a:cubicBezTo>
                <a:cubicBezTo>
                  <a:pt x="63376" y="213894"/>
                  <a:pt x="70398" y="220916"/>
                  <a:pt x="79220" y="220916"/>
                </a:cubicBezTo>
                <a:lnTo>
                  <a:pt x="205252" y="220916"/>
                </a:lnTo>
                <a:cubicBezTo>
                  <a:pt x="213894" y="220916"/>
                  <a:pt x="221096" y="213894"/>
                  <a:pt x="221096" y="205072"/>
                </a:cubicBezTo>
                <a:cubicBezTo>
                  <a:pt x="221096" y="196250"/>
                  <a:pt x="214074" y="189228"/>
                  <a:pt x="205252" y="189228"/>
                </a:cubicBezTo>
              </a:path>
            </a:pathLst>
          </a:custGeom>
          <a:solidFill>
            <a:srgbClr val="D9291C"/>
          </a:solidFill>
          <a:ln w="17992"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9FF2C820-0B99-2320-94CC-58BA1A2D266E}"/>
              </a:ext>
            </a:extLst>
          </p:cNvPr>
          <p:cNvSpPr/>
          <p:nvPr/>
        </p:nvSpPr>
        <p:spPr>
          <a:xfrm>
            <a:off x="3183399" y="1887628"/>
            <a:ext cx="314900" cy="283752"/>
          </a:xfrm>
          <a:custGeom>
            <a:avLst/>
            <a:gdLst>
              <a:gd name="connsiteX0" fmla="*/ 141876 w 314900"/>
              <a:gd name="connsiteY0" fmla="*/ 220736 h 283752"/>
              <a:gd name="connsiteX1" fmla="*/ 157720 w 314900"/>
              <a:gd name="connsiteY1" fmla="*/ 220736 h 283752"/>
              <a:gd name="connsiteX2" fmla="*/ 173564 w 314900"/>
              <a:gd name="connsiteY2" fmla="*/ 204892 h 283752"/>
              <a:gd name="connsiteX3" fmla="*/ 157720 w 314900"/>
              <a:gd name="connsiteY3" fmla="*/ 189048 h 283752"/>
              <a:gd name="connsiteX4" fmla="*/ 141876 w 314900"/>
              <a:gd name="connsiteY4" fmla="*/ 189048 h 283752"/>
              <a:gd name="connsiteX5" fmla="*/ 126032 w 314900"/>
              <a:gd name="connsiteY5" fmla="*/ 204892 h 283752"/>
              <a:gd name="connsiteX6" fmla="*/ 141876 w 314900"/>
              <a:gd name="connsiteY6" fmla="*/ 220736 h 283752"/>
              <a:gd name="connsiteX7" fmla="*/ 141876 w 314900"/>
              <a:gd name="connsiteY7" fmla="*/ 157720 h 283752"/>
              <a:gd name="connsiteX8" fmla="*/ 157720 w 314900"/>
              <a:gd name="connsiteY8" fmla="*/ 157720 h 283752"/>
              <a:gd name="connsiteX9" fmla="*/ 173564 w 314900"/>
              <a:gd name="connsiteY9" fmla="*/ 141876 h 283752"/>
              <a:gd name="connsiteX10" fmla="*/ 157720 w 314900"/>
              <a:gd name="connsiteY10" fmla="*/ 126032 h 283752"/>
              <a:gd name="connsiteX11" fmla="*/ 141876 w 314900"/>
              <a:gd name="connsiteY11" fmla="*/ 126032 h 283752"/>
              <a:gd name="connsiteX12" fmla="*/ 126032 w 314900"/>
              <a:gd name="connsiteY12" fmla="*/ 141876 h 283752"/>
              <a:gd name="connsiteX13" fmla="*/ 141876 w 314900"/>
              <a:gd name="connsiteY13" fmla="*/ 157720 h 283752"/>
              <a:gd name="connsiteX14" fmla="*/ 283572 w 314900"/>
              <a:gd name="connsiteY14" fmla="*/ 220736 h 283752"/>
              <a:gd name="connsiteX15" fmla="*/ 252064 w 314900"/>
              <a:gd name="connsiteY15" fmla="*/ 252244 h 283752"/>
              <a:gd name="connsiteX16" fmla="*/ 91643 w 314900"/>
              <a:gd name="connsiteY16" fmla="*/ 252244 h 283752"/>
              <a:gd name="connsiteX17" fmla="*/ 94524 w 314900"/>
              <a:gd name="connsiteY17" fmla="*/ 236580 h 283752"/>
              <a:gd name="connsiteX18" fmla="*/ 94524 w 314900"/>
              <a:gd name="connsiteY18" fmla="*/ 31688 h 283752"/>
              <a:gd name="connsiteX19" fmla="*/ 283572 w 314900"/>
              <a:gd name="connsiteY19" fmla="*/ 31688 h 283752"/>
              <a:gd name="connsiteX20" fmla="*/ 283572 w 314900"/>
              <a:gd name="connsiteY20" fmla="*/ 220736 h 283752"/>
              <a:gd name="connsiteX21" fmla="*/ 63016 w 314900"/>
              <a:gd name="connsiteY21" fmla="*/ 236400 h 283752"/>
              <a:gd name="connsiteX22" fmla="*/ 47172 w 314900"/>
              <a:gd name="connsiteY22" fmla="*/ 252064 h 283752"/>
              <a:gd name="connsiteX23" fmla="*/ 31328 w 314900"/>
              <a:gd name="connsiteY23" fmla="*/ 236400 h 283752"/>
              <a:gd name="connsiteX24" fmla="*/ 31328 w 314900"/>
              <a:gd name="connsiteY24" fmla="*/ 94524 h 283752"/>
              <a:gd name="connsiteX25" fmla="*/ 62836 w 314900"/>
              <a:gd name="connsiteY25" fmla="*/ 94524 h 283752"/>
              <a:gd name="connsiteX26" fmla="*/ 62836 w 314900"/>
              <a:gd name="connsiteY26" fmla="*/ 236400 h 283752"/>
              <a:gd name="connsiteX27" fmla="*/ 299416 w 314900"/>
              <a:gd name="connsiteY27" fmla="*/ 180 h 283752"/>
              <a:gd name="connsiteX28" fmla="*/ 78860 w 314900"/>
              <a:gd name="connsiteY28" fmla="*/ 180 h 283752"/>
              <a:gd name="connsiteX29" fmla="*/ 63016 w 314900"/>
              <a:gd name="connsiteY29" fmla="*/ 16024 h 283752"/>
              <a:gd name="connsiteX30" fmla="*/ 63016 w 314900"/>
              <a:gd name="connsiteY30" fmla="*/ 63196 h 283752"/>
              <a:gd name="connsiteX31" fmla="*/ 15844 w 314900"/>
              <a:gd name="connsiteY31" fmla="*/ 63196 h 283752"/>
              <a:gd name="connsiteX32" fmla="*/ 0 w 314900"/>
              <a:gd name="connsiteY32" fmla="*/ 79040 h 283752"/>
              <a:gd name="connsiteX33" fmla="*/ 0 w 314900"/>
              <a:gd name="connsiteY33" fmla="*/ 236580 h 283752"/>
              <a:gd name="connsiteX34" fmla="*/ 47172 w 314900"/>
              <a:gd name="connsiteY34" fmla="*/ 283752 h 283752"/>
              <a:gd name="connsiteX35" fmla="*/ 251884 w 314900"/>
              <a:gd name="connsiteY35" fmla="*/ 283752 h 283752"/>
              <a:gd name="connsiteX36" fmla="*/ 314900 w 314900"/>
              <a:gd name="connsiteY36" fmla="*/ 220736 h 283752"/>
              <a:gd name="connsiteX37" fmla="*/ 314900 w 314900"/>
              <a:gd name="connsiteY37" fmla="*/ 15844 h 283752"/>
              <a:gd name="connsiteX38" fmla="*/ 299056 w 314900"/>
              <a:gd name="connsiteY38" fmla="*/ 0 h 283752"/>
              <a:gd name="connsiteX39" fmla="*/ 141876 w 314900"/>
              <a:gd name="connsiteY39" fmla="*/ 94704 h 283752"/>
              <a:gd name="connsiteX40" fmla="*/ 236400 w 314900"/>
              <a:gd name="connsiteY40" fmla="*/ 94704 h 283752"/>
              <a:gd name="connsiteX41" fmla="*/ 252244 w 314900"/>
              <a:gd name="connsiteY41" fmla="*/ 78860 h 283752"/>
              <a:gd name="connsiteX42" fmla="*/ 236400 w 314900"/>
              <a:gd name="connsiteY42" fmla="*/ 63016 h 283752"/>
              <a:gd name="connsiteX43" fmla="*/ 141876 w 314900"/>
              <a:gd name="connsiteY43" fmla="*/ 63016 h 283752"/>
              <a:gd name="connsiteX44" fmla="*/ 126032 w 314900"/>
              <a:gd name="connsiteY44" fmla="*/ 78860 h 283752"/>
              <a:gd name="connsiteX45" fmla="*/ 141876 w 314900"/>
              <a:gd name="connsiteY45" fmla="*/ 94704 h 283752"/>
              <a:gd name="connsiteX46" fmla="*/ 236400 w 314900"/>
              <a:gd name="connsiteY46" fmla="*/ 189228 h 283752"/>
              <a:gd name="connsiteX47" fmla="*/ 220556 w 314900"/>
              <a:gd name="connsiteY47" fmla="*/ 189228 h 283752"/>
              <a:gd name="connsiteX48" fmla="*/ 204712 w 314900"/>
              <a:gd name="connsiteY48" fmla="*/ 205072 h 283752"/>
              <a:gd name="connsiteX49" fmla="*/ 220556 w 314900"/>
              <a:gd name="connsiteY49" fmla="*/ 220916 h 283752"/>
              <a:gd name="connsiteX50" fmla="*/ 236400 w 314900"/>
              <a:gd name="connsiteY50" fmla="*/ 220916 h 283752"/>
              <a:gd name="connsiteX51" fmla="*/ 252244 w 314900"/>
              <a:gd name="connsiteY51" fmla="*/ 205072 h 283752"/>
              <a:gd name="connsiteX52" fmla="*/ 236400 w 314900"/>
              <a:gd name="connsiteY52" fmla="*/ 189228 h 283752"/>
              <a:gd name="connsiteX53" fmla="*/ 236400 w 314900"/>
              <a:gd name="connsiteY53" fmla="*/ 126212 h 283752"/>
              <a:gd name="connsiteX54" fmla="*/ 220556 w 314900"/>
              <a:gd name="connsiteY54" fmla="*/ 126212 h 283752"/>
              <a:gd name="connsiteX55" fmla="*/ 204712 w 314900"/>
              <a:gd name="connsiteY55" fmla="*/ 142056 h 283752"/>
              <a:gd name="connsiteX56" fmla="*/ 220556 w 314900"/>
              <a:gd name="connsiteY56" fmla="*/ 157900 h 283752"/>
              <a:gd name="connsiteX57" fmla="*/ 236400 w 314900"/>
              <a:gd name="connsiteY57" fmla="*/ 157900 h 283752"/>
              <a:gd name="connsiteX58" fmla="*/ 252244 w 314900"/>
              <a:gd name="connsiteY58" fmla="*/ 142056 h 283752"/>
              <a:gd name="connsiteX59" fmla="*/ 236400 w 314900"/>
              <a:gd name="connsiteY59" fmla="*/ 126212 h 2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4900" h="283752">
                <a:moveTo>
                  <a:pt x="141876" y="220736"/>
                </a:moveTo>
                <a:lnTo>
                  <a:pt x="157720" y="220736"/>
                </a:lnTo>
                <a:cubicBezTo>
                  <a:pt x="166362" y="220736"/>
                  <a:pt x="173564" y="213714"/>
                  <a:pt x="173564" y="204892"/>
                </a:cubicBezTo>
                <a:cubicBezTo>
                  <a:pt x="173564" y="196070"/>
                  <a:pt x="166542" y="189048"/>
                  <a:pt x="157720" y="189048"/>
                </a:cubicBezTo>
                <a:lnTo>
                  <a:pt x="141876" y="189048"/>
                </a:lnTo>
                <a:cubicBezTo>
                  <a:pt x="133234" y="189048"/>
                  <a:pt x="126032" y="196070"/>
                  <a:pt x="126032" y="204892"/>
                </a:cubicBezTo>
                <a:cubicBezTo>
                  <a:pt x="126032" y="213714"/>
                  <a:pt x="133054" y="220736"/>
                  <a:pt x="141876" y="220736"/>
                </a:cubicBezTo>
                <a:moveTo>
                  <a:pt x="141876" y="157720"/>
                </a:moveTo>
                <a:lnTo>
                  <a:pt x="157720" y="157720"/>
                </a:lnTo>
                <a:cubicBezTo>
                  <a:pt x="166362" y="157720"/>
                  <a:pt x="173564" y="150698"/>
                  <a:pt x="173564" y="141876"/>
                </a:cubicBezTo>
                <a:cubicBezTo>
                  <a:pt x="173564" y="133054"/>
                  <a:pt x="166542" y="126032"/>
                  <a:pt x="157720" y="126032"/>
                </a:cubicBezTo>
                <a:lnTo>
                  <a:pt x="141876" y="126032"/>
                </a:lnTo>
                <a:cubicBezTo>
                  <a:pt x="133234" y="126032"/>
                  <a:pt x="126032" y="133054"/>
                  <a:pt x="126032" y="141876"/>
                </a:cubicBezTo>
                <a:cubicBezTo>
                  <a:pt x="126032" y="150698"/>
                  <a:pt x="133054" y="157720"/>
                  <a:pt x="141876" y="157720"/>
                </a:cubicBezTo>
                <a:moveTo>
                  <a:pt x="283572" y="220736"/>
                </a:moveTo>
                <a:cubicBezTo>
                  <a:pt x="283572" y="238201"/>
                  <a:pt x="269529" y="252244"/>
                  <a:pt x="252064" y="252244"/>
                </a:cubicBezTo>
                <a:lnTo>
                  <a:pt x="91643" y="252244"/>
                </a:lnTo>
                <a:cubicBezTo>
                  <a:pt x="93444" y="247203"/>
                  <a:pt x="94524" y="241801"/>
                  <a:pt x="94524" y="236580"/>
                </a:cubicBezTo>
                <a:lnTo>
                  <a:pt x="94524" y="31688"/>
                </a:lnTo>
                <a:lnTo>
                  <a:pt x="283572" y="31688"/>
                </a:lnTo>
                <a:lnTo>
                  <a:pt x="283572" y="220736"/>
                </a:lnTo>
                <a:close/>
                <a:moveTo>
                  <a:pt x="63016" y="236400"/>
                </a:moveTo>
                <a:cubicBezTo>
                  <a:pt x="63016" y="245042"/>
                  <a:pt x="55994" y="252064"/>
                  <a:pt x="47172" y="252064"/>
                </a:cubicBezTo>
                <a:cubicBezTo>
                  <a:pt x="38350" y="252064"/>
                  <a:pt x="31328" y="245042"/>
                  <a:pt x="31328" y="236400"/>
                </a:cubicBezTo>
                <a:lnTo>
                  <a:pt x="31328" y="94524"/>
                </a:lnTo>
                <a:lnTo>
                  <a:pt x="62836" y="94524"/>
                </a:lnTo>
                <a:lnTo>
                  <a:pt x="62836" y="236400"/>
                </a:lnTo>
                <a:close/>
                <a:moveTo>
                  <a:pt x="299416" y="180"/>
                </a:moveTo>
                <a:lnTo>
                  <a:pt x="78860" y="180"/>
                </a:lnTo>
                <a:cubicBezTo>
                  <a:pt x="70218" y="180"/>
                  <a:pt x="63016" y="7202"/>
                  <a:pt x="63016" y="16024"/>
                </a:cubicBezTo>
                <a:lnTo>
                  <a:pt x="63016" y="63196"/>
                </a:lnTo>
                <a:lnTo>
                  <a:pt x="15844" y="63196"/>
                </a:lnTo>
                <a:cubicBezTo>
                  <a:pt x="7202" y="63196"/>
                  <a:pt x="0" y="70218"/>
                  <a:pt x="0" y="79040"/>
                </a:cubicBezTo>
                <a:lnTo>
                  <a:pt x="0" y="236580"/>
                </a:lnTo>
                <a:cubicBezTo>
                  <a:pt x="0" y="262687"/>
                  <a:pt x="21246" y="283752"/>
                  <a:pt x="47172" y="283752"/>
                </a:cubicBezTo>
                <a:lnTo>
                  <a:pt x="251884" y="283752"/>
                </a:lnTo>
                <a:cubicBezTo>
                  <a:pt x="286633" y="283752"/>
                  <a:pt x="314900" y="255485"/>
                  <a:pt x="314900" y="220736"/>
                </a:cubicBezTo>
                <a:lnTo>
                  <a:pt x="314900" y="15844"/>
                </a:lnTo>
                <a:cubicBezTo>
                  <a:pt x="314900" y="7202"/>
                  <a:pt x="307878" y="0"/>
                  <a:pt x="299056" y="0"/>
                </a:cubicBezTo>
                <a:moveTo>
                  <a:pt x="141876" y="94704"/>
                </a:moveTo>
                <a:lnTo>
                  <a:pt x="236400" y="94704"/>
                </a:lnTo>
                <a:cubicBezTo>
                  <a:pt x="245042" y="94704"/>
                  <a:pt x="252244" y="87682"/>
                  <a:pt x="252244" y="78860"/>
                </a:cubicBezTo>
                <a:cubicBezTo>
                  <a:pt x="252244" y="70038"/>
                  <a:pt x="245223" y="63016"/>
                  <a:pt x="236400" y="63016"/>
                </a:cubicBezTo>
                <a:lnTo>
                  <a:pt x="141876" y="63016"/>
                </a:lnTo>
                <a:cubicBezTo>
                  <a:pt x="133234" y="63016"/>
                  <a:pt x="126032" y="70038"/>
                  <a:pt x="126032" y="78860"/>
                </a:cubicBezTo>
                <a:cubicBezTo>
                  <a:pt x="126032" y="87682"/>
                  <a:pt x="133054" y="94704"/>
                  <a:pt x="141876" y="94704"/>
                </a:cubicBezTo>
                <a:moveTo>
                  <a:pt x="236400" y="189228"/>
                </a:moveTo>
                <a:lnTo>
                  <a:pt x="220556" y="189228"/>
                </a:lnTo>
                <a:cubicBezTo>
                  <a:pt x="211914" y="189228"/>
                  <a:pt x="204712" y="196250"/>
                  <a:pt x="204712" y="205072"/>
                </a:cubicBezTo>
                <a:cubicBezTo>
                  <a:pt x="204712" y="213894"/>
                  <a:pt x="211734" y="220916"/>
                  <a:pt x="220556" y="220916"/>
                </a:cubicBezTo>
                <a:lnTo>
                  <a:pt x="236400" y="220916"/>
                </a:lnTo>
                <a:cubicBezTo>
                  <a:pt x="245042" y="220916"/>
                  <a:pt x="252244" y="213894"/>
                  <a:pt x="252244" y="205072"/>
                </a:cubicBezTo>
                <a:cubicBezTo>
                  <a:pt x="252244" y="196250"/>
                  <a:pt x="245223" y="189228"/>
                  <a:pt x="236400" y="189228"/>
                </a:cubicBezTo>
                <a:moveTo>
                  <a:pt x="236400" y="126212"/>
                </a:moveTo>
                <a:lnTo>
                  <a:pt x="220556" y="126212"/>
                </a:lnTo>
                <a:cubicBezTo>
                  <a:pt x="211914" y="126212"/>
                  <a:pt x="204712" y="133234"/>
                  <a:pt x="204712" y="142056"/>
                </a:cubicBezTo>
                <a:cubicBezTo>
                  <a:pt x="204712" y="150878"/>
                  <a:pt x="211734" y="157900"/>
                  <a:pt x="220556" y="157900"/>
                </a:cubicBezTo>
                <a:lnTo>
                  <a:pt x="236400" y="157900"/>
                </a:lnTo>
                <a:cubicBezTo>
                  <a:pt x="245042" y="157900"/>
                  <a:pt x="252244" y="150878"/>
                  <a:pt x="252244" y="142056"/>
                </a:cubicBezTo>
                <a:cubicBezTo>
                  <a:pt x="252244" y="133234"/>
                  <a:pt x="245223" y="126212"/>
                  <a:pt x="236400" y="126212"/>
                </a:cubicBezTo>
              </a:path>
            </a:pathLst>
          </a:custGeom>
          <a:solidFill>
            <a:srgbClr val="D9291C"/>
          </a:solidFill>
          <a:ln w="17992"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59ECD5AC-8990-1B7A-50B5-6CCE453A212F}"/>
              </a:ext>
            </a:extLst>
          </p:cNvPr>
          <p:cNvSpPr/>
          <p:nvPr/>
        </p:nvSpPr>
        <p:spPr>
          <a:xfrm>
            <a:off x="3199244" y="3266958"/>
            <a:ext cx="283572" cy="315080"/>
          </a:xfrm>
          <a:custGeom>
            <a:avLst/>
            <a:gdLst>
              <a:gd name="connsiteX0" fmla="*/ 252064 w 283572"/>
              <a:gd name="connsiteY0" fmla="*/ 213354 h 315080"/>
              <a:gd name="connsiteX1" fmla="*/ 141876 w 283572"/>
              <a:gd name="connsiteY1" fmla="*/ 173564 h 315080"/>
              <a:gd name="connsiteX2" fmla="*/ 94704 w 283572"/>
              <a:gd name="connsiteY2" fmla="*/ 173564 h 315080"/>
              <a:gd name="connsiteX3" fmla="*/ 94704 w 283572"/>
              <a:gd name="connsiteY3" fmla="*/ 110548 h 315080"/>
              <a:gd name="connsiteX4" fmla="*/ 141876 w 283572"/>
              <a:gd name="connsiteY4" fmla="*/ 110548 h 315080"/>
              <a:gd name="connsiteX5" fmla="*/ 252064 w 283572"/>
              <a:gd name="connsiteY5" fmla="*/ 70758 h 315080"/>
              <a:gd name="connsiteX6" fmla="*/ 252064 w 283572"/>
              <a:gd name="connsiteY6" fmla="*/ 213174 h 315080"/>
              <a:gd name="connsiteX7" fmla="*/ 84081 w 283572"/>
              <a:gd name="connsiteY7" fmla="*/ 283932 h 315080"/>
              <a:gd name="connsiteX8" fmla="*/ 55274 w 283572"/>
              <a:gd name="connsiteY8" fmla="*/ 283932 h 315080"/>
              <a:gd name="connsiteX9" fmla="*/ 89123 w 283572"/>
              <a:gd name="connsiteY9" fmla="*/ 205072 h 315080"/>
              <a:gd name="connsiteX10" fmla="*/ 117930 w 283572"/>
              <a:gd name="connsiteY10" fmla="*/ 205072 h 315080"/>
              <a:gd name="connsiteX11" fmla="*/ 84081 w 283572"/>
              <a:gd name="connsiteY11" fmla="*/ 283932 h 315080"/>
              <a:gd name="connsiteX12" fmla="*/ 47172 w 283572"/>
              <a:gd name="connsiteY12" fmla="*/ 173564 h 315080"/>
              <a:gd name="connsiteX13" fmla="*/ 31328 w 283572"/>
              <a:gd name="connsiteY13" fmla="*/ 157720 h 315080"/>
              <a:gd name="connsiteX14" fmla="*/ 31328 w 283572"/>
              <a:gd name="connsiteY14" fmla="*/ 126212 h 315080"/>
              <a:gd name="connsiteX15" fmla="*/ 47172 w 283572"/>
              <a:gd name="connsiteY15" fmla="*/ 110548 h 315080"/>
              <a:gd name="connsiteX16" fmla="*/ 63016 w 283572"/>
              <a:gd name="connsiteY16" fmla="*/ 110548 h 315080"/>
              <a:gd name="connsiteX17" fmla="*/ 63016 w 283572"/>
              <a:gd name="connsiteY17" fmla="*/ 173564 h 315080"/>
              <a:gd name="connsiteX18" fmla="*/ 47172 w 283572"/>
              <a:gd name="connsiteY18" fmla="*/ 173564 h 315080"/>
              <a:gd name="connsiteX19" fmla="*/ 267728 w 283572"/>
              <a:gd name="connsiteY19" fmla="*/ 360 h 315080"/>
              <a:gd name="connsiteX20" fmla="*/ 251884 w 283572"/>
              <a:gd name="connsiteY20" fmla="*/ 16024 h 315080"/>
              <a:gd name="connsiteX21" fmla="*/ 251884 w 283572"/>
              <a:gd name="connsiteY21" fmla="*/ 16024 h 315080"/>
              <a:gd name="connsiteX22" fmla="*/ 251884 w 283572"/>
              <a:gd name="connsiteY22" fmla="*/ 26107 h 315080"/>
              <a:gd name="connsiteX23" fmla="*/ 141696 w 283572"/>
              <a:gd name="connsiteY23" fmla="*/ 79040 h 315080"/>
              <a:gd name="connsiteX24" fmla="*/ 47172 w 283572"/>
              <a:gd name="connsiteY24" fmla="*/ 79040 h 315080"/>
              <a:gd name="connsiteX25" fmla="*/ 0 w 283572"/>
              <a:gd name="connsiteY25" fmla="*/ 126212 h 315080"/>
              <a:gd name="connsiteX26" fmla="*/ 0 w 283572"/>
              <a:gd name="connsiteY26" fmla="*/ 157720 h 315080"/>
              <a:gd name="connsiteX27" fmla="*/ 47172 w 283572"/>
              <a:gd name="connsiteY27" fmla="*/ 204892 h 315080"/>
              <a:gd name="connsiteX28" fmla="*/ 54734 w 283572"/>
              <a:gd name="connsiteY28" fmla="*/ 204892 h 315080"/>
              <a:gd name="connsiteX29" fmla="*/ 16924 w 283572"/>
              <a:gd name="connsiteY29" fmla="*/ 293114 h 315080"/>
              <a:gd name="connsiteX30" fmla="*/ 25206 w 283572"/>
              <a:gd name="connsiteY30" fmla="*/ 313820 h 315080"/>
              <a:gd name="connsiteX31" fmla="*/ 31508 w 283572"/>
              <a:gd name="connsiteY31" fmla="*/ 315080 h 315080"/>
              <a:gd name="connsiteX32" fmla="*/ 94524 w 283572"/>
              <a:gd name="connsiteY32" fmla="*/ 315080 h 315080"/>
              <a:gd name="connsiteX33" fmla="*/ 108928 w 283572"/>
              <a:gd name="connsiteY33" fmla="*/ 305538 h 315080"/>
              <a:gd name="connsiteX34" fmla="*/ 151778 w 283572"/>
              <a:gd name="connsiteY34" fmla="*/ 205432 h 315080"/>
              <a:gd name="connsiteX35" fmla="*/ 251884 w 283572"/>
              <a:gd name="connsiteY35" fmla="*/ 257826 h 315080"/>
              <a:gd name="connsiteX36" fmla="*/ 251884 w 283572"/>
              <a:gd name="connsiteY36" fmla="*/ 267908 h 315080"/>
              <a:gd name="connsiteX37" fmla="*/ 267728 w 283572"/>
              <a:gd name="connsiteY37" fmla="*/ 283752 h 315080"/>
              <a:gd name="connsiteX38" fmla="*/ 283572 w 283572"/>
              <a:gd name="connsiteY38" fmla="*/ 267908 h 315080"/>
              <a:gd name="connsiteX39" fmla="*/ 283572 w 283572"/>
              <a:gd name="connsiteY39" fmla="*/ 15844 h 315080"/>
              <a:gd name="connsiteX40" fmla="*/ 267908 w 283572"/>
              <a:gd name="connsiteY40" fmla="*/ 0 h 315080"/>
              <a:gd name="connsiteX41" fmla="*/ 267908 w 283572"/>
              <a:gd name="connsiteY41" fmla="*/ 0 h 31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3572" h="315080">
                <a:moveTo>
                  <a:pt x="252064" y="213354"/>
                </a:moveTo>
                <a:cubicBezTo>
                  <a:pt x="220916" y="187788"/>
                  <a:pt x="182026" y="173744"/>
                  <a:pt x="141876" y="173564"/>
                </a:cubicBezTo>
                <a:lnTo>
                  <a:pt x="94704" y="173564"/>
                </a:lnTo>
                <a:lnTo>
                  <a:pt x="94704" y="110548"/>
                </a:lnTo>
                <a:lnTo>
                  <a:pt x="141876" y="110548"/>
                </a:lnTo>
                <a:cubicBezTo>
                  <a:pt x="182206" y="110548"/>
                  <a:pt x="221096" y="96325"/>
                  <a:pt x="252064" y="70758"/>
                </a:cubicBezTo>
                <a:lnTo>
                  <a:pt x="252064" y="213174"/>
                </a:lnTo>
                <a:close/>
                <a:moveTo>
                  <a:pt x="84081" y="283932"/>
                </a:moveTo>
                <a:lnTo>
                  <a:pt x="55274" y="283932"/>
                </a:lnTo>
                <a:lnTo>
                  <a:pt x="89123" y="205072"/>
                </a:lnTo>
                <a:lnTo>
                  <a:pt x="117930" y="205072"/>
                </a:lnTo>
                <a:lnTo>
                  <a:pt x="84081" y="283932"/>
                </a:lnTo>
                <a:close/>
                <a:moveTo>
                  <a:pt x="47172" y="173564"/>
                </a:moveTo>
                <a:cubicBezTo>
                  <a:pt x="38530" y="173564"/>
                  <a:pt x="31328" y="166542"/>
                  <a:pt x="31328" y="157720"/>
                </a:cubicBezTo>
                <a:lnTo>
                  <a:pt x="31328" y="126212"/>
                </a:lnTo>
                <a:cubicBezTo>
                  <a:pt x="31328" y="117570"/>
                  <a:pt x="38350" y="110548"/>
                  <a:pt x="47172" y="110548"/>
                </a:cubicBezTo>
                <a:lnTo>
                  <a:pt x="63016" y="110548"/>
                </a:lnTo>
                <a:lnTo>
                  <a:pt x="63016" y="173564"/>
                </a:lnTo>
                <a:lnTo>
                  <a:pt x="47172" y="173564"/>
                </a:lnTo>
                <a:close/>
                <a:moveTo>
                  <a:pt x="267728" y="360"/>
                </a:moveTo>
                <a:cubicBezTo>
                  <a:pt x="259086" y="360"/>
                  <a:pt x="251884" y="7382"/>
                  <a:pt x="251884" y="16024"/>
                </a:cubicBezTo>
                <a:lnTo>
                  <a:pt x="251884" y="16024"/>
                </a:lnTo>
                <a:lnTo>
                  <a:pt x="251884" y="26107"/>
                </a:lnTo>
                <a:cubicBezTo>
                  <a:pt x="225057" y="59415"/>
                  <a:pt x="184547" y="78860"/>
                  <a:pt x="141696" y="79040"/>
                </a:cubicBezTo>
                <a:lnTo>
                  <a:pt x="47172" y="79040"/>
                </a:lnTo>
                <a:cubicBezTo>
                  <a:pt x="21065" y="79040"/>
                  <a:pt x="0" y="100286"/>
                  <a:pt x="0" y="126212"/>
                </a:cubicBezTo>
                <a:lnTo>
                  <a:pt x="0" y="157720"/>
                </a:lnTo>
                <a:cubicBezTo>
                  <a:pt x="0" y="183827"/>
                  <a:pt x="21245" y="204892"/>
                  <a:pt x="47172" y="204892"/>
                </a:cubicBezTo>
                <a:lnTo>
                  <a:pt x="54734" y="204892"/>
                </a:lnTo>
                <a:lnTo>
                  <a:pt x="16924" y="293114"/>
                </a:lnTo>
                <a:cubicBezTo>
                  <a:pt x="13503" y="301037"/>
                  <a:pt x="17104" y="310399"/>
                  <a:pt x="25206" y="313820"/>
                </a:cubicBezTo>
                <a:cubicBezTo>
                  <a:pt x="27187" y="314720"/>
                  <a:pt x="29348" y="315080"/>
                  <a:pt x="31508" y="315080"/>
                </a:cubicBezTo>
                <a:lnTo>
                  <a:pt x="94524" y="315080"/>
                </a:lnTo>
                <a:cubicBezTo>
                  <a:pt x="100826" y="315080"/>
                  <a:pt x="106587" y="311299"/>
                  <a:pt x="108928" y="305538"/>
                </a:cubicBezTo>
                <a:lnTo>
                  <a:pt x="151778" y="205432"/>
                </a:lnTo>
                <a:cubicBezTo>
                  <a:pt x="191029" y="208313"/>
                  <a:pt x="227218" y="227218"/>
                  <a:pt x="251884" y="257826"/>
                </a:cubicBezTo>
                <a:lnTo>
                  <a:pt x="251884" y="267908"/>
                </a:lnTo>
                <a:cubicBezTo>
                  <a:pt x="251884" y="276550"/>
                  <a:pt x="258906" y="283752"/>
                  <a:pt x="267728" y="283752"/>
                </a:cubicBezTo>
                <a:cubicBezTo>
                  <a:pt x="276550" y="283752"/>
                  <a:pt x="283572" y="276730"/>
                  <a:pt x="283572" y="267908"/>
                </a:cubicBezTo>
                <a:lnTo>
                  <a:pt x="283572" y="15844"/>
                </a:lnTo>
                <a:cubicBezTo>
                  <a:pt x="283572" y="7202"/>
                  <a:pt x="276550" y="0"/>
                  <a:pt x="267908" y="0"/>
                </a:cubicBezTo>
                <a:lnTo>
                  <a:pt x="267908" y="0"/>
                </a:lnTo>
                <a:close/>
              </a:path>
            </a:pathLst>
          </a:custGeom>
          <a:solidFill>
            <a:srgbClr val="D9291C"/>
          </a:solidFill>
          <a:ln w="17992"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57825FF7-387B-75B2-849A-14DFAD4860AB}"/>
              </a:ext>
            </a:extLst>
          </p:cNvPr>
          <p:cNvSpPr/>
          <p:nvPr/>
        </p:nvSpPr>
        <p:spPr>
          <a:xfrm>
            <a:off x="7346125" y="3267241"/>
            <a:ext cx="266105" cy="315067"/>
          </a:xfrm>
          <a:custGeom>
            <a:avLst/>
            <a:gdLst>
              <a:gd name="connsiteX0" fmla="*/ 132986 w 266105"/>
              <a:gd name="connsiteY0" fmla="*/ 173102 h 315067"/>
              <a:gd name="connsiteX1" fmla="*/ 93916 w 266105"/>
              <a:gd name="connsiteY1" fmla="*/ 134032 h 315067"/>
              <a:gd name="connsiteX2" fmla="*/ 132986 w 266105"/>
              <a:gd name="connsiteY2" fmla="*/ 94961 h 315067"/>
              <a:gd name="connsiteX3" fmla="*/ 172056 w 266105"/>
              <a:gd name="connsiteY3" fmla="*/ 134032 h 315067"/>
              <a:gd name="connsiteX4" fmla="*/ 132986 w 266105"/>
              <a:gd name="connsiteY4" fmla="*/ 173102 h 315067"/>
              <a:gd name="connsiteX5" fmla="*/ 132986 w 266105"/>
              <a:gd name="connsiteY5" fmla="*/ 63634 h 315067"/>
              <a:gd name="connsiteX6" fmla="*/ 62588 w 266105"/>
              <a:gd name="connsiteY6" fmla="*/ 134032 h 315067"/>
              <a:gd name="connsiteX7" fmla="*/ 132986 w 266105"/>
              <a:gd name="connsiteY7" fmla="*/ 204429 h 315067"/>
              <a:gd name="connsiteX8" fmla="*/ 203384 w 266105"/>
              <a:gd name="connsiteY8" fmla="*/ 134032 h 315067"/>
              <a:gd name="connsiteX9" fmla="*/ 132986 w 266105"/>
              <a:gd name="connsiteY9" fmla="*/ 63634 h 315067"/>
              <a:gd name="connsiteX10" fmla="*/ 205005 w 266105"/>
              <a:gd name="connsiteY10" fmla="*/ 205150 h 315067"/>
              <a:gd name="connsiteX11" fmla="*/ 132986 w 266105"/>
              <a:gd name="connsiteY11" fmla="*/ 277168 h 315067"/>
              <a:gd name="connsiteX12" fmla="*/ 60968 w 266105"/>
              <a:gd name="connsiteY12" fmla="*/ 205150 h 315067"/>
              <a:gd name="connsiteX13" fmla="*/ 31620 w 266105"/>
              <a:gd name="connsiteY13" fmla="*/ 123409 h 315067"/>
              <a:gd name="connsiteX14" fmla="*/ 76812 w 266105"/>
              <a:gd name="connsiteY14" fmla="*/ 47790 h 315067"/>
              <a:gd name="connsiteX15" fmla="*/ 188980 w 266105"/>
              <a:gd name="connsiteY15" fmla="*/ 47790 h 315067"/>
              <a:gd name="connsiteX16" fmla="*/ 234172 w 266105"/>
              <a:gd name="connsiteY16" fmla="*/ 123049 h 315067"/>
              <a:gd name="connsiteX17" fmla="*/ 204824 w 266105"/>
              <a:gd name="connsiteY17" fmla="*/ 205150 h 315067"/>
              <a:gd name="connsiteX18" fmla="*/ 265500 w 266105"/>
              <a:gd name="connsiteY18" fmla="*/ 120348 h 315067"/>
              <a:gd name="connsiteX19" fmla="*/ 120383 w 266105"/>
              <a:gd name="connsiteY19" fmla="*/ 618 h 315067"/>
              <a:gd name="connsiteX20" fmla="*/ 59527 w 266105"/>
              <a:gd name="connsiteY20" fmla="*/ 22223 h 315067"/>
              <a:gd name="connsiteX21" fmla="*/ 653 w 266105"/>
              <a:gd name="connsiteY21" fmla="*/ 120348 h 315067"/>
              <a:gd name="connsiteX22" fmla="*/ 39182 w 266105"/>
              <a:gd name="connsiteY22" fmla="*/ 227295 h 315067"/>
              <a:gd name="connsiteX23" fmla="*/ 122183 w 266105"/>
              <a:gd name="connsiteY23" fmla="*/ 310476 h 315067"/>
              <a:gd name="connsiteX24" fmla="*/ 144329 w 266105"/>
              <a:gd name="connsiteY24" fmla="*/ 310476 h 315067"/>
              <a:gd name="connsiteX25" fmla="*/ 144329 w 266105"/>
              <a:gd name="connsiteY25" fmla="*/ 310476 h 315067"/>
              <a:gd name="connsiteX26" fmla="*/ 226970 w 266105"/>
              <a:gd name="connsiteY26" fmla="*/ 227295 h 315067"/>
              <a:gd name="connsiteX27" fmla="*/ 265500 w 266105"/>
              <a:gd name="connsiteY27" fmla="*/ 120348 h 31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105" h="315067">
                <a:moveTo>
                  <a:pt x="132986" y="173102"/>
                </a:moveTo>
                <a:cubicBezTo>
                  <a:pt x="111381" y="173102"/>
                  <a:pt x="93916" y="155637"/>
                  <a:pt x="93916" y="134032"/>
                </a:cubicBezTo>
                <a:cubicBezTo>
                  <a:pt x="93916" y="112426"/>
                  <a:pt x="111381" y="94961"/>
                  <a:pt x="132986" y="94961"/>
                </a:cubicBezTo>
                <a:cubicBezTo>
                  <a:pt x="154591" y="94961"/>
                  <a:pt x="172056" y="112426"/>
                  <a:pt x="172056" y="134032"/>
                </a:cubicBezTo>
                <a:cubicBezTo>
                  <a:pt x="172056" y="155637"/>
                  <a:pt x="154591" y="173102"/>
                  <a:pt x="132986" y="173102"/>
                </a:cubicBezTo>
                <a:moveTo>
                  <a:pt x="132986" y="63634"/>
                </a:moveTo>
                <a:cubicBezTo>
                  <a:pt x="94096" y="63634"/>
                  <a:pt x="62588" y="95142"/>
                  <a:pt x="62588" y="134032"/>
                </a:cubicBezTo>
                <a:cubicBezTo>
                  <a:pt x="62588" y="172921"/>
                  <a:pt x="94096" y="204429"/>
                  <a:pt x="132986" y="204429"/>
                </a:cubicBezTo>
                <a:cubicBezTo>
                  <a:pt x="171876" y="204429"/>
                  <a:pt x="203384" y="172921"/>
                  <a:pt x="203384" y="134032"/>
                </a:cubicBezTo>
                <a:cubicBezTo>
                  <a:pt x="203384" y="95142"/>
                  <a:pt x="171876" y="63634"/>
                  <a:pt x="132986" y="63634"/>
                </a:cubicBezTo>
                <a:moveTo>
                  <a:pt x="205005" y="205150"/>
                </a:moveTo>
                <a:lnTo>
                  <a:pt x="132986" y="277168"/>
                </a:lnTo>
                <a:lnTo>
                  <a:pt x="60968" y="205150"/>
                </a:lnTo>
                <a:cubicBezTo>
                  <a:pt x="39542" y="183724"/>
                  <a:pt x="28740" y="153657"/>
                  <a:pt x="31620" y="123409"/>
                </a:cubicBezTo>
                <a:cubicBezTo>
                  <a:pt x="34681" y="92621"/>
                  <a:pt x="51245" y="64894"/>
                  <a:pt x="76812" y="47790"/>
                </a:cubicBezTo>
                <a:cubicBezTo>
                  <a:pt x="110840" y="25284"/>
                  <a:pt x="154952" y="25284"/>
                  <a:pt x="188980" y="47790"/>
                </a:cubicBezTo>
                <a:cubicBezTo>
                  <a:pt x="214547" y="64894"/>
                  <a:pt x="231111" y="92441"/>
                  <a:pt x="234172" y="123049"/>
                </a:cubicBezTo>
                <a:cubicBezTo>
                  <a:pt x="237232" y="153476"/>
                  <a:pt x="226430" y="183544"/>
                  <a:pt x="204824" y="205150"/>
                </a:cubicBezTo>
                <a:moveTo>
                  <a:pt x="265500" y="120348"/>
                </a:moveTo>
                <a:cubicBezTo>
                  <a:pt x="258478" y="47249"/>
                  <a:pt x="193481" y="-6404"/>
                  <a:pt x="120383" y="618"/>
                </a:cubicBezTo>
                <a:cubicBezTo>
                  <a:pt x="98597" y="2778"/>
                  <a:pt x="77712" y="10160"/>
                  <a:pt x="59527" y="22223"/>
                </a:cubicBezTo>
                <a:cubicBezTo>
                  <a:pt x="26219" y="44549"/>
                  <a:pt x="4614" y="80558"/>
                  <a:pt x="653" y="120348"/>
                </a:cubicBezTo>
                <a:cubicBezTo>
                  <a:pt x="-3308" y="159958"/>
                  <a:pt x="10915" y="199208"/>
                  <a:pt x="39182" y="227295"/>
                </a:cubicBezTo>
                <a:lnTo>
                  <a:pt x="122183" y="310476"/>
                </a:lnTo>
                <a:cubicBezTo>
                  <a:pt x="128305" y="316598"/>
                  <a:pt x="138207" y="316598"/>
                  <a:pt x="144329" y="310476"/>
                </a:cubicBezTo>
                <a:cubicBezTo>
                  <a:pt x="144329" y="310476"/>
                  <a:pt x="144329" y="310476"/>
                  <a:pt x="144329" y="310476"/>
                </a:cubicBezTo>
                <a:lnTo>
                  <a:pt x="226970" y="227295"/>
                </a:lnTo>
                <a:cubicBezTo>
                  <a:pt x="255237" y="199208"/>
                  <a:pt x="269281" y="159958"/>
                  <a:pt x="265500" y="120348"/>
                </a:cubicBezTo>
              </a:path>
            </a:pathLst>
          </a:custGeom>
          <a:solidFill>
            <a:srgbClr val="D9291C"/>
          </a:solidFill>
          <a:ln w="17992"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D6FA0025-C2FF-C080-097F-7A25E83C3340}"/>
              </a:ext>
            </a:extLst>
          </p:cNvPr>
          <p:cNvSpPr/>
          <p:nvPr/>
        </p:nvSpPr>
        <p:spPr>
          <a:xfrm>
            <a:off x="3183612" y="4662533"/>
            <a:ext cx="314932" cy="315041"/>
          </a:xfrm>
          <a:custGeom>
            <a:avLst/>
            <a:gdLst>
              <a:gd name="connsiteX0" fmla="*/ 283359 w 314932"/>
              <a:gd name="connsiteY0" fmla="*/ 50372 h 315041"/>
              <a:gd name="connsiteX1" fmla="*/ 208100 w 314932"/>
              <a:gd name="connsiteY1" fmla="*/ 273629 h 315041"/>
              <a:gd name="connsiteX2" fmla="*/ 194957 w 314932"/>
              <a:gd name="connsiteY2" fmla="*/ 283352 h 315041"/>
              <a:gd name="connsiteX3" fmla="*/ 181273 w 314932"/>
              <a:gd name="connsiteY3" fmla="*/ 274169 h 315041"/>
              <a:gd name="connsiteX4" fmla="*/ 149765 w 314932"/>
              <a:gd name="connsiteY4" fmla="*/ 191528 h 315041"/>
              <a:gd name="connsiteX5" fmla="*/ 123479 w 314932"/>
              <a:gd name="connsiteY5" fmla="*/ 165061 h 315041"/>
              <a:gd name="connsiteX6" fmla="*/ 40838 w 314932"/>
              <a:gd name="connsiteY6" fmla="*/ 133553 h 315041"/>
              <a:gd name="connsiteX7" fmla="*/ 31475 w 314932"/>
              <a:gd name="connsiteY7" fmla="*/ 119870 h 315041"/>
              <a:gd name="connsiteX8" fmla="*/ 41198 w 314932"/>
              <a:gd name="connsiteY8" fmla="*/ 106547 h 315041"/>
              <a:gd name="connsiteX9" fmla="*/ 264454 w 314932"/>
              <a:gd name="connsiteY9" fmla="*/ 32008 h 315041"/>
              <a:gd name="connsiteX10" fmla="*/ 283179 w 314932"/>
              <a:gd name="connsiteY10" fmla="*/ 39930 h 315041"/>
              <a:gd name="connsiteX11" fmla="*/ 283359 w 314932"/>
              <a:gd name="connsiteY11" fmla="*/ 50192 h 315041"/>
              <a:gd name="connsiteX12" fmla="*/ 301544 w 314932"/>
              <a:gd name="connsiteY12" fmla="*/ 13643 h 315041"/>
              <a:gd name="connsiteX13" fmla="*/ 254372 w 314932"/>
              <a:gd name="connsiteY13" fmla="*/ 2480 h 315041"/>
              <a:gd name="connsiteX14" fmla="*/ 31475 w 314932"/>
              <a:gd name="connsiteY14" fmla="*/ 77019 h 315041"/>
              <a:gd name="connsiteX15" fmla="*/ 2308 w 314932"/>
              <a:gd name="connsiteY15" fmla="*/ 134634 h 315041"/>
              <a:gd name="connsiteX16" fmla="*/ 29675 w 314932"/>
              <a:gd name="connsiteY16" fmla="*/ 163081 h 315041"/>
              <a:gd name="connsiteX17" fmla="*/ 112136 w 314932"/>
              <a:gd name="connsiteY17" fmla="*/ 194589 h 315041"/>
              <a:gd name="connsiteX18" fmla="*/ 120418 w 314932"/>
              <a:gd name="connsiteY18" fmla="*/ 202871 h 315041"/>
              <a:gd name="connsiteX19" fmla="*/ 151926 w 314932"/>
              <a:gd name="connsiteY19" fmla="*/ 285512 h 315041"/>
              <a:gd name="connsiteX20" fmla="*/ 194597 w 314932"/>
              <a:gd name="connsiteY20" fmla="*/ 315040 h 315041"/>
              <a:gd name="connsiteX21" fmla="*/ 195677 w 314932"/>
              <a:gd name="connsiteY21" fmla="*/ 315040 h 315041"/>
              <a:gd name="connsiteX22" fmla="*/ 237988 w 314932"/>
              <a:gd name="connsiteY22" fmla="*/ 283532 h 315041"/>
              <a:gd name="connsiteX23" fmla="*/ 312527 w 314932"/>
              <a:gd name="connsiteY23" fmla="*/ 60455 h 315041"/>
              <a:gd name="connsiteX24" fmla="*/ 301544 w 314932"/>
              <a:gd name="connsiteY24" fmla="*/ 13643 h 31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932" h="315041">
                <a:moveTo>
                  <a:pt x="283359" y="50372"/>
                </a:moveTo>
                <a:lnTo>
                  <a:pt x="208100" y="273629"/>
                </a:lnTo>
                <a:cubicBezTo>
                  <a:pt x="206300" y="279391"/>
                  <a:pt x="200898" y="283352"/>
                  <a:pt x="194957" y="283352"/>
                </a:cubicBezTo>
                <a:cubicBezTo>
                  <a:pt x="188835" y="283352"/>
                  <a:pt x="183434" y="279751"/>
                  <a:pt x="181273" y="274169"/>
                </a:cubicBezTo>
                <a:lnTo>
                  <a:pt x="149765" y="191528"/>
                </a:lnTo>
                <a:cubicBezTo>
                  <a:pt x="145084" y="179465"/>
                  <a:pt x="135542" y="169743"/>
                  <a:pt x="123479" y="165061"/>
                </a:cubicBezTo>
                <a:lnTo>
                  <a:pt x="40838" y="133553"/>
                </a:lnTo>
                <a:cubicBezTo>
                  <a:pt x="35076" y="131393"/>
                  <a:pt x="31295" y="125992"/>
                  <a:pt x="31475" y="119870"/>
                </a:cubicBezTo>
                <a:cubicBezTo>
                  <a:pt x="31475" y="113749"/>
                  <a:pt x="35436" y="108347"/>
                  <a:pt x="41198" y="106547"/>
                </a:cubicBezTo>
                <a:lnTo>
                  <a:pt x="264454" y="32008"/>
                </a:lnTo>
                <a:cubicBezTo>
                  <a:pt x="271836" y="28947"/>
                  <a:pt x="280119" y="32548"/>
                  <a:pt x="283179" y="39930"/>
                </a:cubicBezTo>
                <a:cubicBezTo>
                  <a:pt x="284439" y="43171"/>
                  <a:pt x="284620" y="46772"/>
                  <a:pt x="283359" y="50192"/>
                </a:cubicBezTo>
                <a:moveTo>
                  <a:pt x="301544" y="13643"/>
                </a:moveTo>
                <a:cubicBezTo>
                  <a:pt x="289301" y="1220"/>
                  <a:pt x="270936" y="-3281"/>
                  <a:pt x="254372" y="2480"/>
                </a:cubicBezTo>
                <a:lnTo>
                  <a:pt x="31475" y="77019"/>
                </a:lnTo>
                <a:cubicBezTo>
                  <a:pt x="7529" y="84941"/>
                  <a:pt x="-5614" y="110688"/>
                  <a:pt x="2308" y="134634"/>
                </a:cubicBezTo>
                <a:cubicBezTo>
                  <a:pt x="6629" y="147777"/>
                  <a:pt x="16712" y="158220"/>
                  <a:pt x="29675" y="163081"/>
                </a:cubicBezTo>
                <a:lnTo>
                  <a:pt x="112136" y="194589"/>
                </a:lnTo>
                <a:cubicBezTo>
                  <a:pt x="115917" y="196029"/>
                  <a:pt x="118978" y="199090"/>
                  <a:pt x="120418" y="202871"/>
                </a:cubicBezTo>
                <a:lnTo>
                  <a:pt x="151926" y="285512"/>
                </a:lnTo>
                <a:cubicBezTo>
                  <a:pt x="158588" y="303337"/>
                  <a:pt x="175512" y="315220"/>
                  <a:pt x="194597" y="315040"/>
                </a:cubicBezTo>
                <a:lnTo>
                  <a:pt x="195677" y="315040"/>
                </a:lnTo>
                <a:cubicBezTo>
                  <a:pt x="215122" y="314680"/>
                  <a:pt x="232046" y="302076"/>
                  <a:pt x="237988" y="283532"/>
                </a:cubicBezTo>
                <a:lnTo>
                  <a:pt x="312527" y="60455"/>
                </a:lnTo>
                <a:cubicBezTo>
                  <a:pt x="318108" y="44071"/>
                  <a:pt x="313787" y="25886"/>
                  <a:pt x="301544" y="13643"/>
                </a:cubicBezTo>
              </a:path>
            </a:pathLst>
          </a:custGeom>
          <a:solidFill>
            <a:srgbClr val="D9291C"/>
          </a:solidFill>
          <a:ln w="17992"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67F912E2-E42A-F767-4F65-7A3F2235746A}"/>
              </a:ext>
            </a:extLst>
          </p:cNvPr>
          <p:cNvSpPr/>
          <p:nvPr/>
        </p:nvSpPr>
        <p:spPr>
          <a:xfrm>
            <a:off x="4563477" y="4662538"/>
            <a:ext cx="313749" cy="315259"/>
          </a:xfrm>
          <a:custGeom>
            <a:avLst/>
            <a:gdLst>
              <a:gd name="connsiteX0" fmla="*/ 293988 w 313749"/>
              <a:gd name="connsiteY0" fmla="*/ 20660 h 315259"/>
              <a:gd name="connsiteX1" fmla="*/ 193523 w 313749"/>
              <a:gd name="connsiteY1" fmla="*/ 20660 h 315259"/>
              <a:gd name="connsiteX2" fmla="*/ 166156 w 313749"/>
              <a:gd name="connsiteY2" fmla="*/ 47487 h 315259"/>
              <a:gd name="connsiteX3" fmla="*/ 167056 w 313749"/>
              <a:gd name="connsiteY3" fmla="*/ 69813 h 315259"/>
              <a:gd name="connsiteX4" fmla="*/ 187761 w 313749"/>
              <a:gd name="connsiteY4" fmla="*/ 70353 h 315259"/>
              <a:gd name="connsiteX5" fmla="*/ 215128 w 313749"/>
              <a:gd name="connsiteY5" fmla="*/ 43166 h 315259"/>
              <a:gd name="connsiteX6" fmla="*/ 270582 w 313749"/>
              <a:gd name="connsiteY6" fmla="*/ 43166 h 315259"/>
              <a:gd name="connsiteX7" fmla="*/ 270582 w 313749"/>
              <a:gd name="connsiteY7" fmla="*/ 98620 h 315259"/>
              <a:gd name="connsiteX8" fmla="*/ 198564 w 313749"/>
              <a:gd name="connsiteY8" fmla="*/ 170818 h 315259"/>
              <a:gd name="connsiteX9" fmla="*/ 144730 w 313749"/>
              <a:gd name="connsiteY9" fmla="*/ 172259 h 315259"/>
              <a:gd name="connsiteX10" fmla="*/ 142750 w 313749"/>
              <a:gd name="connsiteY10" fmla="*/ 170638 h 315259"/>
              <a:gd name="connsiteX11" fmla="*/ 120244 w 313749"/>
              <a:gd name="connsiteY11" fmla="*/ 170818 h 315259"/>
              <a:gd name="connsiteX12" fmla="*/ 120424 w 313749"/>
              <a:gd name="connsiteY12" fmla="*/ 193324 h 315259"/>
              <a:gd name="connsiteX13" fmla="*/ 124025 w 313749"/>
              <a:gd name="connsiteY13" fmla="*/ 196565 h 315259"/>
              <a:gd name="connsiteX14" fmla="*/ 220529 w 313749"/>
              <a:gd name="connsiteY14" fmla="*/ 193144 h 315259"/>
              <a:gd name="connsiteX15" fmla="*/ 292728 w 313749"/>
              <a:gd name="connsiteY15" fmla="*/ 120946 h 315259"/>
              <a:gd name="connsiteX16" fmla="*/ 293448 w 313749"/>
              <a:gd name="connsiteY16" fmla="*/ 20480 h 315259"/>
              <a:gd name="connsiteX17" fmla="*/ 124385 w 313749"/>
              <a:gd name="connsiteY17" fmla="*/ 246437 h 315259"/>
              <a:gd name="connsiteX18" fmla="*/ 96298 w 313749"/>
              <a:gd name="connsiteY18" fmla="*/ 273805 h 315259"/>
              <a:gd name="connsiteX19" fmla="*/ 40844 w 313749"/>
              <a:gd name="connsiteY19" fmla="*/ 273805 h 315259"/>
              <a:gd name="connsiteX20" fmla="*/ 40844 w 313749"/>
              <a:gd name="connsiteY20" fmla="*/ 218350 h 315259"/>
              <a:gd name="connsiteX21" fmla="*/ 112862 w 313749"/>
              <a:gd name="connsiteY21" fmla="*/ 146152 h 315259"/>
              <a:gd name="connsiteX22" fmla="*/ 166696 w 313749"/>
              <a:gd name="connsiteY22" fmla="*/ 144712 h 315259"/>
              <a:gd name="connsiteX23" fmla="*/ 168676 w 313749"/>
              <a:gd name="connsiteY23" fmla="*/ 146332 h 315259"/>
              <a:gd name="connsiteX24" fmla="*/ 191182 w 313749"/>
              <a:gd name="connsiteY24" fmla="*/ 146152 h 315259"/>
              <a:gd name="connsiteX25" fmla="*/ 191002 w 313749"/>
              <a:gd name="connsiteY25" fmla="*/ 123646 h 315259"/>
              <a:gd name="connsiteX26" fmla="*/ 188121 w 313749"/>
              <a:gd name="connsiteY26" fmla="*/ 120405 h 315259"/>
              <a:gd name="connsiteX27" fmla="*/ 91617 w 313749"/>
              <a:gd name="connsiteY27" fmla="*/ 123826 h 315259"/>
              <a:gd name="connsiteX28" fmla="*/ 18698 w 313749"/>
              <a:gd name="connsiteY28" fmla="*/ 196025 h 315259"/>
              <a:gd name="connsiteX29" fmla="*/ 23019 w 313749"/>
              <a:gd name="connsiteY29" fmla="*/ 296490 h 315259"/>
              <a:gd name="connsiteX30" fmla="*/ 119164 w 313749"/>
              <a:gd name="connsiteY30" fmla="*/ 296490 h 315259"/>
              <a:gd name="connsiteX31" fmla="*/ 146531 w 313749"/>
              <a:gd name="connsiteY31" fmla="*/ 269664 h 315259"/>
              <a:gd name="connsiteX32" fmla="*/ 145630 w 313749"/>
              <a:gd name="connsiteY32" fmla="*/ 247338 h 315259"/>
              <a:gd name="connsiteX33" fmla="*/ 124925 w 313749"/>
              <a:gd name="connsiteY33" fmla="*/ 246798 h 31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3749" h="315259">
                <a:moveTo>
                  <a:pt x="293988" y="20660"/>
                </a:moveTo>
                <a:cubicBezTo>
                  <a:pt x="266261" y="-6887"/>
                  <a:pt x="221429" y="-6887"/>
                  <a:pt x="193523" y="20660"/>
                </a:cubicBezTo>
                <a:lnTo>
                  <a:pt x="166156" y="47487"/>
                </a:lnTo>
                <a:cubicBezTo>
                  <a:pt x="160214" y="53969"/>
                  <a:pt x="160754" y="63871"/>
                  <a:pt x="167056" y="69813"/>
                </a:cubicBezTo>
                <a:cubicBezTo>
                  <a:pt x="172817" y="75214"/>
                  <a:pt x="181639" y="75394"/>
                  <a:pt x="187761" y="70353"/>
                </a:cubicBezTo>
                <a:lnTo>
                  <a:pt x="215128" y="43166"/>
                </a:lnTo>
                <a:cubicBezTo>
                  <a:pt x="230432" y="27862"/>
                  <a:pt x="255278" y="27862"/>
                  <a:pt x="270582" y="43166"/>
                </a:cubicBezTo>
                <a:cubicBezTo>
                  <a:pt x="285886" y="58470"/>
                  <a:pt x="285886" y="83316"/>
                  <a:pt x="270582" y="98620"/>
                </a:cubicBezTo>
                <a:lnTo>
                  <a:pt x="198564" y="170818"/>
                </a:lnTo>
                <a:cubicBezTo>
                  <a:pt x="183800" y="185582"/>
                  <a:pt x="160214" y="186122"/>
                  <a:pt x="144730" y="172259"/>
                </a:cubicBezTo>
                <a:lnTo>
                  <a:pt x="142750" y="170638"/>
                </a:lnTo>
                <a:cubicBezTo>
                  <a:pt x="136448" y="164517"/>
                  <a:pt x="126365" y="164697"/>
                  <a:pt x="120244" y="170818"/>
                </a:cubicBezTo>
                <a:cubicBezTo>
                  <a:pt x="114122" y="177120"/>
                  <a:pt x="114122" y="187203"/>
                  <a:pt x="120424" y="193324"/>
                </a:cubicBezTo>
                <a:cubicBezTo>
                  <a:pt x="121504" y="194584"/>
                  <a:pt x="122764" y="195665"/>
                  <a:pt x="124025" y="196565"/>
                </a:cubicBezTo>
                <a:cubicBezTo>
                  <a:pt x="152112" y="220871"/>
                  <a:pt x="194243" y="219431"/>
                  <a:pt x="220529" y="193144"/>
                </a:cubicBezTo>
                <a:lnTo>
                  <a:pt x="292728" y="120946"/>
                </a:lnTo>
                <a:cubicBezTo>
                  <a:pt x="320455" y="93399"/>
                  <a:pt x="320815" y="48567"/>
                  <a:pt x="293448" y="20480"/>
                </a:cubicBezTo>
                <a:moveTo>
                  <a:pt x="124385" y="246437"/>
                </a:moveTo>
                <a:lnTo>
                  <a:pt x="96298" y="273805"/>
                </a:lnTo>
                <a:cubicBezTo>
                  <a:pt x="80994" y="289108"/>
                  <a:pt x="56148" y="289108"/>
                  <a:pt x="40844" y="273805"/>
                </a:cubicBezTo>
                <a:cubicBezTo>
                  <a:pt x="25540" y="258500"/>
                  <a:pt x="25540" y="233654"/>
                  <a:pt x="40844" y="218350"/>
                </a:cubicBezTo>
                <a:lnTo>
                  <a:pt x="112862" y="146152"/>
                </a:lnTo>
                <a:cubicBezTo>
                  <a:pt x="127626" y="131388"/>
                  <a:pt x="151212" y="130848"/>
                  <a:pt x="166696" y="144712"/>
                </a:cubicBezTo>
                <a:lnTo>
                  <a:pt x="168676" y="146332"/>
                </a:lnTo>
                <a:cubicBezTo>
                  <a:pt x="174978" y="152454"/>
                  <a:pt x="185060" y="152274"/>
                  <a:pt x="191182" y="146152"/>
                </a:cubicBezTo>
                <a:cubicBezTo>
                  <a:pt x="197303" y="139850"/>
                  <a:pt x="197303" y="129768"/>
                  <a:pt x="191002" y="123646"/>
                </a:cubicBezTo>
                <a:cubicBezTo>
                  <a:pt x="190102" y="122386"/>
                  <a:pt x="189201" y="121306"/>
                  <a:pt x="188121" y="120405"/>
                </a:cubicBezTo>
                <a:cubicBezTo>
                  <a:pt x="160034" y="95919"/>
                  <a:pt x="117903" y="97540"/>
                  <a:pt x="91617" y="123826"/>
                </a:cubicBezTo>
                <a:lnTo>
                  <a:pt x="18698" y="196025"/>
                </a:lnTo>
                <a:cubicBezTo>
                  <a:pt x="-7769" y="225012"/>
                  <a:pt x="-5968" y="269843"/>
                  <a:pt x="23019" y="296490"/>
                </a:cubicBezTo>
                <a:cubicBezTo>
                  <a:pt x="50206" y="321517"/>
                  <a:pt x="91977" y="321517"/>
                  <a:pt x="119164" y="296490"/>
                </a:cubicBezTo>
                <a:lnTo>
                  <a:pt x="146531" y="269664"/>
                </a:lnTo>
                <a:cubicBezTo>
                  <a:pt x="152472" y="263182"/>
                  <a:pt x="151932" y="253099"/>
                  <a:pt x="145630" y="247338"/>
                </a:cubicBezTo>
                <a:cubicBezTo>
                  <a:pt x="139869" y="241936"/>
                  <a:pt x="131047" y="241756"/>
                  <a:pt x="124925" y="246798"/>
                </a:cubicBezTo>
              </a:path>
            </a:pathLst>
          </a:custGeom>
          <a:solidFill>
            <a:srgbClr val="D9291C"/>
          </a:solidFill>
          <a:ln w="17992"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DA49312-C1E4-3F72-9922-26C5B7BE1E43}"/>
              </a:ext>
            </a:extLst>
          </p:cNvPr>
          <p:cNvSpPr/>
          <p:nvPr/>
        </p:nvSpPr>
        <p:spPr>
          <a:xfrm>
            <a:off x="8703954" y="4662448"/>
            <a:ext cx="308974" cy="314989"/>
          </a:xfrm>
          <a:custGeom>
            <a:avLst/>
            <a:gdLst>
              <a:gd name="connsiteX0" fmla="*/ 285921 w 308974"/>
              <a:gd name="connsiteY0" fmla="*/ 206557 h 314989"/>
              <a:gd name="connsiteX1" fmla="*/ 154487 w 308974"/>
              <a:gd name="connsiteY1" fmla="*/ 281277 h 314989"/>
              <a:gd name="connsiteX2" fmla="*/ 23054 w 308974"/>
              <a:gd name="connsiteY2" fmla="*/ 206017 h 314989"/>
              <a:gd name="connsiteX3" fmla="*/ 1988 w 308974"/>
              <a:gd name="connsiteY3" fmla="*/ 211599 h 314989"/>
              <a:gd name="connsiteX4" fmla="*/ 1988 w 308974"/>
              <a:gd name="connsiteY4" fmla="*/ 211599 h 314989"/>
              <a:gd name="connsiteX5" fmla="*/ 7750 w 308974"/>
              <a:gd name="connsiteY5" fmla="*/ 232664 h 314989"/>
              <a:gd name="connsiteX6" fmla="*/ 146745 w 308974"/>
              <a:gd name="connsiteY6" fmla="*/ 312965 h 314989"/>
              <a:gd name="connsiteX7" fmla="*/ 162229 w 308974"/>
              <a:gd name="connsiteY7" fmla="*/ 312965 h 314989"/>
              <a:gd name="connsiteX8" fmla="*/ 301224 w 308974"/>
              <a:gd name="connsiteY8" fmla="*/ 232664 h 314989"/>
              <a:gd name="connsiteX9" fmla="*/ 306986 w 308974"/>
              <a:gd name="connsiteY9" fmla="*/ 211599 h 314989"/>
              <a:gd name="connsiteX10" fmla="*/ 285921 w 308974"/>
              <a:gd name="connsiteY10" fmla="*/ 205837 h 314989"/>
              <a:gd name="connsiteX11" fmla="*/ 285921 w 308974"/>
              <a:gd name="connsiteY11" fmla="*/ 205837 h 314989"/>
              <a:gd name="connsiteX12" fmla="*/ 285921 w 308974"/>
              <a:gd name="connsiteY12" fmla="*/ 206377 h 314989"/>
              <a:gd name="connsiteX13" fmla="*/ 285921 w 308974"/>
              <a:gd name="connsiteY13" fmla="*/ 144622 h 314989"/>
              <a:gd name="connsiteX14" fmla="*/ 154487 w 308974"/>
              <a:gd name="connsiteY14" fmla="*/ 219341 h 314989"/>
              <a:gd name="connsiteX15" fmla="*/ 23054 w 308974"/>
              <a:gd name="connsiteY15" fmla="*/ 144082 h 314989"/>
              <a:gd name="connsiteX16" fmla="*/ 1988 w 308974"/>
              <a:gd name="connsiteY16" fmla="*/ 149663 h 314989"/>
              <a:gd name="connsiteX17" fmla="*/ 1988 w 308974"/>
              <a:gd name="connsiteY17" fmla="*/ 149663 h 314989"/>
              <a:gd name="connsiteX18" fmla="*/ 7750 w 308974"/>
              <a:gd name="connsiteY18" fmla="*/ 170728 h 314989"/>
              <a:gd name="connsiteX19" fmla="*/ 146745 w 308974"/>
              <a:gd name="connsiteY19" fmla="*/ 251029 h 314989"/>
              <a:gd name="connsiteX20" fmla="*/ 162229 w 308974"/>
              <a:gd name="connsiteY20" fmla="*/ 251029 h 314989"/>
              <a:gd name="connsiteX21" fmla="*/ 301224 w 308974"/>
              <a:gd name="connsiteY21" fmla="*/ 170728 h 314989"/>
              <a:gd name="connsiteX22" fmla="*/ 306986 w 308974"/>
              <a:gd name="connsiteY22" fmla="*/ 149663 h 314989"/>
              <a:gd name="connsiteX23" fmla="*/ 285921 w 308974"/>
              <a:gd name="connsiteY23" fmla="*/ 143902 h 314989"/>
              <a:gd name="connsiteX24" fmla="*/ 285921 w 308974"/>
              <a:gd name="connsiteY24" fmla="*/ 143902 h 314989"/>
              <a:gd name="connsiteX25" fmla="*/ 285921 w 308974"/>
              <a:gd name="connsiteY25" fmla="*/ 144442 h 314989"/>
              <a:gd name="connsiteX26" fmla="*/ 154667 w 308974"/>
              <a:gd name="connsiteY26" fmla="*/ 33894 h 314989"/>
              <a:gd name="connsiteX27" fmla="*/ 262875 w 308974"/>
              <a:gd name="connsiteY27" fmla="*/ 95649 h 314989"/>
              <a:gd name="connsiteX28" fmla="*/ 154667 w 308974"/>
              <a:gd name="connsiteY28" fmla="*/ 157405 h 314989"/>
              <a:gd name="connsiteX29" fmla="*/ 46460 w 308974"/>
              <a:gd name="connsiteY29" fmla="*/ 95649 h 314989"/>
              <a:gd name="connsiteX30" fmla="*/ 154667 w 308974"/>
              <a:gd name="connsiteY30" fmla="*/ 33894 h 314989"/>
              <a:gd name="connsiteX31" fmla="*/ 7750 w 308974"/>
              <a:gd name="connsiteY31" fmla="*/ 108973 h 314989"/>
              <a:gd name="connsiteX32" fmla="*/ 146745 w 308974"/>
              <a:gd name="connsiteY32" fmla="*/ 189273 h 314989"/>
              <a:gd name="connsiteX33" fmla="*/ 162229 w 308974"/>
              <a:gd name="connsiteY33" fmla="*/ 189273 h 314989"/>
              <a:gd name="connsiteX34" fmla="*/ 301224 w 308974"/>
              <a:gd name="connsiteY34" fmla="*/ 108973 h 314989"/>
              <a:gd name="connsiteX35" fmla="*/ 308967 w 308974"/>
              <a:gd name="connsiteY35" fmla="*/ 95649 h 314989"/>
              <a:gd name="connsiteX36" fmla="*/ 301224 w 308974"/>
              <a:gd name="connsiteY36" fmla="*/ 82146 h 314989"/>
              <a:gd name="connsiteX37" fmla="*/ 162229 w 308974"/>
              <a:gd name="connsiteY37" fmla="*/ 2025 h 314989"/>
              <a:gd name="connsiteX38" fmla="*/ 146745 w 308974"/>
              <a:gd name="connsiteY38" fmla="*/ 2025 h 314989"/>
              <a:gd name="connsiteX39" fmla="*/ 7750 w 308974"/>
              <a:gd name="connsiteY39" fmla="*/ 82146 h 314989"/>
              <a:gd name="connsiteX40" fmla="*/ 8 w 308974"/>
              <a:gd name="connsiteY40" fmla="*/ 95649 h 314989"/>
              <a:gd name="connsiteX41" fmla="*/ 7750 w 308974"/>
              <a:gd name="connsiteY41" fmla="*/ 108973 h 31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8974" h="314989">
                <a:moveTo>
                  <a:pt x="285921" y="206557"/>
                </a:moveTo>
                <a:lnTo>
                  <a:pt x="154487" y="281277"/>
                </a:lnTo>
                <a:lnTo>
                  <a:pt x="23054" y="206017"/>
                </a:lnTo>
                <a:cubicBezTo>
                  <a:pt x="15672" y="201696"/>
                  <a:pt x="6310" y="204217"/>
                  <a:pt x="1988" y="211599"/>
                </a:cubicBezTo>
                <a:cubicBezTo>
                  <a:pt x="1988" y="211599"/>
                  <a:pt x="1988" y="211599"/>
                  <a:pt x="1988" y="211599"/>
                </a:cubicBezTo>
                <a:cubicBezTo>
                  <a:pt x="-2152" y="218981"/>
                  <a:pt x="368" y="228343"/>
                  <a:pt x="7750" y="232664"/>
                </a:cubicBezTo>
                <a:lnTo>
                  <a:pt x="146745" y="312965"/>
                </a:lnTo>
                <a:cubicBezTo>
                  <a:pt x="151606" y="315665"/>
                  <a:pt x="157368" y="315665"/>
                  <a:pt x="162229" y="312965"/>
                </a:cubicBezTo>
                <a:lnTo>
                  <a:pt x="301224" y="232664"/>
                </a:lnTo>
                <a:cubicBezTo>
                  <a:pt x="308606" y="228343"/>
                  <a:pt x="311127" y="218981"/>
                  <a:pt x="306986" y="211599"/>
                </a:cubicBezTo>
                <a:cubicBezTo>
                  <a:pt x="302665" y="204217"/>
                  <a:pt x="293303" y="201516"/>
                  <a:pt x="285921" y="205837"/>
                </a:cubicBezTo>
                <a:cubicBezTo>
                  <a:pt x="285921" y="205837"/>
                  <a:pt x="285921" y="205837"/>
                  <a:pt x="285921" y="205837"/>
                </a:cubicBezTo>
                <a:lnTo>
                  <a:pt x="285921" y="206377"/>
                </a:lnTo>
                <a:close/>
                <a:moveTo>
                  <a:pt x="285921" y="144622"/>
                </a:moveTo>
                <a:lnTo>
                  <a:pt x="154487" y="219341"/>
                </a:lnTo>
                <a:lnTo>
                  <a:pt x="23054" y="144082"/>
                </a:lnTo>
                <a:cubicBezTo>
                  <a:pt x="15672" y="139761"/>
                  <a:pt x="6310" y="142281"/>
                  <a:pt x="1988" y="149663"/>
                </a:cubicBezTo>
                <a:cubicBezTo>
                  <a:pt x="1988" y="149663"/>
                  <a:pt x="1988" y="149663"/>
                  <a:pt x="1988" y="149663"/>
                </a:cubicBezTo>
                <a:cubicBezTo>
                  <a:pt x="-2152" y="157045"/>
                  <a:pt x="368" y="166407"/>
                  <a:pt x="7750" y="170728"/>
                </a:cubicBezTo>
                <a:lnTo>
                  <a:pt x="146745" y="251029"/>
                </a:lnTo>
                <a:cubicBezTo>
                  <a:pt x="151606" y="253730"/>
                  <a:pt x="157368" y="253730"/>
                  <a:pt x="162229" y="251029"/>
                </a:cubicBezTo>
                <a:lnTo>
                  <a:pt x="301224" y="170728"/>
                </a:lnTo>
                <a:cubicBezTo>
                  <a:pt x="308606" y="166407"/>
                  <a:pt x="311127" y="157045"/>
                  <a:pt x="306986" y="149663"/>
                </a:cubicBezTo>
                <a:cubicBezTo>
                  <a:pt x="302665" y="142281"/>
                  <a:pt x="293303" y="139580"/>
                  <a:pt x="285921" y="143902"/>
                </a:cubicBezTo>
                <a:cubicBezTo>
                  <a:pt x="285921" y="143902"/>
                  <a:pt x="285921" y="143902"/>
                  <a:pt x="285921" y="143902"/>
                </a:cubicBezTo>
                <a:lnTo>
                  <a:pt x="285921" y="144442"/>
                </a:lnTo>
                <a:close/>
                <a:moveTo>
                  <a:pt x="154667" y="33894"/>
                </a:moveTo>
                <a:lnTo>
                  <a:pt x="262875" y="95649"/>
                </a:lnTo>
                <a:lnTo>
                  <a:pt x="154667" y="157405"/>
                </a:lnTo>
                <a:lnTo>
                  <a:pt x="46460" y="95649"/>
                </a:lnTo>
                <a:lnTo>
                  <a:pt x="154667" y="33894"/>
                </a:lnTo>
                <a:close/>
                <a:moveTo>
                  <a:pt x="7750" y="108973"/>
                </a:moveTo>
                <a:lnTo>
                  <a:pt x="146745" y="189273"/>
                </a:lnTo>
                <a:cubicBezTo>
                  <a:pt x="151606" y="191974"/>
                  <a:pt x="157368" y="191974"/>
                  <a:pt x="162229" y="189273"/>
                </a:cubicBezTo>
                <a:lnTo>
                  <a:pt x="301224" y="108973"/>
                </a:lnTo>
                <a:cubicBezTo>
                  <a:pt x="305906" y="106272"/>
                  <a:pt x="308967" y="101231"/>
                  <a:pt x="308967" y="95649"/>
                </a:cubicBezTo>
                <a:cubicBezTo>
                  <a:pt x="308967" y="90068"/>
                  <a:pt x="306086" y="85027"/>
                  <a:pt x="301224" y="82146"/>
                </a:cubicBezTo>
                <a:lnTo>
                  <a:pt x="162229" y="2025"/>
                </a:lnTo>
                <a:cubicBezTo>
                  <a:pt x="157368" y="-675"/>
                  <a:pt x="151606" y="-675"/>
                  <a:pt x="146745" y="2025"/>
                </a:cubicBezTo>
                <a:lnTo>
                  <a:pt x="7750" y="82146"/>
                </a:lnTo>
                <a:cubicBezTo>
                  <a:pt x="2889" y="84847"/>
                  <a:pt x="8" y="90068"/>
                  <a:pt x="8" y="95649"/>
                </a:cubicBezTo>
                <a:cubicBezTo>
                  <a:pt x="8" y="101231"/>
                  <a:pt x="3068" y="106092"/>
                  <a:pt x="7750" y="108973"/>
                </a:cubicBezTo>
              </a:path>
            </a:pathLst>
          </a:custGeom>
          <a:solidFill>
            <a:srgbClr val="D9291C"/>
          </a:solidFill>
          <a:ln w="17992"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1F4F3FAC-0A8C-E6EC-42A7-1E8E5742F2D2}"/>
              </a:ext>
            </a:extLst>
          </p:cNvPr>
          <p:cNvSpPr/>
          <p:nvPr/>
        </p:nvSpPr>
        <p:spPr>
          <a:xfrm>
            <a:off x="11467485" y="4662448"/>
            <a:ext cx="299955" cy="315124"/>
          </a:xfrm>
          <a:custGeom>
            <a:avLst/>
            <a:gdLst>
              <a:gd name="connsiteX0" fmla="*/ 239820 w 299955"/>
              <a:gd name="connsiteY0" fmla="*/ 270113 h 315124"/>
              <a:gd name="connsiteX1" fmla="*/ 237120 w 299955"/>
              <a:gd name="connsiteY1" fmla="*/ 278216 h 315124"/>
              <a:gd name="connsiteX2" fmla="*/ 169423 w 299955"/>
              <a:gd name="connsiteY2" fmla="*/ 210158 h 315124"/>
              <a:gd name="connsiteX3" fmla="*/ 180046 w 299955"/>
              <a:gd name="connsiteY3" fmla="*/ 199716 h 315124"/>
              <a:gd name="connsiteX4" fmla="*/ 196429 w 299955"/>
              <a:gd name="connsiteY4" fmla="*/ 199716 h 315124"/>
              <a:gd name="connsiteX5" fmla="*/ 240000 w 299955"/>
              <a:gd name="connsiteY5" fmla="*/ 243287 h 315124"/>
              <a:gd name="connsiteX6" fmla="*/ 240000 w 299955"/>
              <a:gd name="connsiteY6" fmla="*/ 270113 h 315124"/>
              <a:gd name="connsiteX7" fmla="*/ 44831 w 299955"/>
              <a:gd name="connsiteY7" fmla="*/ 285057 h 315124"/>
              <a:gd name="connsiteX8" fmla="*/ 29887 w 299955"/>
              <a:gd name="connsiteY8" fmla="*/ 270113 h 315124"/>
              <a:gd name="connsiteX9" fmla="*/ 29887 w 299955"/>
              <a:gd name="connsiteY9" fmla="*/ 216640 h 315124"/>
              <a:gd name="connsiteX10" fmla="*/ 73278 w 299955"/>
              <a:gd name="connsiteY10" fmla="*/ 173249 h 315124"/>
              <a:gd name="connsiteX11" fmla="*/ 89662 w 299955"/>
              <a:gd name="connsiteY11" fmla="*/ 173249 h 315124"/>
              <a:gd name="connsiteX12" fmla="*/ 137554 w 299955"/>
              <a:gd name="connsiteY12" fmla="*/ 220961 h 315124"/>
              <a:gd name="connsiteX13" fmla="*/ 201831 w 299955"/>
              <a:gd name="connsiteY13" fmla="*/ 285057 h 315124"/>
              <a:gd name="connsiteX14" fmla="*/ 45011 w 299955"/>
              <a:gd name="connsiteY14" fmla="*/ 285057 h 315124"/>
              <a:gd name="connsiteX15" fmla="*/ 254764 w 299955"/>
              <a:gd name="connsiteY15" fmla="*/ 180091 h 315124"/>
              <a:gd name="connsiteX16" fmla="*/ 239820 w 299955"/>
              <a:gd name="connsiteY16" fmla="*/ 195034 h 315124"/>
              <a:gd name="connsiteX17" fmla="*/ 239820 w 299955"/>
              <a:gd name="connsiteY17" fmla="*/ 200796 h 315124"/>
              <a:gd name="connsiteX18" fmla="*/ 217675 w 299955"/>
              <a:gd name="connsiteY18" fmla="*/ 178470 h 315124"/>
              <a:gd name="connsiteX19" fmla="*/ 158799 w 299955"/>
              <a:gd name="connsiteY19" fmla="*/ 178470 h 315124"/>
              <a:gd name="connsiteX20" fmla="*/ 148358 w 299955"/>
              <a:gd name="connsiteY20" fmla="*/ 189093 h 315124"/>
              <a:gd name="connsiteX21" fmla="*/ 111088 w 299955"/>
              <a:gd name="connsiteY21" fmla="*/ 151824 h 315124"/>
              <a:gd name="connsiteX22" fmla="*/ 52213 w 299955"/>
              <a:gd name="connsiteY22" fmla="*/ 151824 h 315124"/>
              <a:gd name="connsiteX23" fmla="*/ 30067 w 299955"/>
              <a:gd name="connsiteY23" fmla="*/ 174149 h 315124"/>
              <a:gd name="connsiteX24" fmla="*/ 30067 w 299955"/>
              <a:gd name="connsiteY24" fmla="*/ 90068 h 315124"/>
              <a:gd name="connsiteX25" fmla="*/ 45011 w 299955"/>
              <a:gd name="connsiteY25" fmla="*/ 75124 h 315124"/>
              <a:gd name="connsiteX26" fmla="*/ 104966 w 299955"/>
              <a:gd name="connsiteY26" fmla="*/ 75124 h 315124"/>
              <a:gd name="connsiteX27" fmla="*/ 119910 w 299955"/>
              <a:gd name="connsiteY27" fmla="*/ 60180 h 315124"/>
              <a:gd name="connsiteX28" fmla="*/ 104966 w 299955"/>
              <a:gd name="connsiteY28" fmla="*/ 45237 h 315124"/>
              <a:gd name="connsiteX29" fmla="*/ 45011 w 299955"/>
              <a:gd name="connsiteY29" fmla="*/ 45237 h 315124"/>
              <a:gd name="connsiteX30" fmla="*/ 0 w 299955"/>
              <a:gd name="connsiteY30" fmla="*/ 90248 h 315124"/>
              <a:gd name="connsiteX31" fmla="*/ 0 w 299955"/>
              <a:gd name="connsiteY31" fmla="*/ 270113 h 315124"/>
              <a:gd name="connsiteX32" fmla="*/ 45011 w 299955"/>
              <a:gd name="connsiteY32" fmla="*/ 315125 h 315124"/>
              <a:gd name="connsiteX33" fmla="*/ 224877 w 299955"/>
              <a:gd name="connsiteY33" fmla="*/ 315125 h 315124"/>
              <a:gd name="connsiteX34" fmla="*/ 239100 w 299955"/>
              <a:gd name="connsiteY34" fmla="*/ 312604 h 315124"/>
              <a:gd name="connsiteX35" fmla="*/ 240541 w 299955"/>
              <a:gd name="connsiteY35" fmla="*/ 312604 h 315124"/>
              <a:gd name="connsiteX36" fmla="*/ 269888 w 299955"/>
              <a:gd name="connsiteY36" fmla="*/ 276775 h 315124"/>
              <a:gd name="connsiteX37" fmla="*/ 269888 w 299955"/>
              <a:gd name="connsiteY37" fmla="*/ 273534 h 315124"/>
              <a:gd name="connsiteX38" fmla="*/ 269888 w 299955"/>
              <a:gd name="connsiteY38" fmla="*/ 195215 h 315124"/>
              <a:gd name="connsiteX39" fmla="*/ 254944 w 299955"/>
              <a:gd name="connsiteY39" fmla="*/ 180271 h 315124"/>
              <a:gd name="connsiteX40" fmla="*/ 256565 w 299955"/>
              <a:gd name="connsiteY40" fmla="*/ 106992 h 315124"/>
              <a:gd name="connsiteX41" fmla="*/ 205612 w 299955"/>
              <a:gd name="connsiteY41" fmla="*/ 115454 h 315124"/>
              <a:gd name="connsiteX42" fmla="*/ 265567 w 299955"/>
              <a:gd name="connsiteY42" fmla="*/ 55499 h 315124"/>
              <a:gd name="connsiteX43" fmla="*/ 269708 w 299955"/>
              <a:gd name="connsiteY43" fmla="*/ 75124 h 315124"/>
              <a:gd name="connsiteX44" fmla="*/ 256565 w 299955"/>
              <a:gd name="connsiteY44" fmla="*/ 106992 h 315124"/>
              <a:gd name="connsiteX45" fmla="*/ 179866 w 299955"/>
              <a:gd name="connsiteY45" fmla="*/ 75124 h 315124"/>
              <a:gd name="connsiteX46" fmla="*/ 224877 w 299955"/>
              <a:gd name="connsiteY46" fmla="*/ 30112 h 315124"/>
              <a:gd name="connsiteX47" fmla="*/ 244142 w 299955"/>
              <a:gd name="connsiteY47" fmla="*/ 34614 h 315124"/>
              <a:gd name="connsiteX48" fmla="*/ 184186 w 299955"/>
              <a:gd name="connsiteY48" fmla="*/ 94569 h 315124"/>
              <a:gd name="connsiteX49" fmla="*/ 179866 w 299955"/>
              <a:gd name="connsiteY49" fmla="*/ 75124 h 315124"/>
              <a:gd name="connsiteX50" fmla="*/ 277991 w 299955"/>
              <a:gd name="connsiteY50" fmla="*/ 22010 h 315124"/>
              <a:gd name="connsiteX51" fmla="*/ 171943 w 299955"/>
              <a:gd name="connsiteY51" fmla="*/ 22010 h 315124"/>
              <a:gd name="connsiteX52" fmla="*/ 171943 w 299955"/>
              <a:gd name="connsiteY52" fmla="*/ 128057 h 315124"/>
              <a:gd name="connsiteX53" fmla="*/ 277991 w 299955"/>
              <a:gd name="connsiteY53" fmla="*/ 128057 h 315124"/>
              <a:gd name="connsiteX54" fmla="*/ 299956 w 299955"/>
              <a:gd name="connsiteY54" fmla="*/ 75124 h 315124"/>
              <a:gd name="connsiteX55" fmla="*/ 277991 w 299955"/>
              <a:gd name="connsiteY55" fmla="*/ 22010 h 31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99955" h="315124">
                <a:moveTo>
                  <a:pt x="239820" y="270113"/>
                </a:moveTo>
                <a:cubicBezTo>
                  <a:pt x="239820" y="272994"/>
                  <a:pt x="238740" y="275875"/>
                  <a:pt x="237120" y="278216"/>
                </a:cubicBezTo>
                <a:lnTo>
                  <a:pt x="169423" y="210158"/>
                </a:lnTo>
                <a:lnTo>
                  <a:pt x="180046" y="199716"/>
                </a:lnTo>
                <a:cubicBezTo>
                  <a:pt x="184547" y="195395"/>
                  <a:pt x="191748" y="195395"/>
                  <a:pt x="196429" y="199716"/>
                </a:cubicBezTo>
                <a:lnTo>
                  <a:pt x="240000" y="243287"/>
                </a:lnTo>
                <a:lnTo>
                  <a:pt x="240000" y="270113"/>
                </a:lnTo>
                <a:close/>
                <a:moveTo>
                  <a:pt x="44831" y="285057"/>
                </a:moveTo>
                <a:cubicBezTo>
                  <a:pt x="36549" y="285057"/>
                  <a:pt x="29887" y="278396"/>
                  <a:pt x="29887" y="270113"/>
                </a:cubicBezTo>
                <a:lnTo>
                  <a:pt x="29887" y="216640"/>
                </a:lnTo>
                <a:lnTo>
                  <a:pt x="73278" y="173249"/>
                </a:lnTo>
                <a:cubicBezTo>
                  <a:pt x="77959" y="168928"/>
                  <a:pt x="84981" y="168928"/>
                  <a:pt x="89662" y="173249"/>
                </a:cubicBezTo>
                <a:lnTo>
                  <a:pt x="137554" y="220961"/>
                </a:lnTo>
                <a:lnTo>
                  <a:pt x="201831" y="285057"/>
                </a:lnTo>
                <a:lnTo>
                  <a:pt x="45011" y="285057"/>
                </a:lnTo>
                <a:close/>
                <a:moveTo>
                  <a:pt x="254764" y="180091"/>
                </a:moveTo>
                <a:cubicBezTo>
                  <a:pt x="246483" y="180091"/>
                  <a:pt x="239820" y="186752"/>
                  <a:pt x="239820" y="195034"/>
                </a:cubicBezTo>
                <a:lnTo>
                  <a:pt x="239820" y="200796"/>
                </a:lnTo>
                <a:lnTo>
                  <a:pt x="217675" y="178470"/>
                </a:lnTo>
                <a:cubicBezTo>
                  <a:pt x="201111" y="162806"/>
                  <a:pt x="175364" y="162806"/>
                  <a:pt x="158799" y="178470"/>
                </a:cubicBezTo>
                <a:lnTo>
                  <a:pt x="148358" y="189093"/>
                </a:lnTo>
                <a:lnTo>
                  <a:pt x="111088" y="151824"/>
                </a:lnTo>
                <a:cubicBezTo>
                  <a:pt x="94524" y="136340"/>
                  <a:pt x="68777" y="136340"/>
                  <a:pt x="52213" y="151824"/>
                </a:cubicBezTo>
                <a:lnTo>
                  <a:pt x="30067" y="174149"/>
                </a:lnTo>
                <a:lnTo>
                  <a:pt x="30067" y="90068"/>
                </a:lnTo>
                <a:cubicBezTo>
                  <a:pt x="30067" y="81786"/>
                  <a:pt x="36729" y="75124"/>
                  <a:pt x="45011" y="75124"/>
                </a:cubicBezTo>
                <a:lnTo>
                  <a:pt x="104966" y="75124"/>
                </a:lnTo>
                <a:cubicBezTo>
                  <a:pt x="113248" y="75124"/>
                  <a:pt x="119910" y="68462"/>
                  <a:pt x="119910" y="60180"/>
                </a:cubicBezTo>
                <a:cubicBezTo>
                  <a:pt x="119910" y="51898"/>
                  <a:pt x="113248" y="45237"/>
                  <a:pt x="104966" y="45237"/>
                </a:cubicBezTo>
                <a:lnTo>
                  <a:pt x="45011" y="45237"/>
                </a:lnTo>
                <a:cubicBezTo>
                  <a:pt x="20165" y="45237"/>
                  <a:pt x="0" y="65402"/>
                  <a:pt x="0" y="90248"/>
                </a:cubicBezTo>
                <a:lnTo>
                  <a:pt x="0" y="270113"/>
                </a:lnTo>
                <a:cubicBezTo>
                  <a:pt x="0" y="294960"/>
                  <a:pt x="20165" y="315125"/>
                  <a:pt x="45011" y="315125"/>
                </a:cubicBezTo>
                <a:lnTo>
                  <a:pt x="224877" y="315125"/>
                </a:lnTo>
                <a:cubicBezTo>
                  <a:pt x="229737" y="315125"/>
                  <a:pt x="234599" y="314225"/>
                  <a:pt x="239100" y="312604"/>
                </a:cubicBezTo>
                <a:lnTo>
                  <a:pt x="240541" y="312604"/>
                </a:lnTo>
                <a:cubicBezTo>
                  <a:pt x="256205" y="307023"/>
                  <a:pt x="267548" y="293159"/>
                  <a:pt x="269888" y="276775"/>
                </a:cubicBezTo>
                <a:cubicBezTo>
                  <a:pt x="269888" y="275695"/>
                  <a:pt x="269888" y="274615"/>
                  <a:pt x="269888" y="273534"/>
                </a:cubicBezTo>
                <a:lnTo>
                  <a:pt x="269888" y="195215"/>
                </a:lnTo>
                <a:cubicBezTo>
                  <a:pt x="269888" y="186932"/>
                  <a:pt x="263227" y="180271"/>
                  <a:pt x="254944" y="180271"/>
                </a:cubicBezTo>
                <a:moveTo>
                  <a:pt x="256565" y="106992"/>
                </a:moveTo>
                <a:cubicBezTo>
                  <a:pt x="242882" y="119955"/>
                  <a:pt x="222717" y="123376"/>
                  <a:pt x="205612" y="115454"/>
                </a:cubicBezTo>
                <a:lnTo>
                  <a:pt x="265567" y="55499"/>
                </a:lnTo>
                <a:cubicBezTo>
                  <a:pt x="268448" y="61620"/>
                  <a:pt x="269888" y="68462"/>
                  <a:pt x="269708" y="75124"/>
                </a:cubicBezTo>
                <a:cubicBezTo>
                  <a:pt x="269708" y="87007"/>
                  <a:pt x="265027" y="98530"/>
                  <a:pt x="256565" y="106992"/>
                </a:cubicBezTo>
                <a:moveTo>
                  <a:pt x="179866" y="75124"/>
                </a:moveTo>
                <a:cubicBezTo>
                  <a:pt x="179866" y="50278"/>
                  <a:pt x="200031" y="30112"/>
                  <a:pt x="224877" y="30112"/>
                </a:cubicBezTo>
                <a:cubicBezTo>
                  <a:pt x="231539" y="30112"/>
                  <a:pt x="238200" y="31733"/>
                  <a:pt x="244142" y="34614"/>
                </a:cubicBezTo>
                <a:lnTo>
                  <a:pt x="184186" y="94569"/>
                </a:lnTo>
                <a:cubicBezTo>
                  <a:pt x="181305" y="88447"/>
                  <a:pt x="179866" y="81786"/>
                  <a:pt x="179866" y="75124"/>
                </a:cubicBezTo>
                <a:moveTo>
                  <a:pt x="277991" y="22010"/>
                </a:moveTo>
                <a:cubicBezTo>
                  <a:pt x="248822" y="-7337"/>
                  <a:pt x="201291" y="-7337"/>
                  <a:pt x="171943" y="22010"/>
                </a:cubicBezTo>
                <a:cubicBezTo>
                  <a:pt x="142596" y="51178"/>
                  <a:pt x="142596" y="98710"/>
                  <a:pt x="171943" y="128057"/>
                </a:cubicBezTo>
                <a:cubicBezTo>
                  <a:pt x="201111" y="157405"/>
                  <a:pt x="248643" y="157405"/>
                  <a:pt x="277991" y="128057"/>
                </a:cubicBezTo>
                <a:cubicBezTo>
                  <a:pt x="292034" y="114014"/>
                  <a:pt x="299956" y="94929"/>
                  <a:pt x="299956" y="75124"/>
                </a:cubicBezTo>
                <a:cubicBezTo>
                  <a:pt x="299956" y="55139"/>
                  <a:pt x="292214" y="36054"/>
                  <a:pt x="277991" y="22010"/>
                </a:cubicBezTo>
              </a:path>
            </a:pathLst>
          </a:custGeom>
          <a:solidFill>
            <a:srgbClr val="D9291C"/>
          </a:solidFill>
          <a:ln w="17992"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6C6F715E-3D8F-2AD7-34BA-04D32449102B}"/>
              </a:ext>
            </a:extLst>
          </p:cNvPr>
          <p:cNvSpPr/>
          <p:nvPr/>
        </p:nvSpPr>
        <p:spPr>
          <a:xfrm>
            <a:off x="4564530" y="6057667"/>
            <a:ext cx="314899" cy="314899"/>
          </a:xfrm>
          <a:custGeom>
            <a:avLst/>
            <a:gdLst>
              <a:gd name="connsiteX0" fmla="*/ 283572 w 314899"/>
              <a:gd name="connsiteY0" fmla="*/ 267908 h 314899"/>
              <a:gd name="connsiteX1" fmla="*/ 267728 w 314899"/>
              <a:gd name="connsiteY1" fmla="*/ 283752 h 314899"/>
              <a:gd name="connsiteX2" fmla="*/ 47172 w 314899"/>
              <a:gd name="connsiteY2" fmla="*/ 283752 h 314899"/>
              <a:gd name="connsiteX3" fmla="*/ 31328 w 314899"/>
              <a:gd name="connsiteY3" fmla="*/ 267908 h 314899"/>
              <a:gd name="connsiteX4" fmla="*/ 31328 w 314899"/>
              <a:gd name="connsiteY4" fmla="*/ 47352 h 314899"/>
              <a:gd name="connsiteX5" fmla="*/ 47172 w 314899"/>
              <a:gd name="connsiteY5" fmla="*/ 31508 h 314899"/>
              <a:gd name="connsiteX6" fmla="*/ 267728 w 314899"/>
              <a:gd name="connsiteY6" fmla="*/ 31508 h 314899"/>
              <a:gd name="connsiteX7" fmla="*/ 283572 w 314899"/>
              <a:gd name="connsiteY7" fmla="*/ 47352 h 314899"/>
              <a:gd name="connsiteX8" fmla="*/ 283572 w 314899"/>
              <a:gd name="connsiteY8" fmla="*/ 267908 h 314899"/>
              <a:gd name="connsiteX9" fmla="*/ 267728 w 314899"/>
              <a:gd name="connsiteY9" fmla="*/ 0 h 314899"/>
              <a:gd name="connsiteX10" fmla="*/ 47172 w 314899"/>
              <a:gd name="connsiteY10" fmla="*/ 0 h 314899"/>
              <a:gd name="connsiteX11" fmla="*/ 0 w 314899"/>
              <a:gd name="connsiteY11" fmla="*/ 47172 h 314899"/>
              <a:gd name="connsiteX12" fmla="*/ 0 w 314899"/>
              <a:gd name="connsiteY12" fmla="*/ 267728 h 314899"/>
              <a:gd name="connsiteX13" fmla="*/ 47172 w 314899"/>
              <a:gd name="connsiteY13" fmla="*/ 314900 h 314899"/>
              <a:gd name="connsiteX14" fmla="*/ 267728 w 314899"/>
              <a:gd name="connsiteY14" fmla="*/ 314900 h 314899"/>
              <a:gd name="connsiteX15" fmla="*/ 314900 w 314899"/>
              <a:gd name="connsiteY15" fmla="*/ 267728 h 314899"/>
              <a:gd name="connsiteX16" fmla="*/ 314900 w 314899"/>
              <a:gd name="connsiteY16" fmla="*/ 47172 h 314899"/>
              <a:gd name="connsiteX17" fmla="*/ 267728 w 314899"/>
              <a:gd name="connsiteY17" fmla="*/ 0 h 314899"/>
              <a:gd name="connsiteX18" fmla="*/ 204712 w 314899"/>
              <a:gd name="connsiteY18" fmla="*/ 63016 h 314899"/>
              <a:gd name="connsiteX19" fmla="*/ 188868 w 314899"/>
              <a:gd name="connsiteY19" fmla="*/ 78860 h 314899"/>
              <a:gd name="connsiteX20" fmla="*/ 188868 w 314899"/>
              <a:gd name="connsiteY20" fmla="*/ 141876 h 314899"/>
              <a:gd name="connsiteX21" fmla="*/ 125852 w 314899"/>
              <a:gd name="connsiteY21" fmla="*/ 141876 h 314899"/>
              <a:gd name="connsiteX22" fmla="*/ 125852 w 314899"/>
              <a:gd name="connsiteY22" fmla="*/ 78860 h 314899"/>
              <a:gd name="connsiteX23" fmla="*/ 110188 w 314899"/>
              <a:gd name="connsiteY23" fmla="*/ 63016 h 314899"/>
              <a:gd name="connsiteX24" fmla="*/ 94344 w 314899"/>
              <a:gd name="connsiteY24" fmla="*/ 78860 h 314899"/>
              <a:gd name="connsiteX25" fmla="*/ 94344 w 314899"/>
              <a:gd name="connsiteY25" fmla="*/ 236400 h 314899"/>
              <a:gd name="connsiteX26" fmla="*/ 110188 w 314899"/>
              <a:gd name="connsiteY26" fmla="*/ 252244 h 314899"/>
              <a:gd name="connsiteX27" fmla="*/ 125852 w 314899"/>
              <a:gd name="connsiteY27" fmla="*/ 236400 h 314899"/>
              <a:gd name="connsiteX28" fmla="*/ 125852 w 314899"/>
              <a:gd name="connsiteY28" fmla="*/ 173384 h 314899"/>
              <a:gd name="connsiteX29" fmla="*/ 188868 w 314899"/>
              <a:gd name="connsiteY29" fmla="*/ 173384 h 314899"/>
              <a:gd name="connsiteX30" fmla="*/ 188868 w 314899"/>
              <a:gd name="connsiteY30" fmla="*/ 236400 h 314899"/>
              <a:gd name="connsiteX31" fmla="*/ 204712 w 314899"/>
              <a:gd name="connsiteY31" fmla="*/ 252244 h 314899"/>
              <a:gd name="connsiteX32" fmla="*/ 220556 w 314899"/>
              <a:gd name="connsiteY32" fmla="*/ 236400 h 314899"/>
              <a:gd name="connsiteX33" fmla="*/ 220556 w 314899"/>
              <a:gd name="connsiteY33" fmla="*/ 78860 h 314899"/>
              <a:gd name="connsiteX34" fmla="*/ 204712 w 314899"/>
              <a:gd name="connsiteY34" fmla="*/ 63016 h 3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4899" h="314899">
                <a:moveTo>
                  <a:pt x="283572" y="267908"/>
                </a:moveTo>
                <a:cubicBezTo>
                  <a:pt x="283572" y="276550"/>
                  <a:pt x="276550" y="283752"/>
                  <a:pt x="267728" y="283752"/>
                </a:cubicBezTo>
                <a:lnTo>
                  <a:pt x="47172" y="283752"/>
                </a:lnTo>
                <a:cubicBezTo>
                  <a:pt x="38530" y="283752"/>
                  <a:pt x="31328" y="276730"/>
                  <a:pt x="31328" y="267908"/>
                </a:cubicBezTo>
                <a:lnTo>
                  <a:pt x="31328" y="47352"/>
                </a:lnTo>
                <a:cubicBezTo>
                  <a:pt x="31328" y="38710"/>
                  <a:pt x="38350" y="31508"/>
                  <a:pt x="47172" y="31508"/>
                </a:cubicBezTo>
                <a:lnTo>
                  <a:pt x="267728" y="31508"/>
                </a:lnTo>
                <a:cubicBezTo>
                  <a:pt x="276370" y="31508"/>
                  <a:pt x="283572" y="38530"/>
                  <a:pt x="283572" y="47352"/>
                </a:cubicBezTo>
                <a:lnTo>
                  <a:pt x="283572" y="267908"/>
                </a:lnTo>
                <a:close/>
                <a:moveTo>
                  <a:pt x="267728" y="0"/>
                </a:moveTo>
                <a:lnTo>
                  <a:pt x="47172" y="0"/>
                </a:lnTo>
                <a:cubicBezTo>
                  <a:pt x="21065" y="0"/>
                  <a:pt x="0" y="21245"/>
                  <a:pt x="0" y="47172"/>
                </a:cubicBezTo>
                <a:lnTo>
                  <a:pt x="0" y="267728"/>
                </a:lnTo>
                <a:cubicBezTo>
                  <a:pt x="0" y="293835"/>
                  <a:pt x="21245" y="314900"/>
                  <a:pt x="47172" y="314900"/>
                </a:cubicBezTo>
                <a:lnTo>
                  <a:pt x="267728" y="314900"/>
                </a:lnTo>
                <a:cubicBezTo>
                  <a:pt x="293835" y="314900"/>
                  <a:pt x="314900" y="293655"/>
                  <a:pt x="314900" y="267728"/>
                </a:cubicBezTo>
                <a:lnTo>
                  <a:pt x="314900" y="47172"/>
                </a:lnTo>
                <a:cubicBezTo>
                  <a:pt x="314900" y="21066"/>
                  <a:pt x="293655" y="0"/>
                  <a:pt x="267728" y="0"/>
                </a:cubicBezTo>
                <a:moveTo>
                  <a:pt x="204712" y="63016"/>
                </a:moveTo>
                <a:cubicBezTo>
                  <a:pt x="196070" y="63016"/>
                  <a:pt x="188868" y="70038"/>
                  <a:pt x="188868" y="78860"/>
                </a:cubicBezTo>
                <a:lnTo>
                  <a:pt x="188868" y="141876"/>
                </a:lnTo>
                <a:lnTo>
                  <a:pt x="125852" y="141876"/>
                </a:lnTo>
                <a:lnTo>
                  <a:pt x="125852" y="78860"/>
                </a:lnTo>
                <a:cubicBezTo>
                  <a:pt x="125852" y="70218"/>
                  <a:pt x="118830" y="63016"/>
                  <a:pt x="110188" y="63016"/>
                </a:cubicBezTo>
                <a:cubicBezTo>
                  <a:pt x="101546" y="63016"/>
                  <a:pt x="94344" y="70038"/>
                  <a:pt x="94344" y="78860"/>
                </a:cubicBezTo>
                <a:lnTo>
                  <a:pt x="94344" y="236400"/>
                </a:lnTo>
                <a:cubicBezTo>
                  <a:pt x="94344" y="245042"/>
                  <a:pt x="101366" y="252244"/>
                  <a:pt x="110188" y="252244"/>
                </a:cubicBezTo>
                <a:cubicBezTo>
                  <a:pt x="119010" y="252244"/>
                  <a:pt x="125852" y="245222"/>
                  <a:pt x="125852" y="236400"/>
                </a:cubicBezTo>
                <a:lnTo>
                  <a:pt x="125852" y="173384"/>
                </a:lnTo>
                <a:lnTo>
                  <a:pt x="188868" y="173384"/>
                </a:lnTo>
                <a:lnTo>
                  <a:pt x="188868" y="236400"/>
                </a:lnTo>
                <a:cubicBezTo>
                  <a:pt x="188868" y="245042"/>
                  <a:pt x="195890" y="252244"/>
                  <a:pt x="204712" y="252244"/>
                </a:cubicBezTo>
                <a:cubicBezTo>
                  <a:pt x="213534" y="252244"/>
                  <a:pt x="220556" y="245222"/>
                  <a:pt x="220556" y="236400"/>
                </a:cubicBezTo>
                <a:lnTo>
                  <a:pt x="220556" y="78860"/>
                </a:lnTo>
                <a:cubicBezTo>
                  <a:pt x="220556" y="70218"/>
                  <a:pt x="213534" y="63016"/>
                  <a:pt x="204712" y="63016"/>
                </a:cubicBezTo>
              </a:path>
            </a:pathLst>
          </a:custGeom>
          <a:solidFill>
            <a:srgbClr val="D9291C"/>
          </a:solidFill>
          <a:ln w="17992"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458BC388-2C8A-A380-E3F9-77DD55767768}"/>
              </a:ext>
            </a:extLst>
          </p:cNvPr>
          <p:cNvSpPr/>
          <p:nvPr/>
        </p:nvSpPr>
        <p:spPr>
          <a:xfrm>
            <a:off x="7348117" y="6057758"/>
            <a:ext cx="267837" cy="315169"/>
          </a:xfrm>
          <a:custGeom>
            <a:avLst/>
            <a:gdLst>
              <a:gd name="connsiteX0" fmla="*/ 153320 w 267837"/>
              <a:gd name="connsiteY0" fmla="*/ 90 h 315169"/>
              <a:gd name="connsiteX1" fmla="*/ 67438 w 267837"/>
              <a:gd name="connsiteY1" fmla="*/ 33398 h 315169"/>
              <a:gd name="connsiteX2" fmla="*/ 31609 w 267837"/>
              <a:gd name="connsiteY2" fmla="*/ 118200 h 315169"/>
              <a:gd name="connsiteX3" fmla="*/ 31609 w 267837"/>
              <a:gd name="connsiteY3" fmla="*/ 118740 h 315169"/>
              <a:gd name="connsiteX4" fmla="*/ 1542 w 267837"/>
              <a:gd name="connsiteY4" fmla="*/ 182476 h 315169"/>
              <a:gd name="connsiteX5" fmla="*/ 9103 w 267837"/>
              <a:gd name="connsiteY5" fmla="*/ 203361 h 315169"/>
              <a:gd name="connsiteX6" fmla="*/ 15765 w 267837"/>
              <a:gd name="connsiteY6" fmla="*/ 204802 h 315169"/>
              <a:gd name="connsiteX7" fmla="*/ 31609 w 267837"/>
              <a:gd name="connsiteY7" fmla="*/ 204802 h 315169"/>
              <a:gd name="connsiteX8" fmla="*/ 31609 w 267837"/>
              <a:gd name="connsiteY8" fmla="*/ 236310 h 315169"/>
              <a:gd name="connsiteX9" fmla="*/ 63117 w 267837"/>
              <a:gd name="connsiteY9" fmla="*/ 267818 h 315169"/>
              <a:gd name="connsiteX10" fmla="*/ 78781 w 267837"/>
              <a:gd name="connsiteY10" fmla="*/ 267818 h 315169"/>
              <a:gd name="connsiteX11" fmla="*/ 78781 w 267837"/>
              <a:gd name="connsiteY11" fmla="*/ 299326 h 315169"/>
              <a:gd name="connsiteX12" fmla="*/ 94625 w 267837"/>
              <a:gd name="connsiteY12" fmla="*/ 315170 h 315169"/>
              <a:gd name="connsiteX13" fmla="*/ 110469 w 267837"/>
              <a:gd name="connsiteY13" fmla="*/ 299326 h 315169"/>
              <a:gd name="connsiteX14" fmla="*/ 110469 w 267837"/>
              <a:gd name="connsiteY14" fmla="*/ 267818 h 315169"/>
              <a:gd name="connsiteX15" fmla="*/ 126313 w 267837"/>
              <a:gd name="connsiteY15" fmla="*/ 252154 h 315169"/>
              <a:gd name="connsiteX16" fmla="*/ 110469 w 267837"/>
              <a:gd name="connsiteY16" fmla="*/ 236310 h 315169"/>
              <a:gd name="connsiteX17" fmla="*/ 63297 w 267837"/>
              <a:gd name="connsiteY17" fmla="*/ 236310 h 315169"/>
              <a:gd name="connsiteX18" fmla="*/ 63297 w 267837"/>
              <a:gd name="connsiteY18" fmla="*/ 189138 h 315169"/>
              <a:gd name="connsiteX19" fmla="*/ 47453 w 267837"/>
              <a:gd name="connsiteY19" fmla="*/ 173294 h 315169"/>
              <a:gd name="connsiteX20" fmla="*/ 40791 w 267837"/>
              <a:gd name="connsiteY20" fmla="*/ 173294 h 315169"/>
              <a:gd name="connsiteX21" fmla="*/ 61857 w 267837"/>
              <a:gd name="connsiteY21" fmla="*/ 128462 h 315169"/>
              <a:gd name="connsiteX22" fmla="*/ 63297 w 267837"/>
              <a:gd name="connsiteY22" fmla="*/ 121080 h 315169"/>
              <a:gd name="connsiteX23" fmla="*/ 63297 w 267837"/>
              <a:gd name="connsiteY23" fmla="*/ 118019 h 315169"/>
              <a:gd name="connsiteX24" fmla="*/ 89404 w 267837"/>
              <a:gd name="connsiteY24" fmla="*/ 55903 h 315169"/>
              <a:gd name="connsiteX25" fmla="*/ 152420 w 267837"/>
              <a:gd name="connsiteY25" fmla="*/ 31418 h 315169"/>
              <a:gd name="connsiteX26" fmla="*/ 236321 w 267837"/>
              <a:gd name="connsiteY26" fmla="*/ 122340 h 315169"/>
              <a:gd name="connsiteX27" fmla="*/ 205354 w 267837"/>
              <a:gd name="connsiteY27" fmla="*/ 240631 h 315169"/>
              <a:gd name="connsiteX28" fmla="*/ 205354 w 267837"/>
              <a:gd name="connsiteY28" fmla="*/ 249093 h 315169"/>
              <a:gd name="connsiteX29" fmla="*/ 221197 w 267837"/>
              <a:gd name="connsiteY29" fmla="*/ 303647 h 315169"/>
              <a:gd name="connsiteX30" fmla="*/ 236321 w 267837"/>
              <a:gd name="connsiteY30" fmla="*/ 314990 h 315169"/>
              <a:gd name="connsiteX31" fmla="*/ 240642 w 267837"/>
              <a:gd name="connsiteY31" fmla="*/ 314449 h 315169"/>
              <a:gd name="connsiteX32" fmla="*/ 251445 w 267837"/>
              <a:gd name="connsiteY32" fmla="*/ 295005 h 315169"/>
              <a:gd name="connsiteX33" fmla="*/ 236862 w 267837"/>
              <a:gd name="connsiteY33" fmla="*/ 244592 h 315169"/>
              <a:gd name="connsiteX34" fmla="*/ 267289 w 267837"/>
              <a:gd name="connsiteY34" fmla="*/ 130083 h 315169"/>
              <a:gd name="connsiteX35" fmla="*/ 267829 w 267837"/>
              <a:gd name="connsiteY35" fmla="*/ 126122 h 315169"/>
              <a:gd name="connsiteX36" fmla="*/ 267829 w 267837"/>
              <a:gd name="connsiteY36" fmla="*/ 122521 h 315169"/>
              <a:gd name="connsiteX37" fmla="*/ 153320 w 267837"/>
              <a:gd name="connsiteY37" fmla="*/ 90 h 31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7837" h="315169">
                <a:moveTo>
                  <a:pt x="153320" y="90"/>
                </a:moveTo>
                <a:cubicBezTo>
                  <a:pt x="121272" y="-1171"/>
                  <a:pt x="90304" y="10892"/>
                  <a:pt x="67438" y="33398"/>
                </a:cubicBezTo>
                <a:cubicBezTo>
                  <a:pt x="44393" y="55544"/>
                  <a:pt x="31429" y="86152"/>
                  <a:pt x="31609" y="118200"/>
                </a:cubicBezTo>
                <a:lnTo>
                  <a:pt x="31609" y="118740"/>
                </a:lnTo>
                <a:lnTo>
                  <a:pt x="1542" y="182476"/>
                </a:lnTo>
                <a:cubicBezTo>
                  <a:pt x="-2239" y="190398"/>
                  <a:pt x="1181" y="199760"/>
                  <a:pt x="9103" y="203361"/>
                </a:cubicBezTo>
                <a:cubicBezTo>
                  <a:pt x="11264" y="204441"/>
                  <a:pt x="13425" y="204802"/>
                  <a:pt x="15765" y="204802"/>
                </a:cubicBezTo>
                <a:lnTo>
                  <a:pt x="31609" y="204802"/>
                </a:lnTo>
                <a:lnTo>
                  <a:pt x="31609" y="236310"/>
                </a:lnTo>
                <a:cubicBezTo>
                  <a:pt x="31609" y="253774"/>
                  <a:pt x="45652" y="267818"/>
                  <a:pt x="63117" y="267818"/>
                </a:cubicBezTo>
                <a:lnTo>
                  <a:pt x="78781" y="267818"/>
                </a:lnTo>
                <a:lnTo>
                  <a:pt x="78781" y="299326"/>
                </a:lnTo>
                <a:cubicBezTo>
                  <a:pt x="78781" y="307968"/>
                  <a:pt x="85803" y="315170"/>
                  <a:pt x="94625" y="315170"/>
                </a:cubicBezTo>
                <a:cubicBezTo>
                  <a:pt x="103448" y="315170"/>
                  <a:pt x="110469" y="308148"/>
                  <a:pt x="110469" y="299326"/>
                </a:cubicBezTo>
                <a:lnTo>
                  <a:pt x="110469" y="267818"/>
                </a:lnTo>
                <a:cubicBezTo>
                  <a:pt x="119111" y="267818"/>
                  <a:pt x="126313" y="260796"/>
                  <a:pt x="126313" y="252154"/>
                </a:cubicBezTo>
                <a:cubicBezTo>
                  <a:pt x="126313" y="243511"/>
                  <a:pt x="119292" y="236310"/>
                  <a:pt x="110469" y="236310"/>
                </a:cubicBezTo>
                <a:lnTo>
                  <a:pt x="63297" y="236310"/>
                </a:lnTo>
                <a:lnTo>
                  <a:pt x="63297" y="189138"/>
                </a:lnTo>
                <a:cubicBezTo>
                  <a:pt x="63297" y="180495"/>
                  <a:pt x="56276" y="173294"/>
                  <a:pt x="47453" y="173294"/>
                </a:cubicBezTo>
                <a:lnTo>
                  <a:pt x="40791" y="173294"/>
                </a:lnTo>
                <a:lnTo>
                  <a:pt x="61857" y="128462"/>
                </a:lnTo>
                <a:cubicBezTo>
                  <a:pt x="62937" y="126122"/>
                  <a:pt x="63477" y="123601"/>
                  <a:pt x="63297" y="121080"/>
                </a:cubicBezTo>
                <a:lnTo>
                  <a:pt x="63297" y="118019"/>
                </a:lnTo>
                <a:cubicBezTo>
                  <a:pt x="63117" y="94614"/>
                  <a:pt x="72480" y="72108"/>
                  <a:pt x="89404" y="55903"/>
                </a:cubicBezTo>
                <a:cubicBezTo>
                  <a:pt x="106328" y="39699"/>
                  <a:pt x="129014" y="30877"/>
                  <a:pt x="152420" y="31418"/>
                </a:cubicBezTo>
                <a:cubicBezTo>
                  <a:pt x="200132" y="34479"/>
                  <a:pt x="237221" y="74449"/>
                  <a:pt x="236321" y="122340"/>
                </a:cubicBezTo>
                <a:lnTo>
                  <a:pt x="205354" y="240631"/>
                </a:lnTo>
                <a:cubicBezTo>
                  <a:pt x="204633" y="243331"/>
                  <a:pt x="204633" y="246212"/>
                  <a:pt x="205354" y="249093"/>
                </a:cubicBezTo>
                <a:lnTo>
                  <a:pt x="221197" y="303647"/>
                </a:lnTo>
                <a:cubicBezTo>
                  <a:pt x="223178" y="310488"/>
                  <a:pt x="229299" y="314990"/>
                  <a:pt x="236321" y="314990"/>
                </a:cubicBezTo>
                <a:cubicBezTo>
                  <a:pt x="237762" y="314990"/>
                  <a:pt x="239202" y="314809"/>
                  <a:pt x="240642" y="314449"/>
                </a:cubicBezTo>
                <a:cubicBezTo>
                  <a:pt x="248924" y="312109"/>
                  <a:pt x="253786" y="303287"/>
                  <a:pt x="251445" y="295005"/>
                </a:cubicBezTo>
                <a:lnTo>
                  <a:pt x="236862" y="244592"/>
                </a:lnTo>
                <a:lnTo>
                  <a:pt x="267289" y="130083"/>
                </a:lnTo>
                <a:cubicBezTo>
                  <a:pt x="267649" y="128822"/>
                  <a:pt x="267829" y="127382"/>
                  <a:pt x="267829" y="126122"/>
                </a:cubicBezTo>
                <a:lnTo>
                  <a:pt x="267829" y="122521"/>
                </a:lnTo>
                <a:cubicBezTo>
                  <a:pt x="268549" y="57704"/>
                  <a:pt x="218137" y="3690"/>
                  <a:pt x="153320" y="90"/>
                </a:cubicBezTo>
              </a:path>
            </a:pathLst>
          </a:custGeom>
          <a:solidFill>
            <a:srgbClr val="D9291C"/>
          </a:solidFill>
          <a:ln w="17992"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E45E51E3-A220-A38B-AF0B-7286CCD3CF46}"/>
              </a:ext>
            </a:extLst>
          </p:cNvPr>
          <p:cNvSpPr/>
          <p:nvPr/>
        </p:nvSpPr>
        <p:spPr>
          <a:xfrm>
            <a:off x="4562910" y="1871964"/>
            <a:ext cx="314899" cy="314900"/>
          </a:xfrm>
          <a:custGeom>
            <a:avLst/>
            <a:gdLst>
              <a:gd name="connsiteX0" fmla="*/ 173204 w 314899"/>
              <a:gd name="connsiteY0" fmla="*/ 236400 h 314900"/>
              <a:gd name="connsiteX1" fmla="*/ 189048 w 314899"/>
              <a:gd name="connsiteY1" fmla="*/ 236400 h 314900"/>
              <a:gd name="connsiteX2" fmla="*/ 189048 w 314899"/>
              <a:gd name="connsiteY2" fmla="*/ 252244 h 314900"/>
              <a:gd name="connsiteX3" fmla="*/ 204892 w 314899"/>
              <a:gd name="connsiteY3" fmla="*/ 268088 h 314900"/>
              <a:gd name="connsiteX4" fmla="*/ 220736 w 314899"/>
              <a:gd name="connsiteY4" fmla="*/ 252244 h 314900"/>
              <a:gd name="connsiteX5" fmla="*/ 220736 w 314899"/>
              <a:gd name="connsiteY5" fmla="*/ 236400 h 314900"/>
              <a:gd name="connsiteX6" fmla="*/ 236580 w 314899"/>
              <a:gd name="connsiteY6" fmla="*/ 236400 h 314900"/>
              <a:gd name="connsiteX7" fmla="*/ 252244 w 314899"/>
              <a:gd name="connsiteY7" fmla="*/ 220556 h 314900"/>
              <a:gd name="connsiteX8" fmla="*/ 236580 w 314899"/>
              <a:gd name="connsiteY8" fmla="*/ 204712 h 314900"/>
              <a:gd name="connsiteX9" fmla="*/ 220736 w 314899"/>
              <a:gd name="connsiteY9" fmla="*/ 204712 h 314900"/>
              <a:gd name="connsiteX10" fmla="*/ 220736 w 314899"/>
              <a:gd name="connsiteY10" fmla="*/ 189048 h 314900"/>
              <a:gd name="connsiteX11" fmla="*/ 204892 w 314899"/>
              <a:gd name="connsiteY11" fmla="*/ 173204 h 314900"/>
              <a:gd name="connsiteX12" fmla="*/ 189048 w 314899"/>
              <a:gd name="connsiteY12" fmla="*/ 189048 h 314900"/>
              <a:gd name="connsiteX13" fmla="*/ 189048 w 314899"/>
              <a:gd name="connsiteY13" fmla="*/ 204712 h 314900"/>
              <a:gd name="connsiteX14" fmla="*/ 173204 w 314899"/>
              <a:gd name="connsiteY14" fmla="*/ 204712 h 314900"/>
              <a:gd name="connsiteX15" fmla="*/ 157360 w 314899"/>
              <a:gd name="connsiteY15" fmla="*/ 220556 h 314900"/>
              <a:gd name="connsiteX16" fmla="*/ 173204 w 314899"/>
              <a:gd name="connsiteY16" fmla="*/ 236400 h 314900"/>
              <a:gd name="connsiteX17" fmla="*/ 283572 w 314899"/>
              <a:gd name="connsiteY17" fmla="*/ 267908 h 314900"/>
              <a:gd name="connsiteX18" fmla="*/ 267728 w 314899"/>
              <a:gd name="connsiteY18" fmla="*/ 283752 h 314900"/>
              <a:gd name="connsiteX19" fmla="*/ 53654 w 314899"/>
              <a:gd name="connsiteY19" fmla="*/ 283752 h 314900"/>
              <a:gd name="connsiteX20" fmla="*/ 283392 w 314899"/>
              <a:gd name="connsiteY20" fmla="*/ 54014 h 314900"/>
              <a:gd name="connsiteX21" fmla="*/ 283392 w 314899"/>
              <a:gd name="connsiteY21" fmla="*/ 268088 h 314900"/>
              <a:gd name="connsiteX22" fmla="*/ 31508 w 314899"/>
              <a:gd name="connsiteY22" fmla="*/ 261426 h 314900"/>
              <a:gd name="connsiteX23" fmla="*/ 31508 w 314899"/>
              <a:gd name="connsiteY23" fmla="*/ 47352 h 314900"/>
              <a:gd name="connsiteX24" fmla="*/ 47352 w 314899"/>
              <a:gd name="connsiteY24" fmla="*/ 31508 h 314900"/>
              <a:gd name="connsiteX25" fmla="*/ 261426 w 314899"/>
              <a:gd name="connsiteY25" fmla="*/ 31508 h 314900"/>
              <a:gd name="connsiteX26" fmla="*/ 31508 w 314899"/>
              <a:gd name="connsiteY26" fmla="*/ 261426 h 314900"/>
              <a:gd name="connsiteX27" fmla="*/ 267728 w 314899"/>
              <a:gd name="connsiteY27" fmla="*/ 0 h 314900"/>
              <a:gd name="connsiteX28" fmla="*/ 47172 w 314899"/>
              <a:gd name="connsiteY28" fmla="*/ 0 h 314900"/>
              <a:gd name="connsiteX29" fmla="*/ 0 w 314899"/>
              <a:gd name="connsiteY29" fmla="*/ 47172 h 314900"/>
              <a:gd name="connsiteX30" fmla="*/ 0 w 314899"/>
              <a:gd name="connsiteY30" fmla="*/ 267728 h 314900"/>
              <a:gd name="connsiteX31" fmla="*/ 47172 w 314899"/>
              <a:gd name="connsiteY31" fmla="*/ 314900 h 314900"/>
              <a:gd name="connsiteX32" fmla="*/ 267728 w 314899"/>
              <a:gd name="connsiteY32" fmla="*/ 314900 h 314900"/>
              <a:gd name="connsiteX33" fmla="*/ 314900 w 314899"/>
              <a:gd name="connsiteY33" fmla="*/ 267728 h 314900"/>
              <a:gd name="connsiteX34" fmla="*/ 314900 w 314899"/>
              <a:gd name="connsiteY34" fmla="*/ 47172 h 314900"/>
              <a:gd name="connsiteX35" fmla="*/ 267728 w 314899"/>
              <a:gd name="connsiteY35" fmla="*/ 0 h 314900"/>
              <a:gd name="connsiteX36" fmla="*/ 141696 w 314899"/>
              <a:gd name="connsiteY36" fmla="*/ 63016 h 314900"/>
              <a:gd name="connsiteX37" fmla="*/ 78680 w 314899"/>
              <a:gd name="connsiteY37" fmla="*/ 63016 h 314900"/>
              <a:gd name="connsiteX38" fmla="*/ 62836 w 314899"/>
              <a:gd name="connsiteY38" fmla="*/ 78860 h 314900"/>
              <a:gd name="connsiteX39" fmla="*/ 78680 w 314899"/>
              <a:gd name="connsiteY39" fmla="*/ 94704 h 314900"/>
              <a:gd name="connsiteX40" fmla="*/ 141696 w 314899"/>
              <a:gd name="connsiteY40" fmla="*/ 94704 h 314900"/>
              <a:gd name="connsiteX41" fmla="*/ 157540 w 314899"/>
              <a:gd name="connsiteY41" fmla="*/ 78860 h 314900"/>
              <a:gd name="connsiteX42" fmla="*/ 141696 w 314899"/>
              <a:gd name="connsiteY42" fmla="*/ 63016 h 3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4899" h="314900">
                <a:moveTo>
                  <a:pt x="173204" y="236400"/>
                </a:moveTo>
                <a:lnTo>
                  <a:pt x="189048" y="236400"/>
                </a:lnTo>
                <a:lnTo>
                  <a:pt x="189048" y="252244"/>
                </a:lnTo>
                <a:cubicBezTo>
                  <a:pt x="189048" y="260886"/>
                  <a:pt x="196070" y="268088"/>
                  <a:pt x="204892" y="268088"/>
                </a:cubicBezTo>
                <a:cubicBezTo>
                  <a:pt x="213714" y="268088"/>
                  <a:pt x="220736" y="261066"/>
                  <a:pt x="220736" y="252244"/>
                </a:cubicBezTo>
                <a:lnTo>
                  <a:pt x="220736" y="236400"/>
                </a:lnTo>
                <a:lnTo>
                  <a:pt x="236580" y="236400"/>
                </a:lnTo>
                <a:cubicBezTo>
                  <a:pt x="245222" y="236400"/>
                  <a:pt x="252244" y="229378"/>
                  <a:pt x="252244" y="220556"/>
                </a:cubicBezTo>
                <a:cubicBezTo>
                  <a:pt x="252244" y="211734"/>
                  <a:pt x="245222" y="204712"/>
                  <a:pt x="236580" y="204712"/>
                </a:cubicBezTo>
                <a:lnTo>
                  <a:pt x="220736" y="204712"/>
                </a:lnTo>
                <a:lnTo>
                  <a:pt x="220736" y="189048"/>
                </a:lnTo>
                <a:cubicBezTo>
                  <a:pt x="220736" y="180406"/>
                  <a:pt x="213714" y="173204"/>
                  <a:pt x="204892" y="173204"/>
                </a:cubicBezTo>
                <a:cubicBezTo>
                  <a:pt x="196070" y="173204"/>
                  <a:pt x="189048" y="180226"/>
                  <a:pt x="189048" y="189048"/>
                </a:cubicBezTo>
                <a:lnTo>
                  <a:pt x="189048" y="204712"/>
                </a:lnTo>
                <a:lnTo>
                  <a:pt x="173204" y="204712"/>
                </a:lnTo>
                <a:cubicBezTo>
                  <a:pt x="164562" y="204712"/>
                  <a:pt x="157360" y="211734"/>
                  <a:pt x="157360" y="220556"/>
                </a:cubicBezTo>
                <a:cubicBezTo>
                  <a:pt x="157360" y="229378"/>
                  <a:pt x="164382" y="236400"/>
                  <a:pt x="173204" y="236400"/>
                </a:cubicBezTo>
                <a:moveTo>
                  <a:pt x="283572" y="267908"/>
                </a:moveTo>
                <a:cubicBezTo>
                  <a:pt x="283572" y="276550"/>
                  <a:pt x="276550" y="283752"/>
                  <a:pt x="267728" y="283752"/>
                </a:cubicBezTo>
                <a:lnTo>
                  <a:pt x="53654" y="283752"/>
                </a:lnTo>
                <a:lnTo>
                  <a:pt x="283392" y="54014"/>
                </a:lnTo>
                <a:lnTo>
                  <a:pt x="283392" y="268088"/>
                </a:lnTo>
                <a:close/>
                <a:moveTo>
                  <a:pt x="31508" y="261426"/>
                </a:moveTo>
                <a:lnTo>
                  <a:pt x="31508" y="47352"/>
                </a:lnTo>
                <a:cubicBezTo>
                  <a:pt x="31508" y="38710"/>
                  <a:pt x="38530" y="31508"/>
                  <a:pt x="47352" y="31508"/>
                </a:cubicBezTo>
                <a:lnTo>
                  <a:pt x="261426" y="31508"/>
                </a:lnTo>
                <a:lnTo>
                  <a:pt x="31508" y="261426"/>
                </a:lnTo>
                <a:close/>
                <a:moveTo>
                  <a:pt x="267728" y="0"/>
                </a:moveTo>
                <a:lnTo>
                  <a:pt x="47172" y="0"/>
                </a:lnTo>
                <a:cubicBezTo>
                  <a:pt x="21065" y="0"/>
                  <a:pt x="0" y="21245"/>
                  <a:pt x="0" y="47172"/>
                </a:cubicBezTo>
                <a:lnTo>
                  <a:pt x="0" y="267728"/>
                </a:lnTo>
                <a:cubicBezTo>
                  <a:pt x="0" y="293835"/>
                  <a:pt x="21245" y="314900"/>
                  <a:pt x="47172" y="314900"/>
                </a:cubicBezTo>
                <a:lnTo>
                  <a:pt x="267728" y="314900"/>
                </a:lnTo>
                <a:cubicBezTo>
                  <a:pt x="293835" y="314900"/>
                  <a:pt x="314900" y="293655"/>
                  <a:pt x="314900" y="267728"/>
                </a:cubicBezTo>
                <a:lnTo>
                  <a:pt x="314900" y="47172"/>
                </a:lnTo>
                <a:cubicBezTo>
                  <a:pt x="314900" y="21065"/>
                  <a:pt x="293655" y="0"/>
                  <a:pt x="267728" y="0"/>
                </a:cubicBezTo>
                <a:moveTo>
                  <a:pt x="141696" y="63016"/>
                </a:moveTo>
                <a:lnTo>
                  <a:pt x="78680" y="63016"/>
                </a:lnTo>
                <a:cubicBezTo>
                  <a:pt x="70038" y="63016"/>
                  <a:pt x="62836" y="70038"/>
                  <a:pt x="62836" y="78860"/>
                </a:cubicBezTo>
                <a:cubicBezTo>
                  <a:pt x="62836" y="87682"/>
                  <a:pt x="69858" y="94704"/>
                  <a:pt x="78680" y="94704"/>
                </a:cubicBezTo>
                <a:lnTo>
                  <a:pt x="141696" y="94704"/>
                </a:lnTo>
                <a:cubicBezTo>
                  <a:pt x="150338" y="94704"/>
                  <a:pt x="157540" y="87682"/>
                  <a:pt x="157540" y="78860"/>
                </a:cubicBezTo>
                <a:cubicBezTo>
                  <a:pt x="157540" y="70038"/>
                  <a:pt x="150518" y="63016"/>
                  <a:pt x="141696" y="63016"/>
                </a:cubicBezTo>
              </a:path>
            </a:pathLst>
          </a:custGeom>
          <a:solidFill>
            <a:srgbClr val="D9291C"/>
          </a:solidFill>
          <a:ln w="17992"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890559C3-0755-72E0-36DF-4C31C7BD2376}"/>
              </a:ext>
            </a:extLst>
          </p:cNvPr>
          <p:cNvSpPr/>
          <p:nvPr/>
        </p:nvSpPr>
        <p:spPr>
          <a:xfrm>
            <a:off x="5942240" y="3267319"/>
            <a:ext cx="315057" cy="314899"/>
          </a:xfrm>
          <a:custGeom>
            <a:avLst/>
            <a:gdLst>
              <a:gd name="connsiteX0" fmla="*/ 94524 w 315057"/>
              <a:gd name="connsiteY0" fmla="*/ 175904 h 314899"/>
              <a:gd name="connsiteX1" fmla="*/ 187968 w 315057"/>
              <a:gd name="connsiteY1" fmla="*/ 82461 h 314899"/>
              <a:gd name="connsiteX2" fmla="*/ 232619 w 315057"/>
              <a:gd name="connsiteY2" fmla="*/ 127112 h 314899"/>
              <a:gd name="connsiteX3" fmla="*/ 139176 w 315057"/>
              <a:gd name="connsiteY3" fmla="*/ 220556 h 314899"/>
              <a:gd name="connsiteX4" fmla="*/ 94524 w 315057"/>
              <a:gd name="connsiteY4" fmla="*/ 220556 h 314899"/>
              <a:gd name="connsiteX5" fmla="*/ 94524 w 315057"/>
              <a:gd name="connsiteY5" fmla="*/ 175904 h 314899"/>
              <a:gd name="connsiteX6" fmla="*/ 232439 w 315057"/>
              <a:gd name="connsiteY6" fmla="*/ 37990 h 314899"/>
              <a:gd name="connsiteX7" fmla="*/ 277091 w 315057"/>
              <a:gd name="connsiteY7" fmla="*/ 82641 h 314899"/>
              <a:gd name="connsiteX8" fmla="*/ 254765 w 315057"/>
              <a:gd name="connsiteY8" fmla="*/ 104967 h 314899"/>
              <a:gd name="connsiteX9" fmla="*/ 210114 w 315057"/>
              <a:gd name="connsiteY9" fmla="*/ 60315 h 314899"/>
              <a:gd name="connsiteX10" fmla="*/ 232439 w 315057"/>
              <a:gd name="connsiteY10" fmla="*/ 37990 h 314899"/>
              <a:gd name="connsiteX11" fmla="*/ 63016 w 315057"/>
              <a:gd name="connsiteY11" fmla="*/ 169423 h 314899"/>
              <a:gd name="connsiteX12" fmla="*/ 63016 w 315057"/>
              <a:gd name="connsiteY12" fmla="*/ 236220 h 314899"/>
              <a:gd name="connsiteX13" fmla="*/ 78860 w 315057"/>
              <a:gd name="connsiteY13" fmla="*/ 252064 h 314899"/>
              <a:gd name="connsiteX14" fmla="*/ 145657 w 315057"/>
              <a:gd name="connsiteY14" fmla="*/ 252064 h 314899"/>
              <a:gd name="connsiteX15" fmla="*/ 156820 w 315057"/>
              <a:gd name="connsiteY15" fmla="*/ 247563 h 314899"/>
              <a:gd name="connsiteX16" fmla="*/ 265748 w 315057"/>
              <a:gd name="connsiteY16" fmla="*/ 138455 h 314899"/>
              <a:gd name="connsiteX17" fmla="*/ 310399 w 315057"/>
              <a:gd name="connsiteY17" fmla="*/ 94704 h 314899"/>
              <a:gd name="connsiteX18" fmla="*/ 310399 w 315057"/>
              <a:gd name="connsiteY18" fmla="*/ 72378 h 314899"/>
              <a:gd name="connsiteX19" fmla="*/ 310399 w 315057"/>
              <a:gd name="connsiteY19" fmla="*/ 72378 h 314899"/>
              <a:gd name="connsiteX20" fmla="*/ 243602 w 315057"/>
              <a:gd name="connsiteY20" fmla="*/ 4861 h 314899"/>
              <a:gd name="connsiteX21" fmla="*/ 221276 w 315057"/>
              <a:gd name="connsiteY21" fmla="*/ 4861 h 314899"/>
              <a:gd name="connsiteX22" fmla="*/ 221276 w 315057"/>
              <a:gd name="connsiteY22" fmla="*/ 4861 h 314899"/>
              <a:gd name="connsiteX23" fmla="*/ 176805 w 315057"/>
              <a:gd name="connsiteY23" fmla="*/ 49513 h 314899"/>
              <a:gd name="connsiteX24" fmla="*/ 67517 w 315057"/>
              <a:gd name="connsiteY24" fmla="*/ 158620 h 314899"/>
              <a:gd name="connsiteX25" fmla="*/ 63016 w 315057"/>
              <a:gd name="connsiteY25" fmla="*/ 169783 h 314899"/>
              <a:gd name="connsiteX26" fmla="*/ 299236 w 315057"/>
              <a:gd name="connsiteY26" fmla="*/ 157540 h 314899"/>
              <a:gd name="connsiteX27" fmla="*/ 283392 w 315057"/>
              <a:gd name="connsiteY27" fmla="*/ 173384 h 314899"/>
              <a:gd name="connsiteX28" fmla="*/ 283392 w 315057"/>
              <a:gd name="connsiteY28" fmla="*/ 267908 h 314899"/>
              <a:gd name="connsiteX29" fmla="*/ 267728 w 315057"/>
              <a:gd name="connsiteY29" fmla="*/ 283572 h 314899"/>
              <a:gd name="connsiteX30" fmla="*/ 47172 w 315057"/>
              <a:gd name="connsiteY30" fmla="*/ 283572 h 314899"/>
              <a:gd name="connsiteX31" fmla="*/ 31508 w 315057"/>
              <a:gd name="connsiteY31" fmla="*/ 267908 h 314899"/>
              <a:gd name="connsiteX32" fmla="*/ 31508 w 315057"/>
              <a:gd name="connsiteY32" fmla="*/ 47352 h 314899"/>
              <a:gd name="connsiteX33" fmla="*/ 47172 w 315057"/>
              <a:gd name="connsiteY33" fmla="*/ 31688 h 314899"/>
              <a:gd name="connsiteX34" fmla="*/ 141696 w 315057"/>
              <a:gd name="connsiteY34" fmla="*/ 31688 h 314899"/>
              <a:gd name="connsiteX35" fmla="*/ 157540 w 315057"/>
              <a:gd name="connsiteY35" fmla="*/ 15844 h 314899"/>
              <a:gd name="connsiteX36" fmla="*/ 141696 w 315057"/>
              <a:gd name="connsiteY36" fmla="*/ 0 h 314899"/>
              <a:gd name="connsiteX37" fmla="*/ 47172 w 315057"/>
              <a:gd name="connsiteY37" fmla="*/ 0 h 314899"/>
              <a:gd name="connsiteX38" fmla="*/ 0 w 315057"/>
              <a:gd name="connsiteY38" fmla="*/ 47172 h 314899"/>
              <a:gd name="connsiteX39" fmla="*/ 0 w 315057"/>
              <a:gd name="connsiteY39" fmla="*/ 267728 h 314899"/>
              <a:gd name="connsiteX40" fmla="*/ 47172 w 315057"/>
              <a:gd name="connsiteY40" fmla="*/ 314900 h 314899"/>
              <a:gd name="connsiteX41" fmla="*/ 267728 w 315057"/>
              <a:gd name="connsiteY41" fmla="*/ 314900 h 314899"/>
              <a:gd name="connsiteX42" fmla="*/ 314900 w 315057"/>
              <a:gd name="connsiteY42" fmla="*/ 267728 h 314899"/>
              <a:gd name="connsiteX43" fmla="*/ 314900 w 315057"/>
              <a:gd name="connsiteY43" fmla="*/ 173204 h 314899"/>
              <a:gd name="connsiteX44" fmla="*/ 299056 w 315057"/>
              <a:gd name="connsiteY44" fmla="*/ 157360 h 3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15057" h="314899">
                <a:moveTo>
                  <a:pt x="94524" y="175904"/>
                </a:moveTo>
                <a:lnTo>
                  <a:pt x="187968" y="82461"/>
                </a:lnTo>
                <a:lnTo>
                  <a:pt x="232619" y="127112"/>
                </a:lnTo>
                <a:lnTo>
                  <a:pt x="139176" y="220556"/>
                </a:lnTo>
                <a:lnTo>
                  <a:pt x="94524" y="220556"/>
                </a:lnTo>
                <a:lnTo>
                  <a:pt x="94524" y="175904"/>
                </a:lnTo>
                <a:close/>
                <a:moveTo>
                  <a:pt x="232439" y="37990"/>
                </a:moveTo>
                <a:lnTo>
                  <a:pt x="277091" y="82641"/>
                </a:lnTo>
                <a:lnTo>
                  <a:pt x="254765" y="104967"/>
                </a:lnTo>
                <a:lnTo>
                  <a:pt x="210114" y="60315"/>
                </a:lnTo>
                <a:lnTo>
                  <a:pt x="232439" y="37990"/>
                </a:lnTo>
                <a:close/>
                <a:moveTo>
                  <a:pt x="63016" y="169423"/>
                </a:moveTo>
                <a:lnTo>
                  <a:pt x="63016" y="236220"/>
                </a:lnTo>
                <a:cubicBezTo>
                  <a:pt x="63016" y="244862"/>
                  <a:pt x="70038" y="252064"/>
                  <a:pt x="78860" y="252064"/>
                </a:cubicBezTo>
                <a:lnTo>
                  <a:pt x="145657" y="252064"/>
                </a:lnTo>
                <a:cubicBezTo>
                  <a:pt x="149798" y="252064"/>
                  <a:pt x="153939" y="250443"/>
                  <a:pt x="156820" y="247563"/>
                </a:cubicBezTo>
                <a:lnTo>
                  <a:pt x="265748" y="138455"/>
                </a:lnTo>
                <a:lnTo>
                  <a:pt x="310399" y="94704"/>
                </a:lnTo>
                <a:cubicBezTo>
                  <a:pt x="316521" y="88582"/>
                  <a:pt x="316700" y="78680"/>
                  <a:pt x="310399" y="72378"/>
                </a:cubicBezTo>
                <a:cubicBezTo>
                  <a:pt x="310399" y="72378"/>
                  <a:pt x="310399" y="72378"/>
                  <a:pt x="310399" y="72378"/>
                </a:cubicBezTo>
                <a:lnTo>
                  <a:pt x="243602" y="4861"/>
                </a:lnTo>
                <a:cubicBezTo>
                  <a:pt x="237480" y="-1260"/>
                  <a:pt x="227578" y="-1440"/>
                  <a:pt x="221276" y="4861"/>
                </a:cubicBezTo>
                <a:cubicBezTo>
                  <a:pt x="221276" y="4861"/>
                  <a:pt x="221276" y="4861"/>
                  <a:pt x="221276" y="4861"/>
                </a:cubicBezTo>
                <a:lnTo>
                  <a:pt x="176805" y="49513"/>
                </a:lnTo>
                <a:lnTo>
                  <a:pt x="67517" y="158620"/>
                </a:lnTo>
                <a:cubicBezTo>
                  <a:pt x="64636" y="161681"/>
                  <a:pt x="63016" y="165642"/>
                  <a:pt x="63016" y="169783"/>
                </a:cubicBezTo>
                <a:moveTo>
                  <a:pt x="299236" y="157540"/>
                </a:moveTo>
                <a:cubicBezTo>
                  <a:pt x="290594" y="157540"/>
                  <a:pt x="283392" y="164562"/>
                  <a:pt x="283392" y="173384"/>
                </a:cubicBezTo>
                <a:lnTo>
                  <a:pt x="283392" y="267908"/>
                </a:lnTo>
                <a:cubicBezTo>
                  <a:pt x="283392" y="276550"/>
                  <a:pt x="276370" y="283572"/>
                  <a:pt x="267728" y="283572"/>
                </a:cubicBezTo>
                <a:lnTo>
                  <a:pt x="47172" y="283572"/>
                </a:lnTo>
                <a:cubicBezTo>
                  <a:pt x="38530" y="283572"/>
                  <a:pt x="31508" y="276550"/>
                  <a:pt x="31508" y="267908"/>
                </a:cubicBezTo>
                <a:lnTo>
                  <a:pt x="31508" y="47352"/>
                </a:lnTo>
                <a:cubicBezTo>
                  <a:pt x="31508" y="38710"/>
                  <a:pt x="38530" y="31688"/>
                  <a:pt x="47172" y="31688"/>
                </a:cubicBezTo>
                <a:lnTo>
                  <a:pt x="141696" y="31688"/>
                </a:lnTo>
                <a:cubicBezTo>
                  <a:pt x="150338" y="31688"/>
                  <a:pt x="157540" y="24666"/>
                  <a:pt x="157540" y="15844"/>
                </a:cubicBezTo>
                <a:cubicBezTo>
                  <a:pt x="157540" y="7022"/>
                  <a:pt x="150519" y="0"/>
                  <a:pt x="141696" y="0"/>
                </a:cubicBezTo>
                <a:lnTo>
                  <a:pt x="47172" y="0"/>
                </a:lnTo>
                <a:cubicBezTo>
                  <a:pt x="21066" y="0"/>
                  <a:pt x="0" y="21245"/>
                  <a:pt x="0" y="47172"/>
                </a:cubicBezTo>
                <a:lnTo>
                  <a:pt x="0" y="267728"/>
                </a:lnTo>
                <a:cubicBezTo>
                  <a:pt x="0" y="293835"/>
                  <a:pt x="21246" y="314900"/>
                  <a:pt x="47172" y="314900"/>
                </a:cubicBezTo>
                <a:lnTo>
                  <a:pt x="267728" y="314900"/>
                </a:lnTo>
                <a:cubicBezTo>
                  <a:pt x="293835" y="314900"/>
                  <a:pt x="314900" y="293655"/>
                  <a:pt x="314900" y="267728"/>
                </a:cubicBezTo>
                <a:lnTo>
                  <a:pt x="314900" y="173204"/>
                </a:lnTo>
                <a:cubicBezTo>
                  <a:pt x="314900" y="164562"/>
                  <a:pt x="307878" y="157360"/>
                  <a:pt x="299056" y="157360"/>
                </a:cubicBezTo>
              </a:path>
            </a:pathLst>
          </a:custGeom>
          <a:solidFill>
            <a:srgbClr val="D9291C"/>
          </a:solidFill>
          <a:ln w="17992"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B8D5DAD9-D853-4F0F-9B1F-D91A9096FCF4}"/>
              </a:ext>
            </a:extLst>
          </p:cNvPr>
          <p:cNvSpPr/>
          <p:nvPr/>
        </p:nvSpPr>
        <p:spPr>
          <a:xfrm>
            <a:off x="4562730" y="3363103"/>
            <a:ext cx="315260" cy="252064"/>
          </a:xfrm>
          <a:custGeom>
            <a:avLst/>
            <a:gdLst>
              <a:gd name="connsiteX0" fmla="*/ 299416 w 315260"/>
              <a:gd name="connsiteY0" fmla="*/ 94524 h 252064"/>
              <a:gd name="connsiteX1" fmla="*/ 173384 w 315260"/>
              <a:gd name="connsiteY1" fmla="*/ 94524 h 252064"/>
              <a:gd name="connsiteX2" fmla="*/ 157540 w 315260"/>
              <a:gd name="connsiteY2" fmla="*/ 110368 h 252064"/>
              <a:gd name="connsiteX3" fmla="*/ 173384 w 315260"/>
              <a:gd name="connsiteY3" fmla="*/ 126212 h 252064"/>
              <a:gd name="connsiteX4" fmla="*/ 299416 w 315260"/>
              <a:gd name="connsiteY4" fmla="*/ 126212 h 252064"/>
              <a:gd name="connsiteX5" fmla="*/ 315260 w 315260"/>
              <a:gd name="connsiteY5" fmla="*/ 110368 h 252064"/>
              <a:gd name="connsiteX6" fmla="*/ 299416 w 315260"/>
              <a:gd name="connsiteY6" fmla="*/ 94524 h 252064"/>
              <a:gd name="connsiteX7" fmla="*/ 299416 w 315260"/>
              <a:gd name="connsiteY7" fmla="*/ 157540 h 252064"/>
              <a:gd name="connsiteX8" fmla="*/ 15844 w 315260"/>
              <a:gd name="connsiteY8" fmla="*/ 157540 h 252064"/>
              <a:gd name="connsiteX9" fmla="*/ 0 w 315260"/>
              <a:gd name="connsiteY9" fmla="*/ 173384 h 252064"/>
              <a:gd name="connsiteX10" fmla="*/ 15844 w 315260"/>
              <a:gd name="connsiteY10" fmla="*/ 189228 h 252064"/>
              <a:gd name="connsiteX11" fmla="*/ 299416 w 315260"/>
              <a:gd name="connsiteY11" fmla="*/ 189228 h 252064"/>
              <a:gd name="connsiteX12" fmla="*/ 315260 w 315260"/>
              <a:gd name="connsiteY12" fmla="*/ 173384 h 252064"/>
              <a:gd name="connsiteX13" fmla="*/ 299416 w 315260"/>
              <a:gd name="connsiteY13" fmla="*/ 157540 h 252064"/>
              <a:gd name="connsiteX14" fmla="*/ 173384 w 315260"/>
              <a:gd name="connsiteY14" fmla="*/ 220556 h 252064"/>
              <a:gd name="connsiteX15" fmla="*/ 15844 w 315260"/>
              <a:gd name="connsiteY15" fmla="*/ 220556 h 252064"/>
              <a:gd name="connsiteX16" fmla="*/ 0 w 315260"/>
              <a:gd name="connsiteY16" fmla="*/ 236400 h 252064"/>
              <a:gd name="connsiteX17" fmla="*/ 15844 w 315260"/>
              <a:gd name="connsiteY17" fmla="*/ 252064 h 252064"/>
              <a:gd name="connsiteX18" fmla="*/ 173384 w 315260"/>
              <a:gd name="connsiteY18" fmla="*/ 252064 h 252064"/>
              <a:gd name="connsiteX19" fmla="*/ 189228 w 315260"/>
              <a:gd name="connsiteY19" fmla="*/ 236400 h 252064"/>
              <a:gd name="connsiteX20" fmla="*/ 173384 w 315260"/>
              <a:gd name="connsiteY20" fmla="*/ 220556 h 252064"/>
              <a:gd name="connsiteX21" fmla="*/ 173384 w 315260"/>
              <a:gd name="connsiteY21" fmla="*/ 63016 h 252064"/>
              <a:gd name="connsiteX22" fmla="*/ 299416 w 315260"/>
              <a:gd name="connsiteY22" fmla="*/ 63016 h 252064"/>
              <a:gd name="connsiteX23" fmla="*/ 315260 w 315260"/>
              <a:gd name="connsiteY23" fmla="*/ 47172 h 252064"/>
              <a:gd name="connsiteX24" fmla="*/ 299416 w 315260"/>
              <a:gd name="connsiteY24" fmla="*/ 31328 h 252064"/>
              <a:gd name="connsiteX25" fmla="*/ 173384 w 315260"/>
              <a:gd name="connsiteY25" fmla="*/ 31328 h 252064"/>
              <a:gd name="connsiteX26" fmla="*/ 157540 w 315260"/>
              <a:gd name="connsiteY26" fmla="*/ 47172 h 252064"/>
              <a:gd name="connsiteX27" fmla="*/ 173384 w 315260"/>
              <a:gd name="connsiteY27" fmla="*/ 63016 h 252064"/>
              <a:gd name="connsiteX28" fmla="*/ 31688 w 315260"/>
              <a:gd name="connsiteY28" fmla="*/ 31508 h 252064"/>
              <a:gd name="connsiteX29" fmla="*/ 94704 w 315260"/>
              <a:gd name="connsiteY29" fmla="*/ 31508 h 252064"/>
              <a:gd name="connsiteX30" fmla="*/ 94704 w 315260"/>
              <a:gd name="connsiteY30" fmla="*/ 94524 h 252064"/>
              <a:gd name="connsiteX31" fmla="*/ 31688 w 315260"/>
              <a:gd name="connsiteY31" fmla="*/ 94524 h 252064"/>
              <a:gd name="connsiteX32" fmla="*/ 31688 w 315260"/>
              <a:gd name="connsiteY32" fmla="*/ 31508 h 252064"/>
              <a:gd name="connsiteX33" fmla="*/ 15844 w 315260"/>
              <a:gd name="connsiteY33" fmla="*/ 126032 h 252064"/>
              <a:gd name="connsiteX34" fmla="*/ 110368 w 315260"/>
              <a:gd name="connsiteY34" fmla="*/ 126032 h 252064"/>
              <a:gd name="connsiteX35" fmla="*/ 126212 w 315260"/>
              <a:gd name="connsiteY35" fmla="*/ 110188 h 252064"/>
              <a:gd name="connsiteX36" fmla="*/ 126212 w 315260"/>
              <a:gd name="connsiteY36" fmla="*/ 15664 h 252064"/>
              <a:gd name="connsiteX37" fmla="*/ 110368 w 315260"/>
              <a:gd name="connsiteY37" fmla="*/ 0 h 252064"/>
              <a:gd name="connsiteX38" fmla="*/ 15844 w 315260"/>
              <a:gd name="connsiteY38" fmla="*/ 0 h 252064"/>
              <a:gd name="connsiteX39" fmla="*/ 0 w 315260"/>
              <a:gd name="connsiteY39" fmla="*/ 15664 h 252064"/>
              <a:gd name="connsiteX40" fmla="*/ 0 w 315260"/>
              <a:gd name="connsiteY40" fmla="*/ 110188 h 252064"/>
              <a:gd name="connsiteX41" fmla="*/ 15844 w 315260"/>
              <a:gd name="connsiteY41" fmla="*/ 126032 h 25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5260" h="252064">
                <a:moveTo>
                  <a:pt x="299416" y="94524"/>
                </a:moveTo>
                <a:lnTo>
                  <a:pt x="173384" y="94524"/>
                </a:lnTo>
                <a:cubicBezTo>
                  <a:pt x="164742" y="94524"/>
                  <a:pt x="157540" y="101546"/>
                  <a:pt x="157540" y="110368"/>
                </a:cubicBezTo>
                <a:cubicBezTo>
                  <a:pt x="157540" y="119190"/>
                  <a:pt x="164562" y="126212"/>
                  <a:pt x="173384" y="126212"/>
                </a:cubicBezTo>
                <a:lnTo>
                  <a:pt x="299416" y="126212"/>
                </a:lnTo>
                <a:cubicBezTo>
                  <a:pt x="308058" y="126212"/>
                  <a:pt x="315260" y="119190"/>
                  <a:pt x="315260" y="110368"/>
                </a:cubicBezTo>
                <a:cubicBezTo>
                  <a:pt x="315260" y="101546"/>
                  <a:pt x="308239" y="94524"/>
                  <a:pt x="299416" y="94524"/>
                </a:cubicBezTo>
                <a:moveTo>
                  <a:pt x="299416" y="157540"/>
                </a:moveTo>
                <a:lnTo>
                  <a:pt x="15844" y="157540"/>
                </a:lnTo>
                <a:cubicBezTo>
                  <a:pt x="7202" y="157540"/>
                  <a:pt x="0" y="164562"/>
                  <a:pt x="0" y="173384"/>
                </a:cubicBezTo>
                <a:cubicBezTo>
                  <a:pt x="0" y="182206"/>
                  <a:pt x="7022" y="189228"/>
                  <a:pt x="15844" y="189228"/>
                </a:cubicBezTo>
                <a:lnTo>
                  <a:pt x="299416" y="189228"/>
                </a:lnTo>
                <a:cubicBezTo>
                  <a:pt x="308058" y="189228"/>
                  <a:pt x="315260" y="182206"/>
                  <a:pt x="315260" y="173384"/>
                </a:cubicBezTo>
                <a:cubicBezTo>
                  <a:pt x="315260" y="164562"/>
                  <a:pt x="308239" y="157540"/>
                  <a:pt x="299416" y="157540"/>
                </a:cubicBezTo>
                <a:moveTo>
                  <a:pt x="173384" y="220556"/>
                </a:moveTo>
                <a:lnTo>
                  <a:pt x="15844" y="220556"/>
                </a:lnTo>
                <a:cubicBezTo>
                  <a:pt x="7202" y="220556"/>
                  <a:pt x="0" y="227578"/>
                  <a:pt x="0" y="236400"/>
                </a:cubicBezTo>
                <a:cubicBezTo>
                  <a:pt x="0" y="245222"/>
                  <a:pt x="7022" y="252064"/>
                  <a:pt x="15844" y="252064"/>
                </a:cubicBezTo>
                <a:lnTo>
                  <a:pt x="173384" y="252064"/>
                </a:lnTo>
                <a:cubicBezTo>
                  <a:pt x="182026" y="252064"/>
                  <a:pt x="189228" y="245042"/>
                  <a:pt x="189228" y="236400"/>
                </a:cubicBezTo>
                <a:cubicBezTo>
                  <a:pt x="189228" y="227758"/>
                  <a:pt x="182206" y="220556"/>
                  <a:pt x="173384" y="220556"/>
                </a:cubicBezTo>
                <a:moveTo>
                  <a:pt x="173384" y="63016"/>
                </a:moveTo>
                <a:lnTo>
                  <a:pt x="299416" y="63016"/>
                </a:lnTo>
                <a:cubicBezTo>
                  <a:pt x="308058" y="63016"/>
                  <a:pt x="315260" y="55994"/>
                  <a:pt x="315260" y="47172"/>
                </a:cubicBezTo>
                <a:cubicBezTo>
                  <a:pt x="315260" y="38350"/>
                  <a:pt x="308239" y="31328"/>
                  <a:pt x="299416" y="31328"/>
                </a:cubicBezTo>
                <a:lnTo>
                  <a:pt x="173384" y="31328"/>
                </a:lnTo>
                <a:cubicBezTo>
                  <a:pt x="164742" y="31328"/>
                  <a:pt x="157540" y="38350"/>
                  <a:pt x="157540" y="47172"/>
                </a:cubicBezTo>
                <a:cubicBezTo>
                  <a:pt x="157540" y="55994"/>
                  <a:pt x="164562" y="63016"/>
                  <a:pt x="173384" y="63016"/>
                </a:cubicBezTo>
                <a:moveTo>
                  <a:pt x="31688" y="31508"/>
                </a:moveTo>
                <a:lnTo>
                  <a:pt x="94704" y="31508"/>
                </a:lnTo>
                <a:lnTo>
                  <a:pt x="94704" y="94524"/>
                </a:lnTo>
                <a:lnTo>
                  <a:pt x="31688" y="94524"/>
                </a:lnTo>
                <a:lnTo>
                  <a:pt x="31688" y="31508"/>
                </a:lnTo>
                <a:close/>
                <a:moveTo>
                  <a:pt x="15844" y="126032"/>
                </a:moveTo>
                <a:lnTo>
                  <a:pt x="110368" y="126032"/>
                </a:lnTo>
                <a:cubicBezTo>
                  <a:pt x="119010" y="126032"/>
                  <a:pt x="126212" y="119010"/>
                  <a:pt x="126212" y="110188"/>
                </a:cubicBezTo>
                <a:lnTo>
                  <a:pt x="126212" y="15664"/>
                </a:lnTo>
                <a:cubicBezTo>
                  <a:pt x="126212" y="7022"/>
                  <a:pt x="119190" y="0"/>
                  <a:pt x="110368" y="0"/>
                </a:cubicBezTo>
                <a:lnTo>
                  <a:pt x="15844" y="0"/>
                </a:lnTo>
                <a:cubicBezTo>
                  <a:pt x="7202" y="0"/>
                  <a:pt x="0" y="7022"/>
                  <a:pt x="0" y="15664"/>
                </a:cubicBezTo>
                <a:lnTo>
                  <a:pt x="0" y="110188"/>
                </a:lnTo>
                <a:cubicBezTo>
                  <a:pt x="0" y="118830"/>
                  <a:pt x="7022" y="126032"/>
                  <a:pt x="15844" y="126032"/>
                </a:cubicBezTo>
              </a:path>
            </a:pathLst>
          </a:custGeom>
          <a:solidFill>
            <a:srgbClr val="D9291C"/>
          </a:solidFill>
          <a:ln w="17992"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405753BE-5B0D-82AE-3C8F-640FEC941DD8}"/>
              </a:ext>
            </a:extLst>
          </p:cNvPr>
          <p:cNvSpPr/>
          <p:nvPr/>
        </p:nvSpPr>
        <p:spPr>
          <a:xfrm>
            <a:off x="11459742" y="1871964"/>
            <a:ext cx="315260" cy="315080"/>
          </a:xfrm>
          <a:custGeom>
            <a:avLst/>
            <a:gdLst>
              <a:gd name="connsiteX0" fmla="*/ 220556 w 315260"/>
              <a:gd name="connsiteY0" fmla="*/ 78860 h 315080"/>
              <a:gd name="connsiteX1" fmla="*/ 204713 w 315260"/>
              <a:gd name="connsiteY1" fmla="*/ 94704 h 315080"/>
              <a:gd name="connsiteX2" fmla="*/ 220556 w 315260"/>
              <a:gd name="connsiteY2" fmla="*/ 110548 h 315080"/>
              <a:gd name="connsiteX3" fmla="*/ 236400 w 315260"/>
              <a:gd name="connsiteY3" fmla="*/ 94704 h 315080"/>
              <a:gd name="connsiteX4" fmla="*/ 220556 w 315260"/>
              <a:gd name="connsiteY4" fmla="*/ 78860 h 315080"/>
              <a:gd name="connsiteX5" fmla="*/ 220556 w 315260"/>
              <a:gd name="connsiteY5" fmla="*/ 204892 h 315080"/>
              <a:gd name="connsiteX6" fmla="*/ 204713 w 315260"/>
              <a:gd name="connsiteY6" fmla="*/ 220736 h 315080"/>
              <a:gd name="connsiteX7" fmla="*/ 220556 w 315260"/>
              <a:gd name="connsiteY7" fmla="*/ 236580 h 315080"/>
              <a:gd name="connsiteX8" fmla="*/ 236400 w 315260"/>
              <a:gd name="connsiteY8" fmla="*/ 220736 h 315080"/>
              <a:gd name="connsiteX9" fmla="*/ 220556 w 315260"/>
              <a:gd name="connsiteY9" fmla="*/ 204892 h 315080"/>
              <a:gd name="connsiteX10" fmla="*/ 94524 w 315260"/>
              <a:gd name="connsiteY10" fmla="*/ 78860 h 315080"/>
              <a:gd name="connsiteX11" fmla="*/ 78860 w 315260"/>
              <a:gd name="connsiteY11" fmla="*/ 94704 h 315080"/>
              <a:gd name="connsiteX12" fmla="*/ 94524 w 315260"/>
              <a:gd name="connsiteY12" fmla="*/ 110548 h 315080"/>
              <a:gd name="connsiteX13" fmla="*/ 110368 w 315260"/>
              <a:gd name="connsiteY13" fmla="*/ 94704 h 315080"/>
              <a:gd name="connsiteX14" fmla="*/ 94524 w 315260"/>
              <a:gd name="connsiteY14" fmla="*/ 78860 h 315080"/>
              <a:gd name="connsiteX15" fmla="*/ 157540 w 315260"/>
              <a:gd name="connsiteY15" fmla="*/ 141876 h 315080"/>
              <a:gd name="connsiteX16" fmla="*/ 141697 w 315260"/>
              <a:gd name="connsiteY16" fmla="*/ 157720 h 315080"/>
              <a:gd name="connsiteX17" fmla="*/ 157540 w 315260"/>
              <a:gd name="connsiteY17" fmla="*/ 173564 h 315080"/>
              <a:gd name="connsiteX18" fmla="*/ 173384 w 315260"/>
              <a:gd name="connsiteY18" fmla="*/ 157720 h 315080"/>
              <a:gd name="connsiteX19" fmla="*/ 157540 w 315260"/>
              <a:gd name="connsiteY19" fmla="*/ 141876 h 315080"/>
              <a:gd name="connsiteX20" fmla="*/ 94524 w 315260"/>
              <a:gd name="connsiteY20" fmla="*/ 204892 h 315080"/>
              <a:gd name="connsiteX21" fmla="*/ 78860 w 315260"/>
              <a:gd name="connsiteY21" fmla="*/ 220736 h 315080"/>
              <a:gd name="connsiteX22" fmla="*/ 94524 w 315260"/>
              <a:gd name="connsiteY22" fmla="*/ 236580 h 315080"/>
              <a:gd name="connsiteX23" fmla="*/ 110368 w 315260"/>
              <a:gd name="connsiteY23" fmla="*/ 220736 h 315080"/>
              <a:gd name="connsiteX24" fmla="*/ 94524 w 315260"/>
              <a:gd name="connsiteY24" fmla="*/ 204892 h 315080"/>
              <a:gd name="connsiteX25" fmla="*/ 283572 w 315260"/>
              <a:gd name="connsiteY25" fmla="*/ 236400 h 315080"/>
              <a:gd name="connsiteX26" fmla="*/ 236400 w 315260"/>
              <a:gd name="connsiteY26" fmla="*/ 283572 h 315080"/>
              <a:gd name="connsiteX27" fmla="*/ 78860 w 315260"/>
              <a:gd name="connsiteY27" fmla="*/ 283572 h 315080"/>
              <a:gd name="connsiteX28" fmla="*/ 31688 w 315260"/>
              <a:gd name="connsiteY28" fmla="*/ 236400 h 315080"/>
              <a:gd name="connsiteX29" fmla="*/ 31688 w 315260"/>
              <a:gd name="connsiteY29" fmla="*/ 78860 h 315080"/>
              <a:gd name="connsiteX30" fmla="*/ 78860 w 315260"/>
              <a:gd name="connsiteY30" fmla="*/ 31688 h 315080"/>
              <a:gd name="connsiteX31" fmla="*/ 236400 w 315260"/>
              <a:gd name="connsiteY31" fmla="*/ 31688 h 315080"/>
              <a:gd name="connsiteX32" fmla="*/ 283572 w 315260"/>
              <a:gd name="connsiteY32" fmla="*/ 78860 h 315080"/>
              <a:gd name="connsiteX33" fmla="*/ 283572 w 315260"/>
              <a:gd name="connsiteY33" fmla="*/ 236400 h 315080"/>
              <a:gd name="connsiteX34" fmla="*/ 236400 w 315260"/>
              <a:gd name="connsiteY34" fmla="*/ 0 h 315080"/>
              <a:gd name="connsiteX35" fmla="*/ 78860 w 315260"/>
              <a:gd name="connsiteY35" fmla="*/ 0 h 315080"/>
              <a:gd name="connsiteX36" fmla="*/ 0 w 315260"/>
              <a:gd name="connsiteY36" fmla="*/ 78860 h 315080"/>
              <a:gd name="connsiteX37" fmla="*/ 0 w 315260"/>
              <a:gd name="connsiteY37" fmla="*/ 236400 h 315080"/>
              <a:gd name="connsiteX38" fmla="*/ 78860 w 315260"/>
              <a:gd name="connsiteY38" fmla="*/ 315080 h 315080"/>
              <a:gd name="connsiteX39" fmla="*/ 236400 w 315260"/>
              <a:gd name="connsiteY39" fmla="*/ 315080 h 315080"/>
              <a:gd name="connsiteX40" fmla="*/ 315260 w 315260"/>
              <a:gd name="connsiteY40" fmla="*/ 236400 h 315080"/>
              <a:gd name="connsiteX41" fmla="*/ 315260 w 315260"/>
              <a:gd name="connsiteY41" fmla="*/ 78860 h 315080"/>
              <a:gd name="connsiteX42" fmla="*/ 236400 w 315260"/>
              <a:gd name="connsiteY42" fmla="*/ 0 h 31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5260" h="315080">
                <a:moveTo>
                  <a:pt x="220556" y="78860"/>
                </a:moveTo>
                <a:cubicBezTo>
                  <a:pt x="211914" y="78860"/>
                  <a:pt x="204713" y="85882"/>
                  <a:pt x="204713" y="94704"/>
                </a:cubicBezTo>
                <a:cubicBezTo>
                  <a:pt x="204713" y="103526"/>
                  <a:pt x="211734" y="110548"/>
                  <a:pt x="220556" y="110548"/>
                </a:cubicBezTo>
                <a:cubicBezTo>
                  <a:pt x="229379" y="110548"/>
                  <a:pt x="236400" y="103526"/>
                  <a:pt x="236400" y="94704"/>
                </a:cubicBezTo>
                <a:cubicBezTo>
                  <a:pt x="236400" y="85882"/>
                  <a:pt x="229379" y="78860"/>
                  <a:pt x="220556" y="78860"/>
                </a:cubicBezTo>
                <a:moveTo>
                  <a:pt x="220556" y="204892"/>
                </a:moveTo>
                <a:cubicBezTo>
                  <a:pt x="211914" y="204892"/>
                  <a:pt x="204713" y="211914"/>
                  <a:pt x="204713" y="220736"/>
                </a:cubicBezTo>
                <a:cubicBezTo>
                  <a:pt x="204713" y="229558"/>
                  <a:pt x="211734" y="236580"/>
                  <a:pt x="220556" y="236580"/>
                </a:cubicBezTo>
                <a:cubicBezTo>
                  <a:pt x="229379" y="236580"/>
                  <a:pt x="236400" y="229558"/>
                  <a:pt x="236400" y="220736"/>
                </a:cubicBezTo>
                <a:cubicBezTo>
                  <a:pt x="236400" y="211914"/>
                  <a:pt x="229379" y="204892"/>
                  <a:pt x="220556" y="204892"/>
                </a:cubicBezTo>
                <a:moveTo>
                  <a:pt x="94524" y="78860"/>
                </a:moveTo>
                <a:cubicBezTo>
                  <a:pt x="85882" y="78860"/>
                  <a:pt x="78860" y="85882"/>
                  <a:pt x="78860" y="94704"/>
                </a:cubicBezTo>
                <a:cubicBezTo>
                  <a:pt x="78860" y="103526"/>
                  <a:pt x="85882" y="110548"/>
                  <a:pt x="94524" y="110548"/>
                </a:cubicBezTo>
                <a:cubicBezTo>
                  <a:pt x="103167" y="110548"/>
                  <a:pt x="110368" y="103526"/>
                  <a:pt x="110368" y="94704"/>
                </a:cubicBezTo>
                <a:cubicBezTo>
                  <a:pt x="110368" y="85882"/>
                  <a:pt x="103347" y="78860"/>
                  <a:pt x="94524" y="78860"/>
                </a:cubicBezTo>
                <a:moveTo>
                  <a:pt x="157540" y="141876"/>
                </a:moveTo>
                <a:cubicBezTo>
                  <a:pt x="148898" y="141876"/>
                  <a:pt x="141697" y="148898"/>
                  <a:pt x="141697" y="157720"/>
                </a:cubicBezTo>
                <a:cubicBezTo>
                  <a:pt x="141697" y="166542"/>
                  <a:pt x="148718" y="173564"/>
                  <a:pt x="157540" y="173564"/>
                </a:cubicBezTo>
                <a:cubicBezTo>
                  <a:pt x="166363" y="173564"/>
                  <a:pt x="173384" y="166542"/>
                  <a:pt x="173384" y="157720"/>
                </a:cubicBezTo>
                <a:cubicBezTo>
                  <a:pt x="173384" y="148898"/>
                  <a:pt x="166363" y="141876"/>
                  <a:pt x="157540" y="141876"/>
                </a:cubicBezTo>
                <a:moveTo>
                  <a:pt x="94524" y="204892"/>
                </a:moveTo>
                <a:cubicBezTo>
                  <a:pt x="85882" y="204892"/>
                  <a:pt x="78860" y="211914"/>
                  <a:pt x="78860" y="220736"/>
                </a:cubicBezTo>
                <a:cubicBezTo>
                  <a:pt x="78860" y="229558"/>
                  <a:pt x="85882" y="236580"/>
                  <a:pt x="94524" y="236580"/>
                </a:cubicBezTo>
                <a:cubicBezTo>
                  <a:pt x="103167" y="236580"/>
                  <a:pt x="110368" y="229558"/>
                  <a:pt x="110368" y="220736"/>
                </a:cubicBezTo>
                <a:cubicBezTo>
                  <a:pt x="110368" y="211914"/>
                  <a:pt x="103347" y="204892"/>
                  <a:pt x="94524" y="204892"/>
                </a:cubicBezTo>
                <a:moveTo>
                  <a:pt x="283572" y="236400"/>
                </a:moveTo>
                <a:cubicBezTo>
                  <a:pt x="283572" y="262507"/>
                  <a:pt x="262327" y="283572"/>
                  <a:pt x="236400" y="283572"/>
                </a:cubicBezTo>
                <a:lnTo>
                  <a:pt x="78860" y="283572"/>
                </a:lnTo>
                <a:cubicBezTo>
                  <a:pt x="52754" y="283572"/>
                  <a:pt x="31688" y="262327"/>
                  <a:pt x="31688" y="236400"/>
                </a:cubicBezTo>
                <a:lnTo>
                  <a:pt x="31688" y="78860"/>
                </a:lnTo>
                <a:cubicBezTo>
                  <a:pt x="31688" y="52753"/>
                  <a:pt x="52754" y="31688"/>
                  <a:pt x="78860" y="31688"/>
                </a:cubicBezTo>
                <a:lnTo>
                  <a:pt x="236400" y="31688"/>
                </a:lnTo>
                <a:cubicBezTo>
                  <a:pt x="262507" y="31688"/>
                  <a:pt x="283572" y="52933"/>
                  <a:pt x="283572" y="78860"/>
                </a:cubicBezTo>
                <a:lnTo>
                  <a:pt x="283572" y="236400"/>
                </a:lnTo>
                <a:close/>
                <a:moveTo>
                  <a:pt x="236400" y="0"/>
                </a:moveTo>
                <a:lnTo>
                  <a:pt x="78860" y="0"/>
                </a:lnTo>
                <a:cubicBezTo>
                  <a:pt x="35289" y="0"/>
                  <a:pt x="0" y="35289"/>
                  <a:pt x="0" y="78860"/>
                </a:cubicBezTo>
                <a:lnTo>
                  <a:pt x="0" y="236400"/>
                </a:lnTo>
                <a:cubicBezTo>
                  <a:pt x="0" y="279971"/>
                  <a:pt x="35289" y="315080"/>
                  <a:pt x="78860" y="315080"/>
                </a:cubicBezTo>
                <a:lnTo>
                  <a:pt x="236400" y="315080"/>
                </a:lnTo>
                <a:cubicBezTo>
                  <a:pt x="279972" y="315080"/>
                  <a:pt x="315260" y="279791"/>
                  <a:pt x="315260" y="236400"/>
                </a:cubicBezTo>
                <a:lnTo>
                  <a:pt x="315260" y="78860"/>
                </a:lnTo>
                <a:cubicBezTo>
                  <a:pt x="315260" y="35289"/>
                  <a:pt x="279972" y="0"/>
                  <a:pt x="236400" y="0"/>
                </a:cubicBezTo>
              </a:path>
            </a:pathLst>
          </a:custGeom>
          <a:solidFill>
            <a:srgbClr val="D9291C"/>
          </a:solidFill>
          <a:ln w="17992"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43511A3B-DB80-B6F7-47A0-A1992A95513B}"/>
              </a:ext>
            </a:extLst>
          </p:cNvPr>
          <p:cNvSpPr/>
          <p:nvPr/>
        </p:nvSpPr>
        <p:spPr>
          <a:xfrm>
            <a:off x="424739" y="4678157"/>
            <a:ext cx="314900" cy="283572"/>
          </a:xfrm>
          <a:custGeom>
            <a:avLst/>
            <a:gdLst>
              <a:gd name="connsiteX0" fmla="*/ 283572 w 314900"/>
              <a:gd name="connsiteY0" fmla="*/ 173384 h 283572"/>
              <a:gd name="connsiteX1" fmla="*/ 267728 w 314900"/>
              <a:gd name="connsiteY1" fmla="*/ 189228 h 283572"/>
              <a:gd name="connsiteX2" fmla="*/ 47172 w 314900"/>
              <a:gd name="connsiteY2" fmla="*/ 189228 h 283572"/>
              <a:gd name="connsiteX3" fmla="*/ 31328 w 314900"/>
              <a:gd name="connsiteY3" fmla="*/ 173384 h 283572"/>
              <a:gd name="connsiteX4" fmla="*/ 31328 w 314900"/>
              <a:gd name="connsiteY4" fmla="*/ 47352 h 283572"/>
              <a:gd name="connsiteX5" fmla="*/ 47172 w 314900"/>
              <a:gd name="connsiteY5" fmla="*/ 31508 h 283572"/>
              <a:gd name="connsiteX6" fmla="*/ 267728 w 314900"/>
              <a:gd name="connsiteY6" fmla="*/ 31508 h 283572"/>
              <a:gd name="connsiteX7" fmla="*/ 283572 w 314900"/>
              <a:gd name="connsiteY7" fmla="*/ 47352 h 283572"/>
              <a:gd name="connsiteX8" fmla="*/ 283572 w 314900"/>
              <a:gd name="connsiteY8" fmla="*/ 173384 h 283572"/>
              <a:gd name="connsiteX9" fmla="*/ 267728 w 314900"/>
              <a:gd name="connsiteY9" fmla="*/ 0 h 283572"/>
              <a:gd name="connsiteX10" fmla="*/ 47172 w 314900"/>
              <a:gd name="connsiteY10" fmla="*/ 0 h 283572"/>
              <a:gd name="connsiteX11" fmla="*/ 0 w 314900"/>
              <a:gd name="connsiteY11" fmla="*/ 47172 h 283572"/>
              <a:gd name="connsiteX12" fmla="*/ 0 w 314900"/>
              <a:gd name="connsiteY12" fmla="*/ 173204 h 283572"/>
              <a:gd name="connsiteX13" fmla="*/ 47172 w 314900"/>
              <a:gd name="connsiteY13" fmla="*/ 220376 h 283572"/>
              <a:gd name="connsiteX14" fmla="*/ 141696 w 314900"/>
              <a:gd name="connsiteY14" fmla="*/ 220376 h 283572"/>
              <a:gd name="connsiteX15" fmla="*/ 141696 w 314900"/>
              <a:gd name="connsiteY15" fmla="*/ 251884 h 283572"/>
              <a:gd name="connsiteX16" fmla="*/ 78680 w 314900"/>
              <a:gd name="connsiteY16" fmla="*/ 251884 h 283572"/>
              <a:gd name="connsiteX17" fmla="*/ 62836 w 314900"/>
              <a:gd name="connsiteY17" fmla="*/ 267728 h 283572"/>
              <a:gd name="connsiteX18" fmla="*/ 78680 w 314900"/>
              <a:gd name="connsiteY18" fmla="*/ 283572 h 283572"/>
              <a:gd name="connsiteX19" fmla="*/ 236220 w 314900"/>
              <a:gd name="connsiteY19" fmla="*/ 283572 h 283572"/>
              <a:gd name="connsiteX20" fmla="*/ 252064 w 314900"/>
              <a:gd name="connsiteY20" fmla="*/ 267728 h 283572"/>
              <a:gd name="connsiteX21" fmla="*/ 236220 w 314900"/>
              <a:gd name="connsiteY21" fmla="*/ 251884 h 283572"/>
              <a:gd name="connsiteX22" fmla="*/ 173204 w 314900"/>
              <a:gd name="connsiteY22" fmla="*/ 251884 h 283572"/>
              <a:gd name="connsiteX23" fmla="*/ 173204 w 314900"/>
              <a:gd name="connsiteY23" fmla="*/ 220376 h 283572"/>
              <a:gd name="connsiteX24" fmla="*/ 267728 w 314900"/>
              <a:gd name="connsiteY24" fmla="*/ 220376 h 283572"/>
              <a:gd name="connsiteX25" fmla="*/ 314900 w 314900"/>
              <a:gd name="connsiteY25" fmla="*/ 173204 h 283572"/>
              <a:gd name="connsiteX26" fmla="*/ 314900 w 314900"/>
              <a:gd name="connsiteY26" fmla="*/ 47172 h 283572"/>
              <a:gd name="connsiteX27" fmla="*/ 267728 w 314900"/>
              <a:gd name="connsiteY27" fmla="*/ 0 h 28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900" h="283572">
                <a:moveTo>
                  <a:pt x="283572" y="173384"/>
                </a:moveTo>
                <a:cubicBezTo>
                  <a:pt x="283572" y="182026"/>
                  <a:pt x="276550" y="189228"/>
                  <a:pt x="267728" y="189228"/>
                </a:cubicBezTo>
                <a:lnTo>
                  <a:pt x="47172" y="189228"/>
                </a:lnTo>
                <a:cubicBezTo>
                  <a:pt x="38530" y="189228"/>
                  <a:pt x="31328" y="182206"/>
                  <a:pt x="31328" y="173384"/>
                </a:cubicBezTo>
                <a:lnTo>
                  <a:pt x="31328" y="47352"/>
                </a:lnTo>
                <a:cubicBezTo>
                  <a:pt x="31328" y="38710"/>
                  <a:pt x="38350" y="31508"/>
                  <a:pt x="47172" y="31508"/>
                </a:cubicBezTo>
                <a:lnTo>
                  <a:pt x="267728" y="31508"/>
                </a:lnTo>
                <a:cubicBezTo>
                  <a:pt x="276370" y="31508"/>
                  <a:pt x="283572" y="38530"/>
                  <a:pt x="283572" y="47352"/>
                </a:cubicBezTo>
                <a:lnTo>
                  <a:pt x="283572" y="173384"/>
                </a:lnTo>
                <a:close/>
                <a:moveTo>
                  <a:pt x="267728" y="0"/>
                </a:moveTo>
                <a:lnTo>
                  <a:pt x="47172" y="0"/>
                </a:lnTo>
                <a:cubicBezTo>
                  <a:pt x="21065" y="0"/>
                  <a:pt x="0" y="21245"/>
                  <a:pt x="0" y="47172"/>
                </a:cubicBezTo>
                <a:lnTo>
                  <a:pt x="0" y="173204"/>
                </a:lnTo>
                <a:cubicBezTo>
                  <a:pt x="0" y="199310"/>
                  <a:pt x="21245" y="220376"/>
                  <a:pt x="47172" y="220376"/>
                </a:cubicBezTo>
                <a:lnTo>
                  <a:pt x="141696" y="220376"/>
                </a:lnTo>
                <a:lnTo>
                  <a:pt x="141696" y="251884"/>
                </a:lnTo>
                <a:lnTo>
                  <a:pt x="78680" y="251884"/>
                </a:lnTo>
                <a:cubicBezTo>
                  <a:pt x="70038" y="251884"/>
                  <a:pt x="62836" y="258906"/>
                  <a:pt x="62836" y="267728"/>
                </a:cubicBezTo>
                <a:cubicBezTo>
                  <a:pt x="62836" y="276550"/>
                  <a:pt x="69858" y="283572"/>
                  <a:pt x="78680" y="283572"/>
                </a:cubicBezTo>
                <a:lnTo>
                  <a:pt x="236220" y="283572"/>
                </a:lnTo>
                <a:cubicBezTo>
                  <a:pt x="244862" y="283572"/>
                  <a:pt x="252064" y="276550"/>
                  <a:pt x="252064" y="267728"/>
                </a:cubicBezTo>
                <a:cubicBezTo>
                  <a:pt x="252064" y="258906"/>
                  <a:pt x="245042" y="251884"/>
                  <a:pt x="236220" y="251884"/>
                </a:cubicBezTo>
                <a:lnTo>
                  <a:pt x="173204" y="251884"/>
                </a:lnTo>
                <a:lnTo>
                  <a:pt x="173204" y="220376"/>
                </a:lnTo>
                <a:lnTo>
                  <a:pt x="267728" y="220376"/>
                </a:lnTo>
                <a:cubicBezTo>
                  <a:pt x="293835" y="220376"/>
                  <a:pt x="314900" y="199310"/>
                  <a:pt x="314900" y="173204"/>
                </a:cubicBezTo>
                <a:lnTo>
                  <a:pt x="314900" y="47172"/>
                </a:lnTo>
                <a:cubicBezTo>
                  <a:pt x="314900" y="21065"/>
                  <a:pt x="293655" y="0"/>
                  <a:pt x="267728" y="0"/>
                </a:cubicBezTo>
              </a:path>
            </a:pathLst>
          </a:custGeom>
          <a:solidFill>
            <a:srgbClr val="D9291C"/>
          </a:solidFill>
          <a:ln w="17992"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C75EE12F-D143-427D-65E8-40C610E169FB}"/>
              </a:ext>
            </a:extLst>
          </p:cNvPr>
          <p:cNvSpPr/>
          <p:nvPr/>
        </p:nvSpPr>
        <p:spPr>
          <a:xfrm>
            <a:off x="8732589" y="1871964"/>
            <a:ext cx="252064" cy="315080"/>
          </a:xfrm>
          <a:custGeom>
            <a:avLst/>
            <a:gdLst>
              <a:gd name="connsiteX0" fmla="*/ 189048 w 252064"/>
              <a:gd name="connsiteY0" fmla="*/ 94524 h 315080"/>
              <a:gd name="connsiteX1" fmla="*/ 63016 w 252064"/>
              <a:gd name="connsiteY1" fmla="*/ 94524 h 315080"/>
              <a:gd name="connsiteX2" fmla="*/ 31508 w 252064"/>
              <a:gd name="connsiteY2" fmla="*/ 63016 h 315080"/>
              <a:gd name="connsiteX3" fmla="*/ 63016 w 252064"/>
              <a:gd name="connsiteY3" fmla="*/ 31508 h 315080"/>
              <a:gd name="connsiteX4" fmla="*/ 189048 w 252064"/>
              <a:gd name="connsiteY4" fmla="*/ 31508 h 315080"/>
              <a:gd name="connsiteX5" fmla="*/ 220556 w 252064"/>
              <a:gd name="connsiteY5" fmla="*/ 63016 h 315080"/>
              <a:gd name="connsiteX6" fmla="*/ 189048 w 252064"/>
              <a:gd name="connsiteY6" fmla="*/ 94524 h 315080"/>
              <a:gd name="connsiteX7" fmla="*/ 220556 w 252064"/>
              <a:gd name="connsiteY7" fmla="*/ 157540 h 315080"/>
              <a:gd name="connsiteX8" fmla="*/ 189048 w 252064"/>
              <a:gd name="connsiteY8" fmla="*/ 189048 h 315080"/>
              <a:gd name="connsiteX9" fmla="*/ 63016 w 252064"/>
              <a:gd name="connsiteY9" fmla="*/ 189048 h 315080"/>
              <a:gd name="connsiteX10" fmla="*/ 31508 w 252064"/>
              <a:gd name="connsiteY10" fmla="*/ 157540 h 315080"/>
              <a:gd name="connsiteX11" fmla="*/ 31508 w 252064"/>
              <a:gd name="connsiteY11" fmla="*/ 117210 h 315080"/>
              <a:gd name="connsiteX12" fmla="*/ 63016 w 252064"/>
              <a:gd name="connsiteY12" fmla="*/ 126032 h 315080"/>
              <a:gd name="connsiteX13" fmla="*/ 189048 w 252064"/>
              <a:gd name="connsiteY13" fmla="*/ 126032 h 315080"/>
              <a:gd name="connsiteX14" fmla="*/ 220556 w 252064"/>
              <a:gd name="connsiteY14" fmla="*/ 117210 h 315080"/>
              <a:gd name="connsiteX15" fmla="*/ 220556 w 252064"/>
              <a:gd name="connsiteY15" fmla="*/ 157540 h 315080"/>
              <a:gd name="connsiteX16" fmla="*/ 220556 w 252064"/>
              <a:gd name="connsiteY16" fmla="*/ 252064 h 315080"/>
              <a:gd name="connsiteX17" fmla="*/ 189048 w 252064"/>
              <a:gd name="connsiteY17" fmla="*/ 283572 h 315080"/>
              <a:gd name="connsiteX18" fmla="*/ 63016 w 252064"/>
              <a:gd name="connsiteY18" fmla="*/ 283572 h 315080"/>
              <a:gd name="connsiteX19" fmla="*/ 31508 w 252064"/>
              <a:gd name="connsiteY19" fmla="*/ 252064 h 315080"/>
              <a:gd name="connsiteX20" fmla="*/ 31508 w 252064"/>
              <a:gd name="connsiteY20" fmla="*/ 211734 h 315080"/>
              <a:gd name="connsiteX21" fmla="*/ 63016 w 252064"/>
              <a:gd name="connsiteY21" fmla="*/ 220556 h 315080"/>
              <a:gd name="connsiteX22" fmla="*/ 189048 w 252064"/>
              <a:gd name="connsiteY22" fmla="*/ 220556 h 315080"/>
              <a:gd name="connsiteX23" fmla="*/ 220556 w 252064"/>
              <a:gd name="connsiteY23" fmla="*/ 211734 h 315080"/>
              <a:gd name="connsiteX24" fmla="*/ 220556 w 252064"/>
              <a:gd name="connsiteY24" fmla="*/ 252064 h 315080"/>
              <a:gd name="connsiteX25" fmla="*/ 189048 w 252064"/>
              <a:gd name="connsiteY25" fmla="*/ 0 h 315080"/>
              <a:gd name="connsiteX26" fmla="*/ 63016 w 252064"/>
              <a:gd name="connsiteY26" fmla="*/ 0 h 315080"/>
              <a:gd name="connsiteX27" fmla="*/ 0 w 252064"/>
              <a:gd name="connsiteY27" fmla="*/ 63016 h 315080"/>
              <a:gd name="connsiteX28" fmla="*/ 0 w 252064"/>
              <a:gd name="connsiteY28" fmla="*/ 252064 h 315080"/>
              <a:gd name="connsiteX29" fmla="*/ 63016 w 252064"/>
              <a:gd name="connsiteY29" fmla="*/ 315080 h 315080"/>
              <a:gd name="connsiteX30" fmla="*/ 189048 w 252064"/>
              <a:gd name="connsiteY30" fmla="*/ 315080 h 315080"/>
              <a:gd name="connsiteX31" fmla="*/ 252064 w 252064"/>
              <a:gd name="connsiteY31" fmla="*/ 252064 h 315080"/>
              <a:gd name="connsiteX32" fmla="*/ 252064 w 252064"/>
              <a:gd name="connsiteY32" fmla="*/ 63016 h 315080"/>
              <a:gd name="connsiteX33" fmla="*/ 189048 w 252064"/>
              <a:gd name="connsiteY33" fmla="*/ 0 h 315080"/>
              <a:gd name="connsiteX34" fmla="*/ 63016 w 252064"/>
              <a:gd name="connsiteY34" fmla="*/ 141876 h 315080"/>
              <a:gd name="connsiteX35" fmla="*/ 47172 w 252064"/>
              <a:gd name="connsiteY35" fmla="*/ 157720 h 315080"/>
              <a:gd name="connsiteX36" fmla="*/ 63016 w 252064"/>
              <a:gd name="connsiteY36" fmla="*/ 173564 h 315080"/>
              <a:gd name="connsiteX37" fmla="*/ 78860 w 252064"/>
              <a:gd name="connsiteY37" fmla="*/ 157720 h 315080"/>
              <a:gd name="connsiteX38" fmla="*/ 63016 w 252064"/>
              <a:gd name="connsiteY38" fmla="*/ 141876 h 315080"/>
              <a:gd name="connsiteX39" fmla="*/ 63016 w 252064"/>
              <a:gd name="connsiteY39" fmla="*/ 236400 h 315080"/>
              <a:gd name="connsiteX40" fmla="*/ 47172 w 252064"/>
              <a:gd name="connsiteY40" fmla="*/ 252244 h 315080"/>
              <a:gd name="connsiteX41" fmla="*/ 63016 w 252064"/>
              <a:gd name="connsiteY41" fmla="*/ 268088 h 315080"/>
              <a:gd name="connsiteX42" fmla="*/ 78860 w 252064"/>
              <a:gd name="connsiteY42" fmla="*/ 252244 h 315080"/>
              <a:gd name="connsiteX43" fmla="*/ 63016 w 252064"/>
              <a:gd name="connsiteY43" fmla="*/ 236400 h 31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2064" h="315080">
                <a:moveTo>
                  <a:pt x="189048" y="94524"/>
                </a:moveTo>
                <a:lnTo>
                  <a:pt x="63016" y="94524"/>
                </a:lnTo>
                <a:cubicBezTo>
                  <a:pt x="45552" y="94524"/>
                  <a:pt x="31508" y="80480"/>
                  <a:pt x="31508" y="63016"/>
                </a:cubicBezTo>
                <a:cubicBezTo>
                  <a:pt x="31508" y="45552"/>
                  <a:pt x="45552" y="31508"/>
                  <a:pt x="63016" y="31508"/>
                </a:cubicBezTo>
                <a:lnTo>
                  <a:pt x="189048" y="31508"/>
                </a:lnTo>
                <a:cubicBezTo>
                  <a:pt x="206513" y="31508"/>
                  <a:pt x="220556" y="45552"/>
                  <a:pt x="220556" y="63016"/>
                </a:cubicBezTo>
                <a:cubicBezTo>
                  <a:pt x="220556" y="80480"/>
                  <a:pt x="206513" y="94524"/>
                  <a:pt x="189048" y="94524"/>
                </a:cubicBezTo>
                <a:moveTo>
                  <a:pt x="220556" y="157540"/>
                </a:moveTo>
                <a:cubicBezTo>
                  <a:pt x="220556" y="175004"/>
                  <a:pt x="206513" y="189048"/>
                  <a:pt x="189048" y="189048"/>
                </a:cubicBezTo>
                <a:lnTo>
                  <a:pt x="63016" y="189048"/>
                </a:lnTo>
                <a:cubicBezTo>
                  <a:pt x="45552" y="189048"/>
                  <a:pt x="31508" y="175004"/>
                  <a:pt x="31508" y="157540"/>
                </a:cubicBezTo>
                <a:lnTo>
                  <a:pt x="31508" y="117210"/>
                </a:lnTo>
                <a:cubicBezTo>
                  <a:pt x="41050" y="122971"/>
                  <a:pt x="51853" y="126032"/>
                  <a:pt x="63016" y="126032"/>
                </a:cubicBezTo>
                <a:lnTo>
                  <a:pt x="189048" y="126032"/>
                </a:lnTo>
                <a:cubicBezTo>
                  <a:pt x="200211" y="126032"/>
                  <a:pt x="211014" y="122971"/>
                  <a:pt x="220556" y="117210"/>
                </a:cubicBezTo>
                <a:lnTo>
                  <a:pt x="220556" y="157540"/>
                </a:lnTo>
                <a:close/>
                <a:moveTo>
                  <a:pt x="220556" y="252064"/>
                </a:moveTo>
                <a:cubicBezTo>
                  <a:pt x="220556" y="269528"/>
                  <a:pt x="206513" y="283572"/>
                  <a:pt x="189048" y="283572"/>
                </a:cubicBezTo>
                <a:lnTo>
                  <a:pt x="63016" y="283572"/>
                </a:lnTo>
                <a:cubicBezTo>
                  <a:pt x="45552" y="283572"/>
                  <a:pt x="31508" y="269528"/>
                  <a:pt x="31508" y="252064"/>
                </a:cubicBezTo>
                <a:lnTo>
                  <a:pt x="31508" y="211734"/>
                </a:lnTo>
                <a:cubicBezTo>
                  <a:pt x="41050" y="217495"/>
                  <a:pt x="51853" y="220556"/>
                  <a:pt x="63016" y="220556"/>
                </a:cubicBezTo>
                <a:lnTo>
                  <a:pt x="189048" y="220556"/>
                </a:lnTo>
                <a:cubicBezTo>
                  <a:pt x="200211" y="220556"/>
                  <a:pt x="211014" y="217495"/>
                  <a:pt x="220556" y="211734"/>
                </a:cubicBezTo>
                <a:lnTo>
                  <a:pt x="220556" y="252064"/>
                </a:lnTo>
                <a:close/>
                <a:moveTo>
                  <a:pt x="189048" y="0"/>
                </a:moveTo>
                <a:lnTo>
                  <a:pt x="63016" y="0"/>
                </a:lnTo>
                <a:cubicBezTo>
                  <a:pt x="28267" y="0"/>
                  <a:pt x="0" y="28267"/>
                  <a:pt x="0" y="63016"/>
                </a:cubicBezTo>
                <a:lnTo>
                  <a:pt x="0" y="252064"/>
                </a:lnTo>
                <a:cubicBezTo>
                  <a:pt x="0" y="286813"/>
                  <a:pt x="28267" y="315080"/>
                  <a:pt x="63016" y="315080"/>
                </a:cubicBezTo>
                <a:lnTo>
                  <a:pt x="189048" y="315080"/>
                </a:lnTo>
                <a:cubicBezTo>
                  <a:pt x="223797" y="315080"/>
                  <a:pt x="252064" y="286813"/>
                  <a:pt x="252064" y="252064"/>
                </a:cubicBezTo>
                <a:lnTo>
                  <a:pt x="252064" y="63016"/>
                </a:lnTo>
                <a:cubicBezTo>
                  <a:pt x="252064" y="28267"/>
                  <a:pt x="223797" y="0"/>
                  <a:pt x="189048" y="0"/>
                </a:cubicBezTo>
                <a:moveTo>
                  <a:pt x="63016" y="141876"/>
                </a:moveTo>
                <a:cubicBezTo>
                  <a:pt x="54374" y="141876"/>
                  <a:pt x="47172" y="148898"/>
                  <a:pt x="47172" y="157720"/>
                </a:cubicBezTo>
                <a:cubicBezTo>
                  <a:pt x="47172" y="166542"/>
                  <a:pt x="54194" y="173564"/>
                  <a:pt x="63016" y="173564"/>
                </a:cubicBezTo>
                <a:cubicBezTo>
                  <a:pt x="71838" y="173564"/>
                  <a:pt x="78860" y="166542"/>
                  <a:pt x="78860" y="157720"/>
                </a:cubicBezTo>
                <a:cubicBezTo>
                  <a:pt x="78860" y="148898"/>
                  <a:pt x="71838" y="141876"/>
                  <a:pt x="63016" y="141876"/>
                </a:cubicBezTo>
                <a:moveTo>
                  <a:pt x="63016" y="236400"/>
                </a:moveTo>
                <a:cubicBezTo>
                  <a:pt x="54374" y="236400"/>
                  <a:pt x="47172" y="243422"/>
                  <a:pt x="47172" y="252244"/>
                </a:cubicBezTo>
                <a:cubicBezTo>
                  <a:pt x="47172" y="261066"/>
                  <a:pt x="54194" y="268088"/>
                  <a:pt x="63016" y="268088"/>
                </a:cubicBezTo>
                <a:cubicBezTo>
                  <a:pt x="71838" y="268088"/>
                  <a:pt x="78860" y="261066"/>
                  <a:pt x="78860" y="252244"/>
                </a:cubicBezTo>
                <a:cubicBezTo>
                  <a:pt x="78860" y="243422"/>
                  <a:pt x="71838" y="236400"/>
                  <a:pt x="63016" y="236400"/>
                </a:cubicBezTo>
              </a:path>
            </a:pathLst>
          </a:custGeom>
          <a:solidFill>
            <a:srgbClr val="D9291C"/>
          </a:solidFill>
          <a:ln w="17992"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FA60CC42-F78C-63E1-FB98-997AA4643AB6}"/>
              </a:ext>
            </a:extLst>
          </p:cNvPr>
          <p:cNvSpPr/>
          <p:nvPr/>
        </p:nvSpPr>
        <p:spPr>
          <a:xfrm>
            <a:off x="11484049" y="3267408"/>
            <a:ext cx="266467" cy="314765"/>
          </a:xfrm>
          <a:custGeom>
            <a:avLst/>
            <a:gdLst>
              <a:gd name="connsiteX0" fmla="*/ 235320 w 266467"/>
              <a:gd name="connsiteY0" fmla="*/ 217945 h 314765"/>
              <a:gd name="connsiteX1" fmla="*/ 148538 w 266467"/>
              <a:gd name="connsiteY1" fmla="*/ 271599 h 314765"/>
              <a:gd name="connsiteX2" fmla="*/ 148538 w 266467"/>
              <a:gd name="connsiteY2" fmla="*/ 170773 h 314765"/>
              <a:gd name="connsiteX3" fmla="*/ 235320 w 266467"/>
              <a:gd name="connsiteY3" fmla="*/ 117300 h 314765"/>
              <a:gd name="connsiteX4" fmla="*/ 235320 w 266467"/>
              <a:gd name="connsiteY4" fmla="*/ 218125 h 314765"/>
              <a:gd name="connsiteX5" fmla="*/ 132694 w 266467"/>
              <a:gd name="connsiteY5" fmla="*/ 143407 h 314765"/>
              <a:gd name="connsiteX6" fmla="*/ 44291 w 266467"/>
              <a:gd name="connsiteY6" fmla="*/ 88853 h 314765"/>
              <a:gd name="connsiteX7" fmla="*/ 132694 w 266467"/>
              <a:gd name="connsiteY7" fmla="*/ 34299 h 314765"/>
              <a:gd name="connsiteX8" fmla="*/ 221096 w 266467"/>
              <a:gd name="connsiteY8" fmla="*/ 88853 h 314765"/>
              <a:gd name="connsiteX9" fmla="*/ 132694 w 266467"/>
              <a:gd name="connsiteY9" fmla="*/ 143407 h 314765"/>
              <a:gd name="connsiteX10" fmla="*/ 117030 w 266467"/>
              <a:gd name="connsiteY10" fmla="*/ 271599 h 314765"/>
              <a:gd name="connsiteX11" fmla="*/ 30248 w 266467"/>
              <a:gd name="connsiteY11" fmla="*/ 217945 h 314765"/>
              <a:gd name="connsiteX12" fmla="*/ 30248 w 266467"/>
              <a:gd name="connsiteY12" fmla="*/ 117120 h 314765"/>
              <a:gd name="connsiteX13" fmla="*/ 117030 w 266467"/>
              <a:gd name="connsiteY13" fmla="*/ 170593 h 314765"/>
              <a:gd name="connsiteX14" fmla="*/ 117030 w 266467"/>
              <a:gd name="connsiteY14" fmla="*/ 271419 h 314765"/>
              <a:gd name="connsiteX15" fmla="*/ 266467 w 266467"/>
              <a:gd name="connsiteY15" fmla="*/ 84711 h 314765"/>
              <a:gd name="connsiteX16" fmla="*/ 266467 w 266467"/>
              <a:gd name="connsiteY16" fmla="*/ 83451 h 314765"/>
              <a:gd name="connsiteX17" fmla="*/ 265567 w 266467"/>
              <a:gd name="connsiteY17" fmla="*/ 81111 h 314765"/>
              <a:gd name="connsiteX18" fmla="*/ 264487 w 266467"/>
              <a:gd name="connsiteY18" fmla="*/ 79670 h 314765"/>
              <a:gd name="connsiteX19" fmla="*/ 263047 w 266467"/>
              <a:gd name="connsiteY19" fmla="*/ 77870 h 314765"/>
              <a:gd name="connsiteX20" fmla="*/ 261606 w 266467"/>
              <a:gd name="connsiteY20" fmla="*/ 76789 h 314765"/>
              <a:gd name="connsiteX21" fmla="*/ 259086 w 266467"/>
              <a:gd name="connsiteY21" fmla="*/ 75529 h 314765"/>
              <a:gd name="connsiteX22" fmla="*/ 140616 w 266467"/>
              <a:gd name="connsiteY22" fmla="*/ 2431 h 314765"/>
              <a:gd name="connsiteX23" fmla="*/ 123872 w 266467"/>
              <a:gd name="connsiteY23" fmla="*/ 2431 h 314765"/>
              <a:gd name="connsiteX24" fmla="*/ 6301 w 266467"/>
              <a:gd name="connsiteY24" fmla="*/ 75529 h 314765"/>
              <a:gd name="connsiteX25" fmla="*/ 4862 w 266467"/>
              <a:gd name="connsiteY25" fmla="*/ 76789 h 314765"/>
              <a:gd name="connsiteX26" fmla="*/ 3421 w 266467"/>
              <a:gd name="connsiteY26" fmla="*/ 77870 h 314765"/>
              <a:gd name="connsiteX27" fmla="*/ 1980 w 266467"/>
              <a:gd name="connsiteY27" fmla="*/ 79670 h 314765"/>
              <a:gd name="connsiteX28" fmla="*/ 900 w 266467"/>
              <a:gd name="connsiteY28" fmla="*/ 81111 h 314765"/>
              <a:gd name="connsiteX29" fmla="*/ 0 w 266467"/>
              <a:gd name="connsiteY29" fmla="*/ 83451 h 314765"/>
              <a:gd name="connsiteX30" fmla="*/ 0 w 266467"/>
              <a:gd name="connsiteY30" fmla="*/ 84711 h 314765"/>
              <a:gd name="connsiteX31" fmla="*/ 0 w 266467"/>
              <a:gd name="connsiteY31" fmla="*/ 88853 h 314765"/>
              <a:gd name="connsiteX32" fmla="*/ 0 w 266467"/>
              <a:gd name="connsiteY32" fmla="*/ 226768 h 314765"/>
              <a:gd name="connsiteX33" fmla="*/ 7381 w 266467"/>
              <a:gd name="connsiteY33" fmla="*/ 240091 h 314765"/>
              <a:gd name="connsiteX34" fmla="*/ 125852 w 266467"/>
              <a:gd name="connsiteY34" fmla="*/ 313190 h 314765"/>
              <a:gd name="connsiteX35" fmla="*/ 128192 w 266467"/>
              <a:gd name="connsiteY35" fmla="*/ 314090 h 314765"/>
              <a:gd name="connsiteX36" fmla="*/ 129453 w 266467"/>
              <a:gd name="connsiteY36" fmla="*/ 314090 h 314765"/>
              <a:gd name="connsiteX37" fmla="*/ 137734 w 266467"/>
              <a:gd name="connsiteY37" fmla="*/ 314090 h 314765"/>
              <a:gd name="connsiteX38" fmla="*/ 138995 w 266467"/>
              <a:gd name="connsiteY38" fmla="*/ 314090 h 314765"/>
              <a:gd name="connsiteX39" fmla="*/ 141335 w 266467"/>
              <a:gd name="connsiteY39" fmla="*/ 313190 h 314765"/>
              <a:gd name="connsiteX40" fmla="*/ 258906 w 266467"/>
              <a:gd name="connsiteY40" fmla="*/ 240091 h 314765"/>
              <a:gd name="connsiteX41" fmla="*/ 266287 w 266467"/>
              <a:gd name="connsiteY41" fmla="*/ 226768 h 314765"/>
              <a:gd name="connsiteX42" fmla="*/ 266287 w 266467"/>
              <a:gd name="connsiteY42" fmla="*/ 88853 h 314765"/>
              <a:gd name="connsiteX43" fmla="*/ 266287 w 266467"/>
              <a:gd name="connsiteY43" fmla="*/ 84711 h 31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66467" h="314765">
                <a:moveTo>
                  <a:pt x="235320" y="217945"/>
                </a:moveTo>
                <a:lnTo>
                  <a:pt x="148538" y="271599"/>
                </a:lnTo>
                <a:lnTo>
                  <a:pt x="148538" y="170773"/>
                </a:lnTo>
                <a:lnTo>
                  <a:pt x="235320" y="117300"/>
                </a:lnTo>
                <a:lnTo>
                  <a:pt x="235320" y="218125"/>
                </a:lnTo>
                <a:close/>
                <a:moveTo>
                  <a:pt x="132694" y="143407"/>
                </a:moveTo>
                <a:lnTo>
                  <a:pt x="44291" y="88853"/>
                </a:lnTo>
                <a:lnTo>
                  <a:pt x="132694" y="34299"/>
                </a:lnTo>
                <a:lnTo>
                  <a:pt x="221096" y="88853"/>
                </a:lnTo>
                <a:lnTo>
                  <a:pt x="132694" y="143407"/>
                </a:lnTo>
                <a:close/>
                <a:moveTo>
                  <a:pt x="117030" y="271599"/>
                </a:moveTo>
                <a:lnTo>
                  <a:pt x="30248" y="217945"/>
                </a:lnTo>
                <a:lnTo>
                  <a:pt x="30248" y="117120"/>
                </a:lnTo>
                <a:lnTo>
                  <a:pt x="117030" y="170593"/>
                </a:lnTo>
                <a:lnTo>
                  <a:pt x="117030" y="271419"/>
                </a:lnTo>
                <a:close/>
                <a:moveTo>
                  <a:pt x="266467" y="84711"/>
                </a:moveTo>
                <a:lnTo>
                  <a:pt x="266467" y="83451"/>
                </a:lnTo>
                <a:lnTo>
                  <a:pt x="265567" y="81111"/>
                </a:lnTo>
                <a:cubicBezTo>
                  <a:pt x="265567" y="81111"/>
                  <a:pt x="264847" y="80210"/>
                  <a:pt x="264487" y="79670"/>
                </a:cubicBezTo>
                <a:cubicBezTo>
                  <a:pt x="264127" y="78950"/>
                  <a:pt x="263587" y="78410"/>
                  <a:pt x="263047" y="77870"/>
                </a:cubicBezTo>
                <a:lnTo>
                  <a:pt x="261606" y="76789"/>
                </a:lnTo>
                <a:lnTo>
                  <a:pt x="259086" y="75529"/>
                </a:lnTo>
                <a:lnTo>
                  <a:pt x="140616" y="2431"/>
                </a:lnTo>
                <a:cubicBezTo>
                  <a:pt x="135574" y="-810"/>
                  <a:pt x="129092" y="-810"/>
                  <a:pt x="123872" y="2431"/>
                </a:cubicBezTo>
                <a:lnTo>
                  <a:pt x="6301" y="75529"/>
                </a:lnTo>
                <a:lnTo>
                  <a:pt x="4862" y="76789"/>
                </a:lnTo>
                <a:lnTo>
                  <a:pt x="3421" y="77870"/>
                </a:lnTo>
                <a:cubicBezTo>
                  <a:pt x="3421" y="77870"/>
                  <a:pt x="2341" y="79130"/>
                  <a:pt x="1980" y="79670"/>
                </a:cubicBezTo>
                <a:cubicBezTo>
                  <a:pt x="1620" y="80030"/>
                  <a:pt x="1260" y="80571"/>
                  <a:pt x="900" y="81111"/>
                </a:cubicBezTo>
                <a:lnTo>
                  <a:pt x="0" y="83451"/>
                </a:lnTo>
                <a:lnTo>
                  <a:pt x="0" y="84711"/>
                </a:lnTo>
                <a:cubicBezTo>
                  <a:pt x="0" y="86152"/>
                  <a:pt x="0" y="87412"/>
                  <a:pt x="0" y="88853"/>
                </a:cubicBezTo>
                <a:lnTo>
                  <a:pt x="0" y="226768"/>
                </a:lnTo>
                <a:cubicBezTo>
                  <a:pt x="0" y="232169"/>
                  <a:pt x="2880" y="237390"/>
                  <a:pt x="7381" y="240091"/>
                </a:cubicBezTo>
                <a:lnTo>
                  <a:pt x="125852" y="313190"/>
                </a:lnTo>
                <a:cubicBezTo>
                  <a:pt x="125852" y="313190"/>
                  <a:pt x="127473" y="313910"/>
                  <a:pt x="128192" y="314090"/>
                </a:cubicBezTo>
                <a:lnTo>
                  <a:pt x="129453" y="314090"/>
                </a:lnTo>
                <a:cubicBezTo>
                  <a:pt x="132153" y="314990"/>
                  <a:pt x="135034" y="314990"/>
                  <a:pt x="137734" y="314090"/>
                </a:cubicBezTo>
                <a:lnTo>
                  <a:pt x="138995" y="314090"/>
                </a:lnTo>
                <a:cubicBezTo>
                  <a:pt x="138995" y="314090"/>
                  <a:pt x="140616" y="313550"/>
                  <a:pt x="141335" y="313190"/>
                </a:cubicBezTo>
                <a:lnTo>
                  <a:pt x="258906" y="240091"/>
                </a:lnTo>
                <a:cubicBezTo>
                  <a:pt x="263587" y="237210"/>
                  <a:pt x="266287" y="232169"/>
                  <a:pt x="266287" y="226768"/>
                </a:cubicBezTo>
                <a:lnTo>
                  <a:pt x="266287" y="88853"/>
                </a:lnTo>
                <a:cubicBezTo>
                  <a:pt x="266287" y="87412"/>
                  <a:pt x="266287" y="86152"/>
                  <a:pt x="266287" y="84711"/>
                </a:cubicBezTo>
              </a:path>
            </a:pathLst>
          </a:custGeom>
          <a:solidFill>
            <a:srgbClr val="D9291C"/>
          </a:solidFill>
          <a:ln w="17992"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79569DC9-1D3D-49E9-59F0-DF74C87372E0}"/>
              </a:ext>
            </a:extLst>
          </p:cNvPr>
          <p:cNvSpPr/>
          <p:nvPr/>
        </p:nvSpPr>
        <p:spPr>
          <a:xfrm>
            <a:off x="10080952" y="476970"/>
            <a:ext cx="314539" cy="314539"/>
          </a:xfrm>
          <a:custGeom>
            <a:avLst/>
            <a:gdLst>
              <a:gd name="connsiteX0" fmla="*/ 235859 w 314539"/>
              <a:gd name="connsiteY0" fmla="*/ 236040 h 314539"/>
              <a:gd name="connsiteX1" fmla="*/ 78319 w 314539"/>
              <a:gd name="connsiteY1" fmla="*/ 236040 h 314539"/>
              <a:gd name="connsiteX2" fmla="*/ 78319 w 314539"/>
              <a:gd name="connsiteY2" fmla="*/ 78500 h 314539"/>
              <a:gd name="connsiteX3" fmla="*/ 235859 w 314539"/>
              <a:gd name="connsiteY3" fmla="*/ 78500 h 314539"/>
              <a:gd name="connsiteX4" fmla="*/ 235859 w 314539"/>
              <a:gd name="connsiteY4" fmla="*/ 236040 h 314539"/>
              <a:gd name="connsiteX5" fmla="*/ 294915 w 314539"/>
              <a:gd name="connsiteY5" fmla="*/ 236040 h 314539"/>
              <a:gd name="connsiteX6" fmla="*/ 275290 w 314539"/>
              <a:gd name="connsiteY6" fmla="*/ 236040 h 314539"/>
              <a:gd name="connsiteX7" fmla="*/ 275290 w 314539"/>
              <a:gd name="connsiteY7" fmla="*/ 58875 h 314539"/>
              <a:gd name="connsiteX8" fmla="*/ 255665 w 314539"/>
              <a:gd name="connsiteY8" fmla="*/ 39250 h 314539"/>
              <a:gd name="connsiteX9" fmla="*/ 78500 w 314539"/>
              <a:gd name="connsiteY9" fmla="*/ 39250 h 314539"/>
              <a:gd name="connsiteX10" fmla="*/ 78500 w 314539"/>
              <a:gd name="connsiteY10" fmla="*/ 19625 h 314539"/>
              <a:gd name="connsiteX11" fmla="*/ 58874 w 314539"/>
              <a:gd name="connsiteY11" fmla="*/ 0 h 314539"/>
              <a:gd name="connsiteX12" fmla="*/ 39250 w 314539"/>
              <a:gd name="connsiteY12" fmla="*/ 19625 h 314539"/>
              <a:gd name="connsiteX13" fmla="*/ 39250 w 314539"/>
              <a:gd name="connsiteY13" fmla="*/ 39250 h 314539"/>
              <a:gd name="connsiteX14" fmla="*/ 19624 w 314539"/>
              <a:gd name="connsiteY14" fmla="*/ 39250 h 314539"/>
              <a:gd name="connsiteX15" fmla="*/ 0 w 314539"/>
              <a:gd name="connsiteY15" fmla="*/ 58875 h 314539"/>
              <a:gd name="connsiteX16" fmla="*/ 19624 w 314539"/>
              <a:gd name="connsiteY16" fmla="*/ 78500 h 314539"/>
              <a:gd name="connsiteX17" fmla="*/ 39250 w 314539"/>
              <a:gd name="connsiteY17" fmla="*/ 78500 h 314539"/>
              <a:gd name="connsiteX18" fmla="*/ 39250 w 314539"/>
              <a:gd name="connsiteY18" fmla="*/ 255665 h 314539"/>
              <a:gd name="connsiteX19" fmla="*/ 58874 w 314539"/>
              <a:gd name="connsiteY19" fmla="*/ 275290 h 314539"/>
              <a:gd name="connsiteX20" fmla="*/ 236040 w 314539"/>
              <a:gd name="connsiteY20" fmla="*/ 275290 h 314539"/>
              <a:gd name="connsiteX21" fmla="*/ 236040 w 314539"/>
              <a:gd name="connsiteY21" fmla="*/ 294915 h 314539"/>
              <a:gd name="connsiteX22" fmla="*/ 255665 w 314539"/>
              <a:gd name="connsiteY22" fmla="*/ 314540 h 314539"/>
              <a:gd name="connsiteX23" fmla="*/ 275290 w 314539"/>
              <a:gd name="connsiteY23" fmla="*/ 294915 h 314539"/>
              <a:gd name="connsiteX24" fmla="*/ 275290 w 314539"/>
              <a:gd name="connsiteY24" fmla="*/ 275290 h 314539"/>
              <a:gd name="connsiteX25" fmla="*/ 294915 w 314539"/>
              <a:gd name="connsiteY25" fmla="*/ 275290 h 314539"/>
              <a:gd name="connsiteX26" fmla="*/ 314539 w 314539"/>
              <a:gd name="connsiteY26" fmla="*/ 255665 h 314539"/>
              <a:gd name="connsiteX27" fmla="*/ 294915 w 314539"/>
              <a:gd name="connsiteY27" fmla="*/ 236040 h 31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539" h="314539">
                <a:moveTo>
                  <a:pt x="235859" y="236040"/>
                </a:moveTo>
                <a:lnTo>
                  <a:pt x="78319" y="236040"/>
                </a:lnTo>
                <a:lnTo>
                  <a:pt x="78319" y="78500"/>
                </a:lnTo>
                <a:lnTo>
                  <a:pt x="235859" y="78500"/>
                </a:lnTo>
                <a:lnTo>
                  <a:pt x="235859" y="236040"/>
                </a:lnTo>
                <a:close/>
                <a:moveTo>
                  <a:pt x="294915" y="236040"/>
                </a:moveTo>
                <a:lnTo>
                  <a:pt x="275290" y="236040"/>
                </a:lnTo>
                <a:lnTo>
                  <a:pt x="275290" y="58875"/>
                </a:lnTo>
                <a:cubicBezTo>
                  <a:pt x="275290" y="48072"/>
                  <a:pt x="266467" y="39250"/>
                  <a:pt x="255665" y="39250"/>
                </a:cubicBezTo>
                <a:lnTo>
                  <a:pt x="78500" y="39250"/>
                </a:lnTo>
                <a:lnTo>
                  <a:pt x="78500" y="19625"/>
                </a:lnTo>
                <a:cubicBezTo>
                  <a:pt x="78500" y="8822"/>
                  <a:pt x="69678" y="0"/>
                  <a:pt x="58874" y="0"/>
                </a:cubicBezTo>
                <a:cubicBezTo>
                  <a:pt x="48072" y="0"/>
                  <a:pt x="39250" y="8822"/>
                  <a:pt x="39250" y="19625"/>
                </a:cubicBezTo>
                <a:lnTo>
                  <a:pt x="39250" y="39250"/>
                </a:lnTo>
                <a:lnTo>
                  <a:pt x="19624" y="39250"/>
                </a:lnTo>
                <a:cubicBezTo>
                  <a:pt x="8822" y="39250"/>
                  <a:pt x="0" y="48072"/>
                  <a:pt x="0" y="58875"/>
                </a:cubicBezTo>
                <a:cubicBezTo>
                  <a:pt x="0" y="69678"/>
                  <a:pt x="8822" y="78500"/>
                  <a:pt x="19624" y="78500"/>
                </a:cubicBezTo>
                <a:lnTo>
                  <a:pt x="39250" y="78500"/>
                </a:lnTo>
                <a:lnTo>
                  <a:pt x="39250" y="255665"/>
                </a:lnTo>
                <a:cubicBezTo>
                  <a:pt x="39250" y="266468"/>
                  <a:pt x="48072" y="275290"/>
                  <a:pt x="58874" y="275290"/>
                </a:cubicBezTo>
                <a:lnTo>
                  <a:pt x="236040" y="275290"/>
                </a:lnTo>
                <a:lnTo>
                  <a:pt x="236040" y="294915"/>
                </a:lnTo>
                <a:cubicBezTo>
                  <a:pt x="236040" y="305718"/>
                  <a:pt x="244862" y="314540"/>
                  <a:pt x="255665" y="314540"/>
                </a:cubicBezTo>
                <a:cubicBezTo>
                  <a:pt x="266467" y="314540"/>
                  <a:pt x="275290" y="305718"/>
                  <a:pt x="275290" y="294915"/>
                </a:cubicBezTo>
                <a:lnTo>
                  <a:pt x="275290" y="275290"/>
                </a:lnTo>
                <a:lnTo>
                  <a:pt x="294915" y="275290"/>
                </a:lnTo>
                <a:cubicBezTo>
                  <a:pt x="305717" y="275290"/>
                  <a:pt x="314539" y="266468"/>
                  <a:pt x="314539" y="255665"/>
                </a:cubicBezTo>
                <a:cubicBezTo>
                  <a:pt x="314539" y="244862"/>
                  <a:pt x="305717" y="236040"/>
                  <a:pt x="294915" y="236040"/>
                </a:cubicBezTo>
              </a:path>
            </a:pathLst>
          </a:custGeom>
          <a:solidFill>
            <a:srgbClr val="D9291C"/>
          </a:solidFill>
          <a:ln w="17992"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7B2391C6-32D2-6356-9A96-54D767F197DC}"/>
              </a:ext>
            </a:extLst>
          </p:cNvPr>
          <p:cNvSpPr/>
          <p:nvPr/>
        </p:nvSpPr>
        <p:spPr>
          <a:xfrm>
            <a:off x="7321571" y="1887448"/>
            <a:ext cx="315080" cy="283909"/>
          </a:xfrm>
          <a:custGeom>
            <a:avLst/>
            <a:gdLst>
              <a:gd name="connsiteX0" fmla="*/ 126032 w 315080"/>
              <a:gd name="connsiteY0" fmla="*/ 126032 h 283909"/>
              <a:gd name="connsiteX1" fmla="*/ 78860 w 315080"/>
              <a:gd name="connsiteY1" fmla="*/ 126032 h 283909"/>
              <a:gd name="connsiteX2" fmla="*/ 63196 w 315080"/>
              <a:gd name="connsiteY2" fmla="*/ 141876 h 283909"/>
              <a:gd name="connsiteX3" fmla="*/ 78860 w 315080"/>
              <a:gd name="connsiteY3" fmla="*/ 157720 h 283909"/>
              <a:gd name="connsiteX4" fmla="*/ 126032 w 315080"/>
              <a:gd name="connsiteY4" fmla="*/ 157720 h 283909"/>
              <a:gd name="connsiteX5" fmla="*/ 141876 w 315080"/>
              <a:gd name="connsiteY5" fmla="*/ 141876 h 283909"/>
              <a:gd name="connsiteX6" fmla="*/ 126032 w 315080"/>
              <a:gd name="connsiteY6" fmla="*/ 126032 h 283909"/>
              <a:gd name="connsiteX7" fmla="*/ 283572 w 315080"/>
              <a:gd name="connsiteY7" fmla="*/ 63196 h 283909"/>
              <a:gd name="connsiteX8" fmla="*/ 31508 w 315080"/>
              <a:gd name="connsiteY8" fmla="*/ 63196 h 283909"/>
              <a:gd name="connsiteX9" fmla="*/ 31508 w 315080"/>
              <a:gd name="connsiteY9" fmla="*/ 47352 h 283909"/>
              <a:gd name="connsiteX10" fmla="*/ 47352 w 315080"/>
              <a:gd name="connsiteY10" fmla="*/ 31508 h 283909"/>
              <a:gd name="connsiteX11" fmla="*/ 267908 w 315080"/>
              <a:gd name="connsiteY11" fmla="*/ 31508 h 283909"/>
              <a:gd name="connsiteX12" fmla="*/ 283752 w 315080"/>
              <a:gd name="connsiteY12" fmla="*/ 47352 h 283909"/>
              <a:gd name="connsiteX13" fmla="*/ 283752 w 315080"/>
              <a:gd name="connsiteY13" fmla="*/ 63196 h 283909"/>
              <a:gd name="connsiteX14" fmla="*/ 267728 w 315080"/>
              <a:gd name="connsiteY14" fmla="*/ 180 h 283909"/>
              <a:gd name="connsiteX15" fmla="*/ 47172 w 315080"/>
              <a:gd name="connsiteY15" fmla="*/ 180 h 283909"/>
              <a:gd name="connsiteX16" fmla="*/ 0 w 315080"/>
              <a:gd name="connsiteY16" fmla="*/ 47352 h 283909"/>
              <a:gd name="connsiteX17" fmla="*/ 0 w 315080"/>
              <a:gd name="connsiteY17" fmla="*/ 189048 h 283909"/>
              <a:gd name="connsiteX18" fmla="*/ 47172 w 315080"/>
              <a:gd name="connsiteY18" fmla="*/ 236220 h 283909"/>
              <a:gd name="connsiteX19" fmla="*/ 110188 w 315080"/>
              <a:gd name="connsiteY19" fmla="*/ 236220 h 283909"/>
              <a:gd name="connsiteX20" fmla="*/ 125852 w 315080"/>
              <a:gd name="connsiteY20" fmla="*/ 220376 h 283909"/>
              <a:gd name="connsiteX21" fmla="*/ 110188 w 315080"/>
              <a:gd name="connsiteY21" fmla="*/ 204712 h 283909"/>
              <a:gd name="connsiteX22" fmla="*/ 47172 w 315080"/>
              <a:gd name="connsiteY22" fmla="*/ 204712 h 283909"/>
              <a:gd name="connsiteX23" fmla="*/ 31328 w 315080"/>
              <a:gd name="connsiteY23" fmla="*/ 188868 h 283909"/>
              <a:gd name="connsiteX24" fmla="*/ 31328 w 315080"/>
              <a:gd name="connsiteY24" fmla="*/ 94344 h 283909"/>
              <a:gd name="connsiteX25" fmla="*/ 283392 w 315080"/>
              <a:gd name="connsiteY25" fmla="*/ 94344 h 283909"/>
              <a:gd name="connsiteX26" fmla="*/ 283392 w 315080"/>
              <a:gd name="connsiteY26" fmla="*/ 110188 h 283909"/>
              <a:gd name="connsiteX27" fmla="*/ 299236 w 315080"/>
              <a:gd name="connsiteY27" fmla="*/ 125852 h 283909"/>
              <a:gd name="connsiteX28" fmla="*/ 315080 w 315080"/>
              <a:gd name="connsiteY28" fmla="*/ 110188 h 283909"/>
              <a:gd name="connsiteX29" fmla="*/ 315080 w 315080"/>
              <a:gd name="connsiteY29" fmla="*/ 47172 h 283909"/>
              <a:gd name="connsiteX30" fmla="*/ 267908 w 315080"/>
              <a:gd name="connsiteY30" fmla="*/ 0 h 283909"/>
              <a:gd name="connsiteX31" fmla="*/ 252064 w 315080"/>
              <a:gd name="connsiteY31" fmla="*/ 220556 h 283909"/>
              <a:gd name="connsiteX32" fmla="*/ 200571 w 315080"/>
              <a:gd name="connsiteY32" fmla="*/ 220556 h 283909"/>
              <a:gd name="connsiteX33" fmla="*/ 200571 w 315080"/>
              <a:gd name="connsiteY33" fmla="*/ 169063 h 283909"/>
              <a:gd name="connsiteX34" fmla="*/ 252064 w 315080"/>
              <a:gd name="connsiteY34" fmla="*/ 169063 h 283909"/>
              <a:gd name="connsiteX35" fmla="*/ 252064 w 315080"/>
              <a:gd name="connsiteY35" fmla="*/ 169063 h 283909"/>
              <a:gd name="connsiteX36" fmla="*/ 252064 w 315080"/>
              <a:gd name="connsiteY36" fmla="*/ 220556 h 283909"/>
              <a:gd name="connsiteX37" fmla="*/ 283572 w 315080"/>
              <a:gd name="connsiteY37" fmla="*/ 229558 h 283909"/>
              <a:gd name="connsiteX38" fmla="*/ 261066 w 315080"/>
              <a:gd name="connsiteY38" fmla="*/ 136475 h 283909"/>
              <a:gd name="connsiteX39" fmla="*/ 167982 w 315080"/>
              <a:gd name="connsiteY39" fmla="*/ 158980 h 283909"/>
              <a:gd name="connsiteX40" fmla="*/ 190488 w 315080"/>
              <a:gd name="connsiteY40" fmla="*/ 252064 h 283909"/>
              <a:gd name="connsiteX41" fmla="*/ 225777 w 315080"/>
              <a:gd name="connsiteY41" fmla="*/ 261967 h 283909"/>
              <a:gd name="connsiteX42" fmla="*/ 261066 w 315080"/>
              <a:gd name="connsiteY42" fmla="*/ 252064 h 283909"/>
              <a:gd name="connsiteX43" fmla="*/ 288073 w 315080"/>
              <a:gd name="connsiteY43" fmla="*/ 279251 h 283909"/>
              <a:gd name="connsiteX44" fmla="*/ 310399 w 315080"/>
              <a:gd name="connsiteY44" fmla="*/ 279251 h 283909"/>
              <a:gd name="connsiteX45" fmla="*/ 310399 w 315080"/>
              <a:gd name="connsiteY45" fmla="*/ 279251 h 283909"/>
              <a:gd name="connsiteX46" fmla="*/ 310399 w 315080"/>
              <a:gd name="connsiteY46" fmla="*/ 256925 h 283909"/>
              <a:gd name="connsiteX47" fmla="*/ 310399 w 315080"/>
              <a:gd name="connsiteY47" fmla="*/ 256925 h 283909"/>
              <a:gd name="connsiteX48" fmla="*/ 283392 w 315080"/>
              <a:gd name="connsiteY48" fmla="*/ 229558 h 28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15080" h="283909">
                <a:moveTo>
                  <a:pt x="126032" y="126032"/>
                </a:moveTo>
                <a:lnTo>
                  <a:pt x="78860" y="126032"/>
                </a:lnTo>
                <a:cubicBezTo>
                  <a:pt x="70218" y="126032"/>
                  <a:pt x="63196" y="133054"/>
                  <a:pt x="63196" y="141876"/>
                </a:cubicBezTo>
                <a:cubicBezTo>
                  <a:pt x="63196" y="150698"/>
                  <a:pt x="70218" y="157720"/>
                  <a:pt x="78860" y="157720"/>
                </a:cubicBezTo>
                <a:lnTo>
                  <a:pt x="126032" y="157720"/>
                </a:lnTo>
                <a:cubicBezTo>
                  <a:pt x="134674" y="157720"/>
                  <a:pt x="141876" y="150698"/>
                  <a:pt x="141876" y="141876"/>
                </a:cubicBezTo>
                <a:cubicBezTo>
                  <a:pt x="141876" y="133054"/>
                  <a:pt x="134854" y="126032"/>
                  <a:pt x="126032" y="126032"/>
                </a:cubicBezTo>
                <a:moveTo>
                  <a:pt x="283572" y="63196"/>
                </a:moveTo>
                <a:lnTo>
                  <a:pt x="31508" y="63196"/>
                </a:lnTo>
                <a:lnTo>
                  <a:pt x="31508" y="47352"/>
                </a:lnTo>
                <a:cubicBezTo>
                  <a:pt x="31508" y="38710"/>
                  <a:pt x="38530" y="31508"/>
                  <a:pt x="47352" y="31508"/>
                </a:cubicBezTo>
                <a:lnTo>
                  <a:pt x="267908" y="31508"/>
                </a:lnTo>
                <a:cubicBezTo>
                  <a:pt x="276550" y="31508"/>
                  <a:pt x="283752" y="38530"/>
                  <a:pt x="283752" y="47352"/>
                </a:cubicBezTo>
                <a:lnTo>
                  <a:pt x="283752" y="63196"/>
                </a:lnTo>
                <a:close/>
                <a:moveTo>
                  <a:pt x="267728" y="180"/>
                </a:moveTo>
                <a:lnTo>
                  <a:pt x="47172" y="180"/>
                </a:lnTo>
                <a:cubicBezTo>
                  <a:pt x="21065" y="180"/>
                  <a:pt x="0" y="21245"/>
                  <a:pt x="0" y="47352"/>
                </a:cubicBezTo>
                <a:lnTo>
                  <a:pt x="0" y="189048"/>
                </a:lnTo>
                <a:cubicBezTo>
                  <a:pt x="0" y="215155"/>
                  <a:pt x="21245" y="236220"/>
                  <a:pt x="47172" y="236220"/>
                </a:cubicBezTo>
                <a:lnTo>
                  <a:pt x="110188" y="236220"/>
                </a:lnTo>
                <a:cubicBezTo>
                  <a:pt x="118830" y="236220"/>
                  <a:pt x="125852" y="229198"/>
                  <a:pt x="125852" y="220376"/>
                </a:cubicBezTo>
                <a:cubicBezTo>
                  <a:pt x="125852" y="211554"/>
                  <a:pt x="118830" y="204712"/>
                  <a:pt x="110188" y="204712"/>
                </a:cubicBezTo>
                <a:lnTo>
                  <a:pt x="47172" y="204712"/>
                </a:lnTo>
                <a:cubicBezTo>
                  <a:pt x="38530" y="204712"/>
                  <a:pt x="31328" y="197690"/>
                  <a:pt x="31328" y="188868"/>
                </a:cubicBezTo>
                <a:lnTo>
                  <a:pt x="31328" y="94344"/>
                </a:lnTo>
                <a:lnTo>
                  <a:pt x="283392" y="94344"/>
                </a:lnTo>
                <a:lnTo>
                  <a:pt x="283392" y="110188"/>
                </a:lnTo>
                <a:cubicBezTo>
                  <a:pt x="283392" y="118830"/>
                  <a:pt x="290414" y="125852"/>
                  <a:pt x="299236" y="125852"/>
                </a:cubicBezTo>
                <a:cubicBezTo>
                  <a:pt x="308058" y="125852"/>
                  <a:pt x="315080" y="118830"/>
                  <a:pt x="315080" y="110188"/>
                </a:cubicBezTo>
                <a:lnTo>
                  <a:pt x="315080" y="47172"/>
                </a:lnTo>
                <a:cubicBezTo>
                  <a:pt x="315080" y="21065"/>
                  <a:pt x="293835" y="0"/>
                  <a:pt x="267908" y="0"/>
                </a:cubicBezTo>
                <a:moveTo>
                  <a:pt x="252064" y="220556"/>
                </a:moveTo>
                <a:cubicBezTo>
                  <a:pt x="237660" y="234240"/>
                  <a:pt x="214975" y="234240"/>
                  <a:pt x="200571" y="220556"/>
                </a:cubicBezTo>
                <a:cubicBezTo>
                  <a:pt x="186347" y="206332"/>
                  <a:pt x="186347" y="183287"/>
                  <a:pt x="200571" y="169063"/>
                </a:cubicBezTo>
                <a:cubicBezTo>
                  <a:pt x="214794" y="154839"/>
                  <a:pt x="237840" y="154839"/>
                  <a:pt x="252064" y="169063"/>
                </a:cubicBezTo>
                <a:cubicBezTo>
                  <a:pt x="252064" y="169063"/>
                  <a:pt x="252064" y="169063"/>
                  <a:pt x="252064" y="169063"/>
                </a:cubicBezTo>
                <a:cubicBezTo>
                  <a:pt x="266287" y="183287"/>
                  <a:pt x="266287" y="206332"/>
                  <a:pt x="252064" y="220556"/>
                </a:cubicBezTo>
                <a:moveTo>
                  <a:pt x="283572" y="229558"/>
                </a:moveTo>
                <a:cubicBezTo>
                  <a:pt x="303017" y="197690"/>
                  <a:pt x="292934" y="155920"/>
                  <a:pt x="261066" y="136475"/>
                </a:cubicBezTo>
                <a:cubicBezTo>
                  <a:pt x="229198" y="117030"/>
                  <a:pt x="187428" y="127112"/>
                  <a:pt x="167982" y="158980"/>
                </a:cubicBezTo>
                <a:cubicBezTo>
                  <a:pt x="148538" y="190849"/>
                  <a:pt x="158620" y="232619"/>
                  <a:pt x="190488" y="252064"/>
                </a:cubicBezTo>
                <a:cubicBezTo>
                  <a:pt x="201111" y="258546"/>
                  <a:pt x="213354" y="261967"/>
                  <a:pt x="225777" y="261967"/>
                </a:cubicBezTo>
                <a:cubicBezTo>
                  <a:pt x="238200" y="261967"/>
                  <a:pt x="250444" y="258546"/>
                  <a:pt x="261066" y="252064"/>
                </a:cubicBezTo>
                <a:lnTo>
                  <a:pt x="288073" y="279251"/>
                </a:lnTo>
                <a:cubicBezTo>
                  <a:pt x="294195" y="285373"/>
                  <a:pt x="304097" y="285553"/>
                  <a:pt x="310399" y="279251"/>
                </a:cubicBezTo>
                <a:cubicBezTo>
                  <a:pt x="310399" y="279251"/>
                  <a:pt x="310399" y="279251"/>
                  <a:pt x="310399" y="279251"/>
                </a:cubicBezTo>
                <a:cubicBezTo>
                  <a:pt x="316520" y="273129"/>
                  <a:pt x="316700" y="263227"/>
                  <a:pt x="310399" y="256925"/>
                </a:cubicBezTo>
                <a:cubicBezTo>
                  <a:pt x="310399" y="256925"/>
                  <a:pt x="310399" y="256925"/>
                  <a:pt x="310399" y="256925"/>
                </a:cubicBezTo>
                <a:lnTo>
                  <a:pt x="283392" y="229558"/>
                </a:lnTo>
                <a:close/>
              </a:path>
            </a:pathLst>
          </a:custGeom>
          <a:solidFill>
            <a:srgbClr val="D9291C"/>
          </a:solidFill>
          <a:ln w="17992"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CE806376-7162-D27A-3DB4-4FAE453DA794}"/>
              </a:ext>
            </a:extLst>
          </p:cNvPr>
          <p:cNvSpPr/>
          <p:nvPr/>
        </p:nvSpPr>
        <p:spPr>
          <a:xfrm>
            <a:off x="10080412" y="3267678"/>
            <a:ext cx="315080" cy="314900"/>
          </a:xfrm>
          <a:custGeom>
            <a:avLst/>
            <a:gdLst>
              <a:gd name="connsiteX0" fmla="*/ 299236 w 315080"/>
              <a:gd name="connsiteY0" fmla="*/ 283212 h 314900"/>
              <a:gd name="connsiteX1" fmla="*/ 31508 w 315080"/>
              <a:gd name="connsiteY1" fmla="*/ 283212 h 314900"/>
              <a:gd name="connsiteX2" fmla="*/ 31508 w 315080"/>
              <a:gd name="connsiteY2" fmla="*/ 274750 h 314900"/>
              <a:gd name="connsiteX3" fmla="*/ 110188 w 315080"/>
              <a:gd name="connsiteY3" fmla="*/ 196070 h 314900"/>
              <a:gd name="connsiteX4" fmla="*/ 169963 w 315080"/>
              <a:gd name="connsiteY4" fmla="*/ 255845 h 314900"/>
              <a:gd name="connsiteX5" fmla="*/ 192109 w 315080"/>
              <a:gd name="connsiteY5" fmla="*/ 255845 h 314900"/>
              <a:gd name="connsiteX6" fmla="*/ 310220 w 315080"/>
              <a:gd name="connsiteY6" fmla="*/ 137735 h 314900"/>
              <a:gd name="connsiteX7" fmla="*/ 310220 w 315080"/>
              <a:gd name="connsiteY7" fmla="*/ 115409 h 314900"/>
              <a:gd name="connsiteX8" fmla="*/ 310220 w 315080"/>
              <a:gd name="connsiteY8" fmla="*/ 115409 h 314900"/>
              <a:gd name="connsiteX9" fmla="*/ 288073 w 315080"/>
              <a:gd name="connsiteY9" fmla="*/ 115409 h 314900"/>
              <a:gd name="connsiteX10" fmla="*/ 180946 w 315080"/>
              <a:gd name="connsiteY10" fmla="*/ 222537 h 314900"/>
              <a:gd name="connsiteX11" fmla="*/ 121351 w 315080"/>
              <a:gd name="connsiteY11" fmla="*/ 162762 h 314900"/>
              <a:gd name="connsiteX12" fmla="*/ 99205 w 315080"/>
              <a:gd name="connsiteY12" fmla="*/ 162762 h 314900"/>
              <a:gd name="connsiteX13" fmla="*/ 31508 w 315080"/>
              <a:gd name="connsiteY13" fmla="*/ 230279 h 314900"/>
              <a:gd name="connsiteX14" fmla="*/ 31508 w 315080"/>
              <a:gd name="connsiteY14" fmla="*/ 148898 h 314900"/>
              <a:gd name="connsiteX15" fmla="*/ 110188 w 315080"/>
              <a:gd name="connsiteY15" fmla="*/ 70218 h 314900"/>
              <a:gd name="connsiteX16" fmla="*/ 154299 w 315080"/>
              <a:gd name="connsiteY16" fmla="*/ 114329 h 314900"/>
              <a:gd name="connsiteX17" fmla="*/ 176445 w 315080"/>
              <a:gd name="connsiteY17" fmla="*/ 114329 h 314900"/>
              <a:gd name="connsiteX18" fmla="*/ 251884 w 315080"/>
              <a:gd name="connsiteY18" fmla="*/ 38890 h 314900"/>
              <a:gd name="connsiteX19" fmla="*/ 286453 w 315080"/>
              <a:gd name="connsiteY19" fmla="*/ 73459 h 314900"/>
              <a:gd name="connsiteX20" fmla="*/ 308779 w 315080"/>
              <a:gd name="connsiteY20" fmla="*/ 73459 h 314900"/>
              <a:gd name="connsiteX21" fmla="*/ 308779 w 315080"/>
              <a:gd name="connsiteY21" fmla="*/ 51133 h 314900"/>
              <a:gd name="connsiteX22" fmla="*/ 262867 w 315080"/>
              <a:gd name="connsiteY22" fmla="*/ 5582 h 314900"/>
              <a:gd name="connsiteX23" fmla="*/ 240721 w 315080"/>
              <a:gd name="connsiteY23" fmla="*/ 5582 h 314900"/>
              <a:gd name="connsiteX24" fmla="*/ 165102 w 315080"/>
              <a:gd name="connsiteY24" fmla="*/ 81201 h 314900"/>
              <a:gd name="connsiteX25" fmla="*/ 121172 w 315080"/>
              <a:gd name="connsiteY25" fmla="*/ 37090 h 314900"/>
              <a:gd name="connsiteX26" fmla="*/ 99025 w 315080"/>
              <a:gd name="connsiteY26" fmla="*/ 37090 h 314900"/>
              <a:gd name="connsiteX27" fmla="*/ 31688 w 315080"/>
              <a:gd name="connsiteY27" fmla="*/ 104427 h 314900"/>
              <a:gd name="connsiteX28" fmla="*/ 31688 w 315080"/>
              <a:gd name="connsiteY28" fmla="*/ 15844 h 314900"/>
              <a:gd name="connsiteX29" fmla="*/ 15844 w 315080"/>
              <a:gd name="connsiteY29" fmla="*/ 0 h 314900"/>
              <a:gd name="connsiteX30" fmla="*/ 0 w 315080"/>
              <a:gd name="connsiteY30" fmla="*/ 15844 h 314900"/>
              <a:gd name="connsiteX31" fmla="*/ 0 w 315080"/>
              <a:gd name="connsiteY31" fmla="*/ 299236 h 314900"/>
              <a:gd name="connsiteX32" fmla="*/ 15844 w 315080"/>
              <a:gd name="connsiteY32" fmla="*/ 314900 h 314900"/>
              <a:gd name="connsiteX33" fmla="*/ 299236 w 315080"/>
              <a:gd name="connsiteY33" fmla="*/ 314900 h 314900"/>
              <a:gd name="connsiteX34" fmla="*/ 315080 w 315080"/>
              <a:gd name="connsiteY34" fmla="*/ 299236 h 314900"/>
              <a:gd name="connsiteX35" fmla="*/ 299236 w 315080"/>
              <a:gd name="connsiteY35" fmla="*/ 283392 h 3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5080" h="314900">
                <a:moveTo>
                  <a:pt x="299236" y="283212"/>
                </a:moveTo>
                <a:lnTo>
                  <a:pt x="31508" y="283212"/>
                </a:lnTo>
                <a:lnTo>
                  <a:pt x="31508" y="274750"/>
                </a:lnTo>
                <a:lnTo>
                  <a:pt x="110188" y="196070"/>
                </a:lnTo>
                <a:lnTo>
                  <a:pt x="169963" y="255845"/>
                </a:lnTo>
                <a:cubicBezTo>
                  <a:pt x="176085" y="261967"/>
                  <a:pt x="185988" y="261967"/>
                  <a:pt x="192109" y="255845"/>
                </a:cubicBezTo>
                <a:lnTo>
                  <a:pt x="310220" y="137735"/>
                </a:lnTo>
                <a:cubicBezTo>
                  <a:pt x="316341" y="131614"/>
                  <a:pt x="316341" y="121711"/>
                  <a:pt x="310220" y="115409"/>
                </a:cubicBezTo>
                <a:cubicBezTo>
                  <a:pt x="310220" y="115409"/>
                  <a:pt x="310220" y="115409"/>
                  <a:pt x="310220" y="115409"/>
                </a:cubicBezTo>
                <a:cubicBezTo>
                  <a:pt x="304098" y="109288"/>
                  <a:pt x="294195" y="109288"/>
                  <a:pt x="288073" y="115409"/>
                </a:cubicBezTo>
                <a:lnTo>
                  <a:pt x="180946" y="222537"/>
                </a:lnTo>
                <a:lnTo>
                  <a:pt x="121351" y="162762"/>
                </a:lnTo>
                <a:cubicBezTo>
                  <a:pt x="115230" y="156640"/>
                  <a:pt x="105327" y="156640"/>
                  <a:pt x="99205" y="162762"/>
                </a:cubicBezTo>
                <a:lnTo>
                  <a:pt x="31508" y="230279"/>
                </a:lnTo>
                <a:lnTo>
                  <a:pt x="31508" y="148898"/>
                </a:lnTo>
                <a:lnTo>
                  <a:pt x="110188" y="70218"/>
                </a:lnTo>
                <a:lnTo>
                  <a:pt x="154299" y="114329"/>
                </a:lnTo>
                <a:cubicBezTo>
                  <a:pt x="160421" y="120451"/>
                  <a:pt x="170324" y="120451"/>
                  <a:pt x="176445" y="114329"/>
                </a:cubicBezTo>
                <a:lnTo>
                  <a:pt x="251884" y="38890"/>
                </a:lnTo>
                <a:lnTo>
                  <a:pt x="286453" y="73459"/>
                </a:lnTo>
                <a:cubicBezTo>
                  <a:pt x="292574" y="79580"/>
                  <a:pt x="302657" y="79580"/>
                  <a:pt x="308779" y="73459"/>
                </a:cubicBezTo>
                <a:cubicBezTo>
                  <a:pt x="314900" y="67337"/>
                  <a:pt x="314900" y="57255"/>
                  <a:pt x="308779" y="51133"/>
                </a:cubicBezTo>
                <a:lnTo>
                  <a:pt x="262867" y="5582"/>
                </a:lnTo>
                <a:cubicBezTo>
                  <a:pt x="256745" y="-540"/>
                  <a:pt x="246843" y="-540"/>
                  <a:pt x="240721" y="5582"/>
                </a:cubicBezTo>
                <a:lnTo>
                  <a:pt x="165102" y="81201"/>
                </a:lnTo>
                <a:lnTo>
                  <a:pt x="121172" y="37090"/>
                </a:lnTo>
                <a:cubicBezTo>
                  <a:pt x="115049" y="30968"/>
                  <a:pt x="105147" y="30968"/>
                  <a:pt x="99025" y="37090"/>
                </a:cubicBezTo>
                <a:lnTo>
                  <a:pt x="31688" y="104427"/>
                </a:lnTo>
                <a:lnTo>
                  <a:pt x="31688" y="15844"/>
                </a:lnTo>
                <a:cubicBezTo>
                  <a:pt x="31688" y="7202"/>
                  <a:pt x="24666" y="0"/>
                  <a:pt x="15844" y="0"/>
                </a:cubicBezTo>
                <a:cubicBezTo>
                  <a:pt x="7022" y="0"/>
                  <a:pt x="0" y="7022"/>
                  <a:pt x="0" y="15844"/>
                </a:cubicBezTo>
                <a:lnTo>
                  <a:pt x="0" y="299236"/>
                </a:lnTo>
                <a:cubicBezTo>
                  <a:pt x="0" y="307878"/>
                  <a:pt x="7022" y="314900"/>
                  <a:pt x="15844" y="314900"/>
                </a:cubicBezTo>
                <a:lnTo>
                  <a:pt x="299236" y="314900"/>
                </a:lnTo>
                <a:cubicBezTo>
                  <a:pt x="307879" y="314900"/>
                  <a:pt x="315080" y="307878"/>
                  <a:pt x="315080" y="299236"/>
                </a:cubicBezTo>
                <a:cubicBezTo>
                  <a:pt x="315080" y="290594"/>
                  <a:pt x="308058" y="283392"/>
                  <a:pt x="299236" y="283392"/>
                </a:cubicBezTo>
              </a:path>
            </a:pathLst>
          </a:custGeom>
          <a:solidFill>
            <a:srgbClr val="D9291C"/>
          </a:solidFill>
          <a:ln w="17992"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266E1E9B-2000-2129-CC89-105A4A1D272D}"/>
              </a:ext>
            </a:extLst>
          </p:cNvPr>
          <p:cNvSpPr/>
          <p:nvPr/>
        </p:nvSpPr>
        <p:spPr>
          <a:xfrm>
            <a:off x="8708373" y="3267498"/>
            <a:ext cx="300046" cy="314719"/>
          </a:xfrm>
          <a:custGeom>
            <a:avLst/>
            <a:gdLst>
              <a:gd name="connsiteX0" fmla="*/ 252334 w 300046"/>
              <a:gd name="connsiteY0" fmla="*/ 62836 h 314719"/>
              <a:gd name="connsiteX1" fmla="*/ 173474 w 300046"/>
              <a:gd name="connsiteY1" fmla="*/ 62836 h 314719"/>
              <a:gd name="connsiteX2" fmla="*/ 157630 w 300046"/>
              <a:gd name="connsiteY2" fmla="*/ 78500 h 314719"/>
              <a:gd name="connsiteX3" fmla="*/ 173474 w 300046"/>
              <a:gd name="connsiteY3" fmla="*/ 94344 h 314719"/>
              <a:gd name="connsiteX4" fmla="*/ 252334 w 300046"/>
              <a:gd name="connsiteY4" fmla="*/ 94344 h 314719"/>
              <a:gd name="connsiteX5" fmla="*/ 268178 w 300046"/>
              <a:gd name="connsiteY5" fmla="*/ 110188 h 314719"/>
              <a:gd name="connsiteX6" fmla="*/ 268178 w 300046"/>
              <a:gd name="connsiteY6" fmla="*/ 263227 h 314719"/>
              <a:gd name="connsiteX7" fmla="*/ 243512 w 300046"/>
              <a:gd name="connsiteY7" fmla="*/ 240361 h 314719"/>
              <a:gd name="connsiteX8" fmla="*/ 232709 w 300046"/>
              <a:gd name="connsiteY8" fmla="*/ 236040 h 314719"/>
              <a:gd name="connsiteX9" fmla="*/ 94974 w 300046"/>
              <a:gd name="connsiteY9" fmla="*/ 236040 h 314719"/>
              <a:gd name="connsiteX10" fmla="*/ 79130 w 300046"/>
              <a:gd name="connsiteY10" fmla="*/ 220196 h 314719"/>
              <a:gd name="connsiteX11" fmla="*/ 79130 w 300046"/>
              <a:gd name="connsiteY11" fmla="*/ 204352 h 314719"/>
              <a:gd name="connsiteX12" fmla="*/ 63286 w 300046"/>
              <a:gd name="connsiteY12" fmla="*/ 188508 h 314719"/>
              <a:gd name="connsiteX13" fmla="*/ 47442 w 300046"/>
              <a:gd name="connsiteY13" fmla="*/ 204352 h 314719"/>
              <a:gd name="connsiteX14" fmla="*/ 47442 w 300046"/>
              <a:gd name="connsiteY14" fmla="*/ 220196 h 314719"/>
              <a:gd name="connsiteX15" fmla="*/ 94614 w 300046"/>
              <a:gd name="connsiteY15" fmla="*/ 267368 h 314719"/>
              <a:gd name="connsiteX16" fmla="*/ 226227 w 300046"/>
              <a:gd name="connsiteY16" fmla="*/ 267368 h 314719"/>
              <a:gd name="connsiteX17" fmla="*/ 273399 w 300046"/>
              <a:gd name="connsiteY17" fmla="*/ 310399 h 314719"/>
              <a:gd name="connsiteX18" fmla="*/ 284202 w 300046"/>
              <a:gd name="connsiteY18" fmla="*/ 314720 h 314719"/>
              <a:gd name="connsiteX19" fmla="*/ 290504 w 300046"/>
              <a:gd name="connsiteY19" fmla="*/ 313460 h 314719"/>
              <a:gd name="connsiteX20" fmla="*/ 300046 w 300046"/>
              <a:gd name="connsiteY20" fmla="*/ 298876 h 314719"/>
              <a:gd name="connsiteX21" fmla="*/ 300046 w 300046"/>
              <a:gd name="connsiteY21" fmla="*/ 109828 h 314719"/>
              <a:gd name="connsiteX22" fmla="*/ 252874 w 300046"/>
              <a:gd name="connsiteY22" fmla="*/ 62656 h 314719"/>
              <a:gd name="connsiteX23" fmla="*/ 252154 w 300046"/>
              <a:gd name="connsiteY23" fmla="*/ 62656 h 314719"/>
              <a:gd name="connsiteX24" fmla="*/ 57344 w 300046"/>
              <a:gd name="connsiteY24" fmla="*/ 156100 h 314719"/>
              <a:gd name="connsiteX25" fmla="*/ 69227 w 300046"/>
              <a:gd name="connsiteY25" fmla="*/ 156100 h 314719"/>
              <a:gd name="connsiteX26" fmla="*/ 74449 w 300046"/>
              <a:gd name="connsiteY26" fmla="*/ 152859 h 314719"/>
              <a:gd name="connsiteX27" fmla="*/ 121621 w 300046"/>
              <a:gd name="connsiteY27" fmla="*/ 105687 h 314719"/>
              <a:gd name="connsiteX28" fmla="*/ 121621 w 300046"/>
              <a:gd name="connsiteY28" fmla="*/ 83361 h 314719"/>
              <a:gd name="connsiteX29" fmla="*/ 99295 w 300046"/>
              <a:gd name="connsiteY29" fmla="*/ 83361 h 314719"/>
              <a:gd name="connsiteX30" fmla="*/ 78950 w 300046"/>
              <a:gd name="connsiteY30" fmla="*/ 103886 h 314719"/>
              <a:gd name="connsiteX31" fmla="*/ 78950 w 300046"/>
              <a:gd name="connsiteY31" fmla="*/ 15844 h 314719"/>
              <a:gd name="connsiteX32" fmla="*/ 63106 w 300046"/>
              <a:gd name="connsiteY32" fmla="*/ 0 h 314719"/>
              <a:gd name="connsiteX33" fmla="*/ 47262 w 300046"/>
              <a:gd name="connsiteY33" fmla="*/ 15844 h 314719"/>
              <a:gd name="connsiteX34" fmla="*/ 47262 w 300046"/>
              <a:gd name="connsiteY34" fmla="*/ 103886 h 314719"/>
              <a:gd name="connsiteX35" fmla="*/ 26917 w 300046"/>
              <a:gd name="connsiteY35" fmla="*/ 83361 h 314719"/>
              <a:gd name="connsiteX36" fmla="*/ 4591 w 300046"/>
              <a:gd name="connsiteY36" fmla="*/ 83361 h 314719"/>
              <a:gd name="connsiteX37" fmla="*/ 4591 w 300046"/>
              <a:gd name="connsiteY37" fmla="*/ 105687 h 314719"/>
              <a:gd name="connsiteX38" fmla="*/ 51763 w 300046"/>
              <a:gd name="connsiteY38" fmla="*/ 152859 h 314719"/>
              <a:gd name="connsiteX39" fmla="*/ 56984 w 300046"/>
              <a:gd name="connsiteY39" fmla="*/ 156100 h 31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0046" h="314719">
                <a:moveTo>
                  <a:pt x="252334" y="62836"/>
                </a:moveTo>
                <a:lnTo>
                  <a:pt x="173474" y="62836"/>
                </a:lnTo>
                <a:cubicBezTo>
                  <a:pt x="164832" y="62836"/>
                  <a:pt x="157630" y="69858"/>
                  <a:pt x="157630" y="78500"/>
                </a:cubicBezTo>
                <a:cubicBezTo>
                  <a:pt x="157630" y="87142"/>
                  <a:pt x="164652" y="94344"/>
                  <a:pt x="173474" y="94344"/>
                </a:cubicBezTo>
                <a:lnTo>
                  <a:pt x="252334" y="94344"/>
                </a:lnTo>
                <a:cubicBezTo>
                  <a:pt x="260976" y="94344"/>
                  <a:pt x="268178" y="101366"/>
                  <a:pt x="268178" y="110188"/>
                </a:cubicBezTo>
                <a:lnTo>
                  <a:pt x="268178" y="263227"/>
                </a:lnTo>
                <a:lnTo>
                  <a:pt x="243512" y="240361"/>
                </a:lnTo>
                <a:cubicBezTo>
                  <a:pt x="240631" y="237660"/>
                  <a:pt x="236850" y="236040"/>
                  <a:pt x="232709" y="236040"/>
                </a:cubicBezTo>
                <a:lnTo>
                  <a:pt x="94974" y="236040"/>
                </a:lnTo>
                <a:cubicBezTo>
                  <a:pt x="86332" y="236040"/>
                  <a:pt x="79130" y="229018"/>
                  <a:pt x="79130" y="220196"/>
                </a:cubicBezTo>
                <a:lnTo>
                  <a:pt x="79130" y="204352"/>
                </a:lnTo>
                <a:cubicBezTo>
                  <a:pt x="79130" y="195710"/>
                  <a:pt x="72108" y="188508"/>
                  <a:pt x="63286" y="188508"/>
                </a:cubicBezTo>
                <a:cubicBezTo>
                  <a:pt x="54464" y="188508"/>
                  <a:pt x="47442" y="195530"/>
                  <a:pt x="47442" y="204352"/>
                </a:cubicBezTo>
                <a:lnTo>
                  <a:pt x="47442" y="220196"/>
                </a:lnTo>
                <a:cubicBezTo>
                  <a:pt x="47442" y="246303"/>
                  <a:pt x="68687" y="267368"/>
                  <a:pt x="94614" y="267368"/>
                </a:cubicBezTo>
                <a:lnTo>
                  <a:pt x="226227" y="267368"/>
                </a:lnTo>
                <a:lnTo>
                  <a:pt x="273399" y="310399"/>
                </a:lnTo>
                <a:cubicBezTo>
                  <a:pt x="276280" y="313100"/>
                  <a:pt x="280241" y="314720"/>
                  <a:pt x="284202" y="314720"/>
                </a:cubicBezTo>
                <a:cubicBezTo>
                  <a:pt x="286363" y="314720"/>
                  <a:pt x="288523" y="314360"/>
                  <a:pt x="290504" y="313460"/>
                </a:cubicBezTo>
                <a:cubicBezTo>
                  <a:pt x="296265" y="310939"/>
                  <a:pt x="300046" y="305177"/>
                  <a:pt x="300046" y="298876"/>
                </a:cubicBezTo>
                <a:lnTo>
                  <a:pt x="300046" y="109828"/>
                </a:lnTo>
                <a:cubicBezTo>
                  <a:pt x="300046" y="83721"/>
                  <a:pt x="278800" y="62656"/>
                  <a:pt x="252874" y="62656"/>
                </a:cubicBezTo>
                <a:cubicBezTo>
                  <a:pt x="252694" y="62656"/>
                  <a:pt x="252514" y="62656"/>
                  <a:pt x="252154" y="62656"/>
                </a:cubicBezTo>
                <a:moveTo>
                  <a:pt x="57344" y="156100"/>
                </a:moveTo>
                <a:cubicBezTo>
                  <a:pt x="61125" y="157720"/>
                  <a:pt x="65447" y="157720"/>
                  <a:pt x="69227" y="156100"/>
                </a:cubicBezTo>
                <a:cubicBezTo>
                  <a:pt x="71208" y="155380"/>
                  <a:pt x="73008" y="154299"/>
                  <a:pt x="74449" y="152859"/>
                </a:cubicBezTo>
                <a:lnTo>
                  <a:pt x="121621" y="105687"/>
                </a:lnTo>
                <a:cubicBezTo>
                  <a:pt x="127742" y="99565"/>
                  <a:pt x="127742" y="89483"/>
                  <a:pt x="121621" y="83361"/>
                </a:cubicBezTo>
                <a:cubicBezTo>
                  <a:pt x="115499" y="77240"/>
                  <a:pt x="105417" y="77240"/>
                  <a:pt x="99295" y="83361"/>
                </a:cubicBezTo>
                <a:lnTo>
                  <a:pt x="78950" y="103886"/>
                </a:lnTo>
                <a:lnTo>
                  <a:pt x="78950" y="15844"/>
                </a:lnTo>
                <a:cubicBezTo>
                  <a:pt x="78950" y="7202"/>
                  <a:pt x="71928" y="0"/>
                  <a:pt x="63106" y="0"/>
                </a:cubicBezTo>
                <a:cubicBezTo>
                  <a:pt x="54283" y="0"/>
                  <a:pt x="47262" y="7022"/>
                  <a:pt x="47262" y="15844"/>
                </a:cubicBezTo>
                <a:lnTo>
                  <a:pt x="47262" y="103886"/>
                </a:lnTo>
                <a:lnTo>
                  <a:pt x="26917" y="83361"/>
                </a:lnTo>
                <a:cubicBezTo>
                  <a:pt x="20795" y="77240"/>
                  <a:pt x="10713" y="77240"/>
                  <a:pt x="4591" y="83361"/>
                </a:cubicBezTo>
                <a:cubicBezTo>
                  <a:pt x="-1530" y="89483"/>
                  <a:pt x="-1530" y="99565"/>
                  <a:pt x="4591" y="105687"/>
                </a:cubicBezTo>
                <a:lnTo>
                  <a:pt x="51763" y="152859"/>
                </a:lnTo>
                <a:cubicBezTo>
                  <a:pt x="53203" y="154299"/>
                  <a:pt x="55004" y="155380"/>
                  <a:pt x="56984" y="156100"/>
                </a:cubicBezTo>
              </a:path>
            </a:pathLst>
          </a:custGeom>
          <a:solidFill>
            <a:srgbClr val="D9291C"/>
          </a:solidFill>
          <a:ln w="17992"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E4D24CE9-DA82-4FEE-E1DB-B792FD77FA39}"/>
              </a:ext>
            </a:extLst>
          </p:cNvPr>
          <p:cNvSpPr/>
          <p:nvPr/>
        </p:nvSpPr>
        <p:spPr>
          <a:xfrm>
            <a:off x="1836119" y="4662135"/>
            <a:ext cx="251188" cy="315169"/>
          </a:xfrm>
          <a:custGeom>
            <a:avLst/>
            <a:gdLst>
              <a:gd name="connsiteX0" fmla="*/ 204710 w 251188"/>
              <a:gd name="connsiteY0" fmla="*/ 126390 h 315169"/>
              <a:gd name="connsiteX1" fmla="*/ 189046 w 251188"/>
              <a:gd name="connsiteY1" fmla="*/ 110726 h 315169"/>
              <a:gd name="connsiteX2" fmla="*/ 204710 w 251188"/>
              <a:gd name="connsiteY2" fmla="*/ 95062 h 315169"/>
              <a:gd name="connsiteX3" fmla="*/ 220374 w 251188"/>
              <a:gd name="connsiteY3" fmla="*/ 110726 h 315169"/>
              <a:gd name="connsiteX4" fmla="*/ 204710 w 251188"/>
              <a:gd name="connsiteY4" fmla="*/ 126390 h 315169"/>
              <a:gd name="connsiteX5" fmla="*/ 47170 w 251188"/>
              <a:gd name="connsiteY5" fmla="*/ 283930 h 315169"/>
              <a:gd name="connsiteX6" fmla="*/ 31326 w 251188"/>
              <a:gd name="connsiteY6" fmla="*/ 268086 h 315169"/>
              <a:gd name="connsiteX7" fmla="*/ 47170 w 251188"/>
              <a:gd name="connsiteY7" fmla="*/ 252422 h 315169"/>
              <a:gd name="connsiteX8" fmla="*/ 62834 w 251188"/>
              <a:gd name="connsiteY8" fmla="*/ 268086 h 315169"/>
              <a:gd name="connsiteX9" fmla="*/ 47170 w 251188"/>
              <a:gd name="connsiteY9" fmla="*/ 283930 h 315169"/>
              <a:gd name="connsiteX10" fmla="*/ 47170 w 251188"/>
              <a:gd name="connsiteY10" fmla="*/ 32046 h 315169"/>
              <a:gd name="connsiteX11" fmla="*/ 62834 w 251188"/>
              <a:gd name="connsiteY11" fmla="*/ 47890 h 315169"/>
              <a:gd name="connsiteX12" fmla="*/ 47170 w 251188"/>
              <a:gd name="connsiteY12" fmla="*/ 63554 h 315169"/>
              <a:gd name="connsiteX13" fmla="*/ 31326 w 251188"/>
              <a:gd name="connsiteY13" fmla="*/ 47890 h 315169"/>
              <a:gd name="connsiteX14" fmla="*/ 47170 w 251188"/>
              <a:gd name="connsiteY14" fmla="*/ 32046 h 315169"/>
              <a:gd name="connsiteX15" fmla="*/ 204710 w 251188"/>
              <a:gd name="connsiteY15" fmla="*/ 63374 h 315169"/>
              <a:gd name="connsiteX16" fmla="*/ 157538 w 251188"/>
              <a:gd name="connsiteY16" fmla="*/ 110546 h 315169"/>
              <a:gd name="connsiteX17" fmla="*/ 186705 w 251188"/>
              <a:gd name="connsiteY17" fmla="*/ 154117 h 315169"/>
              <a:gd name="connsiteX18" fmla="*/ 157538 w 251188"/>
              <a:gd name="connsiteY18" fmla="*/ 173382 h 315169"/>
              <a:gd name="connsiteX19" fmla="*/ 94522 w 251188"/>
              <a:gd name="connsiteY19" fmla="*/ 173382 h 315169"/>
              <a:gd name="connsiteX20" fmla="*/ 63014 w 251188"/>
              <a:gd name="connsiteY20" fmla="*/ 182204 h 315169"/>
              <a:gd name="connsiteX21" fmla="*/ 63014 w 251188"/>
              <a:gd name="connsiteY21" fmla="*/ 91821 h 315169"/>
              <a:gd name="connsiteX22" fmla="*/ 91821 w 251188"/>
              <a:gd name="connsiteY22" fmla="*/ 31506 h 315169"/>
              <a:gd name="connsiteX23" fmla="*/ 31506 w 251188"/>
              <a:gd name="connsiteY23" fmla="*/ 2699 h 315169"/>
              <a:gd name="connsiteX24" fmla="*/ 2699 w 251188"/>
              <a:gd name="connsiteY24" fmla="*/ 63014 h 315169"/>
              <a:gd name="connsiteX25" fmla="*/ 31506 w 251188"/>
              <a:gd name="connsiteY25" fmla="*/ 91821 h 315169"/>
              <a:gd name="connsiteX26" fmla="*/ 31506 w 251188"/>
              <a:gd name="connsiteY26" fmla="*/ 223434 h 315169"/>
              <a:gd name="connsiteX27" fmla="*/ 3059 w 251188"/>
              <a:gd name="connsiteY27" fmla="*/ 283930 h 315169"/>
              <a:gd name="connsiteX28" fmla="*/ 63554 w 251188"/>
              <a:gd name="connsiteY28" fmla="*/ 312377 h 315169"/>
              <a:gd name="connsiteX29" fmla="*/ 92001 w 251188"/>
              <a:gd name="connsiteY29" fmla="*/ 251882 h 315169"/>
              <a:gd name="connsiteX30" fmla="*/ 65534 w 251188"/>
              <a:gd name="connsiteY30" fmla="*/ 224155 h 315169"/>
              <a:gd name="connsiteX31" fmla="*/ 94522 w 251188"/>
              <a:gd name="connsiteY31" fmla="*/ 204710 h 315169"/>
              <a:gd name="connsiteX32" fmla="*/ 157538 w 251188"/>
              <a:gd name="connsiteY32" fmla="*/ 204710 h 315169"/>
              <a:gd name="connsiteX33" fmla="*/ 219113 w 251188"/>
              <a:gd name="connsiteY33" fmla="*/ 155017 h 315169"/>
              <a:gd name="connsiteX34" fmla="*/ 248641 w 251188"/>
              <a:gd name="connsiteY34" fmla="*/ 95062 h 315169"/>
              <a:gd name="connsiteX35" fmla="*/ 204890 w 251188"/>
              <a:gd name="connsiteY35" fmla="*/ 63014 h 31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1188" h="315169">
                <a:moveTo>
                  <a:pt x="204710" y="126390"/>
                </a:moveTo>
                <a:cubicBezTo>
                  <a:pt x="196068" y="126390"/>
                  <a:pt x="189046" y="119368"/>
                  <a:pt x="189046" y="110726"/>
                </a:cubicBezTo>
                <a:cubicBezTo>
                  <a:pt x="189046" y="102084"/>
                  <a:pt x="196068" y="95062"/>
                  <a:pt x="204710" y="95062"/>
                </a:cubicBezTo>
                <a:cubicBezTo>
                  <a:pt x="213352" y="95062"/>
                  <a:pt x="220374" y="102084"/>
                  <a:pt x="220374" y="110726"/>
                </a:cubicBezTo>
                <a:cubicBezTo>
                  <a:pt x="220374" y="119368"/>
                  <a:pt x="213352" y="126390"/>
                  <a:pt x="204710" y="126390"/>
                </a:cubicBezTo>
                <a:moveTo>
                  <a:pt x="47170" y="283930"/>
                </a:moveTo>
                <a:cubicBezTo>
                  <a:pt x="38528" y="283930"/>
                  <a:pt x="31326" y="276908"/>
                  <a:pt x="31326" y="268086"/>
                </a:cubicBezTo>
                <a:cubicBezTo>
                  <a:pt x="31326" y="259264"/>
                  <a:pt x="38348" y="252422"/>
                  <a:pt x="47170" y="252422"/>
                </a:cubicBezTo>
                <a:cubicBezTo>
                  <a:pt x="55992" y="252422"/>
                  <a:pt x="62834" y="259444"/>
                  <a:pt x="62834" y="268086"/>
                </a:cubicBezTo>
                <a:cubicBezTo>
                  <a:pt x="62834" y="276728"/>
                  <a:pt x="55812" y="283930"/>
                  <a:pt x="47170" y="283930"/>
                </a:cubicBezTo>
                <a:moveTo>
                  <a:pt x="47170" y="32046"/>
                </a:moveTo>
                <a:cubicBezTo>
                  <a:pt x="55812" y="32046"/>
                  <a:pt x="62834" y="39068"/>
                  <a:pt x="62834" y="47890"/>
                </a:cubicBezTo>
                <a:cubicBezTo>
                  <a:pt x="62834" y="56712"/>
                  <a:pt x="55812" y="63554"/>
                  <a:pt x="47170" y="63554"/>
                </a:cubicBezTo>
                <a:cubicBezTo>
                  <a:pt x="38528" y="63554"/>
                  <a:pt x="31326" y="56532"/>
                  <a:pt x="31326" y="47890"/>
                </a:cubicBezTo>
                <a:cubicBezTo>
                  <a:pt x="31326" y="39248"/>
                  <a:pt x="38348" y="32046"/>
                  <a:pt x="47170" y="32046"/>
                </a:cubicBezTo>
                <a:moveTo>
                  <a:pt x="204710" y="63374"/>
                </a:moveTo>
                <a:cubicBezTo>
                  <a:pt x="178603" y="63374"/>
                  <a:pt x="157538" y="84619"/>
                  <a:pt x="157538" y="110546"/>
                </a:cubicBezTo>
                <a:cubicBezTo>
                  <a:pt x="157538" y="129631"/>
                  <a:pt x="169061" y="146735"/>
                  <a:pt x="186705" y="154117"/>
                </a:cubicBezTo>
                <a:cubicBezTo>
                  <a:pt x="181844" y="165820"/>
                  <a:pt x="170321" y="173562"/>
                  <a:pt x="157538" y="173382"/>
                </a:cubicBezTo>
                <a:lnTo>
                  <a:pt x="94522" y="173382"/>
                </a:lnTo>
                <a:cubicBezTo>
                  <a:pt x="83359" y="173382"/>
                  <a:pt x="72556" y="176443"/>
                  <a:pt x="63014" y="182204"/>
                </a:cubicBezTo>
                <a:lnTo>
                  <a:pt x="63014" y="91821"/>
                </a:lnTo>
                <a:cubicBezTo>
                  <a:pt x="87680" y="83179"/>
                  <a:pt x="100463" y="56172"/>
                  <a:pt x="91821" y="31506"/>
                </a:cubicBezTo>
                <a:cubicBezTo>
                  <a:pt x="83179" y="6839"/>
                  <a:pt x="56172" y="-5944"/>
                  <a:pt x="31506" y="2699"/>
                </a:cubicBezTo>
                <a:cubicBezTo>
                  <a:pt x="6840" y="11341"/>
                  <a:pt x="-5944" y="38347"/>
                  <a:pt x="2699" y="63014"/>
                </a:cubicBezTo>
                <a:cubicBezTo>
                  <a:pt x="7380" y="76517"/>
                  <a:pt x="18002" y="86960"/>
                  <a:pt x="31506" y="91821"/>
                </a:cubicBezTo>
                <a:lnTo>
                  <a:pt x="31506" y="223434"/>
                </a:lnTo>
                <a:cubicBezTo>
                  <a:pt x="7020" y="232257"/>
                  <a:pt x="-5764" y="259264"/>
                  <a:pt x="3059" y="283930"/>
                </a:cubicBezTo>
                <a:cubicBezTo>
                  <a:pt x="11881" y="308416"/>
                  <a:pt x="38888" y="321199"/>
                  <a:pt x="63554" y="312377"/>
                </a:cubicBezTo>
                <a:cubicBezTo>
                  <a:pt x="88040" y="303555"/>
                  <a:pt x="100823" y="276548"/>
                  <a:pt x="92001" y="251882"/>
                </a:cubicBezTo>
                <a:cubicBezTo>
                  <a:pt x="87500" y="239279"/>
                  <a:pt x="77958" y="229376"/>
                  <a:pt x="65534" y="224155"/>
                </a:cubicBezTo>
                <a:cubicBezTo>
                  <a:pt x="70396" y="212452"/>
                  <a:pt x="81739" y="204890"/>
                  <a:pt x="94522" y="204710"/>
                </a:cubicBezTo>
                <a:lnTo>
                  <a:pt x="157538" y="204710"/>
                </a:lnTo>
                <a:cubicBezTo>
                  <a:pt x="187245" y="204710"/>
                  <a:pt x="212812" y="184005"/>
                  <a:pt x="219113" y="155017"/>
                </a:cubicBezTo>
                <a:cubicBezTo>
                  <a:pt x="243780" y="146555"/>
                  <a:pt x="257103" y="119728"/>
                  <a:pt x="248641" y="95062"/>
                </a:cubicBezTo>
                <a:cubicBezTo>
                  <a:pt x="242159" y="76157"/>
                  <a:pt x="224695" y="63374"/>
                  <a:pt x="204890" y="63014"/>
                </a:cubicBezTo>
              </a:path>
            </a:pathLst>
          </a:custGeom>
          <a:solidFill>
            <a:srgbClr val="D9291C"/>
          </a:solidFill>
          <a:ln w="17992" cap="flat">
            <a:no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2E4A8E47-4E62-2524-DDA3-B69C406B8E85}"/>
              </a:ext>
            </a:extLst>
          </p:cNvPr>
          <p:cNvSpPr/>
          <p:nvPr/>
        </p:nvSpPr>
        <p:spPr>
          <a:xfrm>
            <a:off x="7321627" y="4662664"/>
            <a:ext cx="315024" cy="314728"/>
          </a:xfrm>
          <a:custGeom>
            <a:avLst/>
            <a:gdLst>
              <a:gd name="connsiteX0" fmla="*/ 63140 w 315024"/>
              <a:gd name="connsiteY0" fmla="*/ 188697 h 314728"/>
              <a:gd name="connsiteX1" fmla="*/ 31632 w 315024"/>
              <a:gd name="connsiteY1" fmla="*/ 157189 h 314728"/>
              <a:gd name="connsiteX2" fmla="*/ 63140 w 315024"/>
              <a:gd name="connsiteY2" fmla="*/ 125681 h 314728"/>
              <a:gd name="connsiteX3" fmla="*/ 78984 w 315024"/>
              <a:gd name="connsiteY3" fmla="*/ 109837 h 314728"/>
              <a:gd name="connsiteX4" fmla="*/ 157844 w 315024"/>
              <a:gd name="connsiteY4" fmla="*/ 31337 h 314728"/>
              <a:gd name="connsiteX5" fmla="*/ 232203 w 315024"/>
              <a:gd name="connsiteY5" fmla="*/ 84450 h 314728"/>
              <a:gd name="connsiteX6" fmla="*/ 244446 w 315024"/>
              <a:gd name="connsiteY6" fmla="*/ 95073 h 314728"/>
              <a:gd name="connsiteX7" fmla="*/ 283696 w 315024"/>
              <a:gd name="connsiteY7" fmla="*/ 141345 h 314728"/>
              <a:gd name="connsiteX8" fmla="*/ 236524 w 315024"/>
              <a:gd name="connsiteY8" fmla="*/ 188517 h 314728"/>
              <a:gd name="connsiteX9" fmla="*/ 63320 w 315024"/>
              <a:gd name="connsiteY9" fmla="*/ 188517 h 314728"/>
              <a:gd name="connsiteX10" fmla="*/ 299361 w 315024"/>
              <a:gd name="connsiteY10" fmla="*/ 283221 h 314728"/>
              <a:gd name="connsiteX11" fmla="*/ 252188 w 315024"/>
              <a:gd name="connsiteY11" fmla="*/ 283221 h 314728"/>
              <a:gd name="connsiteX12" fmla="*/ 236524 w 315024"/>
              <a:gd name="connsiteY12" fmla="*/ 267377 h 314728"/>
              <a:gd name="connsiteX13" fmla="*/ 236524 w 315024"/>
              <a:gd name="connsiteY13" fmla="*/ 220205 h 314728"/>
              <a:gd name="connsiteX14" fmla="*/ 314484 w 315024"/>
              <a:gd name="connsiteY14" fmla="*/ 140805 h 314728"/>
              <a:gd name="connsiteX15" fmla="*/ 258850 w 315024"/>
              <a:gd name="connsiteY15" fmla="*/ 66266 h 314728"/>
              <a:gd name="connsiteX16" fmla="*/ 113733 w 315024"/>
              <a:gd name="connsiteY16" fmla="*/ 9191 h 314728"/>
              <a:gd name="connsiteX17" fmla="*/ 48377 w 315024"/>
              <a:gd name="connsiteY17" fmla="*/ 95973 h 314728"/>
              <a:gd name="connsiteX18" fmla="*/ 1745 w 315024"/>
              <a:gd name="connsiteY18" fmla="*/ 171953 h 314728"/>
              <a:gd name="connsiteX19" fmla="*/ 63140 w 315024"/>
              <a:gd name="connsiteY19" fmla="*/ 220205 h 314728"/>
              <a:gd name="connsiteX20" fmla="*/ 78984 w 315024"/>
              <a:gd name="connsiteY20" fmla="*/ 220205 h 314728"/>
              <a:gd name="connsiteX21" fmla="*/ 78984 w 315024"/>
              <a:gd name="connsiteY21" fmla="*/ 267377 h 314728"/>
              <a:gd name="connsiteX22" fmla="*/ 63140 w 315024"/>
              <a:gd name="connsiteY22" fmla="*/ 283221 h 314728"/>
              <a:gd name="connsiteX23" fmla="*/ 15968 w 315024"/>
              <a:gd name="connsiteY23" fmla="*/ 283221 h 314728"/>
              <a:gd name="connsiteX24" fmla="*/ 124 w 315024"/>
              <a:gd name="connsiteY24" fmla="*/ 299065 h 314728"/>
              <a:gd name="connsiteX25" fmla="*/ 15968 w 315024"/>
              <a:gd name="connsiteY25" fmla="*/ 314729 h 314728"/>
              <a:gd name="connsiteX26" fmla="*/ 63140 w 315024"/>
              <a:gd name="connsiteY26" fmla="*/ 314729 h 314728"/>
              <a:gd name="connsiteX27" fmla="*/ 110313 w 315024"/>
              <a:gd name="connsiteY27" fmla="*/ 267557 h 314728"/>
              <a:gd name="connsiteX28" fmla="*/ 110313 w 315024"/>
              <a:gd name="connsiteY28" fmla="*/ 220385 h 314728"/>
              <a:gd name="connsiteX29" fmla="*/ 141821 w 315024"/>
              <a:gd name="connsiteY29" fmla="*/ 220385 h 314728"/>
              <a:gd name="connsiteX30" fmla="*/ 141821 w 315024"/>
              <a:gd name="connsiteY30" fmla="*/ 299065 h 314728"/>
              <a:gd name="connsiteX31" fmla="*/ 157484 w 315024"/>
              <a:gd name="connsiteY31" fmla="*/ 314729 h 314728"/>
              <a:gd name="connsiteX32" fmla="*/ 173329 w 315024"/>
              <a:gd name="connsiteY32" fmla="*/ 299065 h 314728"/>
              <a:gd name="connsiteX33" fmla="*/ 173329 w 315024"/>
              <a:gd name="connsiteY33" fmla="*/ 220385 h 314728"/>
              <a:gd name="connsiteX34" fmla="*/ 204837 w 315024"/>
              <a:gd name="connsiteY34" fmla="*/ 220385 h 314728"/>
              <a:gd name="connsiteX35" fmla="*/ 204837 w 315024"/>
              <a:gd name="connsiteY35" fmla="*/ 267557 h 314728"/>
              <a:gd name="connsiteX36" fmla="*/ 252008 w 315024"/>
              <a:gd name="connsiteY36" fmla="*/ 314729 h 314728"/>
              <a:gd name="connsiteX37" fmla="*/ 299180 w 315024"/>
              <a:gd name="connsiteY37" fmla="*/ 314729 h 314728"/>
              <a:gd name="connsiteX38" fmla="*/ 315024 w 315024"/>
              <a:gd name="connsiteY38" fmla="*/ 299065 h 314728"/>
              <a:gd name="connsiteX39" fmla="*/ 299180 w 315024"/>
              <a:gd name="connsiteY39" fmla="*/ 283221 h 31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5024" h="314728">
                <a:moveTo>
                  <a:pt x="63140" y="188697"/>
                </a:moveTo>
                <a:cubicBezTo>
                  <a:pt x="45856" y="188697"/>
                  <a:pt x="31632" y="174653"/>
                  <a:pt x="31632" y="157189"/>
                </a:cubicBezTo>
                <a:cubicBezTo>
                  <a:pt x="31632" y="139724"/>
                  <a:pt x="45676" y="125681"/>
                  <a:pt x="63140" y="125681"/>
                </a:cubicBezTo>
                <a:cubicBezTo>
                  <a:pt x="71782" y="125681"/>
                  <a:pt x="78984" y="118659"/>
                  <a:pt x="78984" y="109837"/>
                </a:cubicBezTo>
                <a:cubicBezTo>
                  <a:pt x="78984" y="66266"/>
                  <a:pt x="114453" y="31157"/>
                  <a:pt x="157844" y="31337"/>
                </a:cubicBezTo>
                <a:cubicBezTo>
                  <a:pt x="191513" y="31337"/>
                  <a:pt x="221220" y="52762"/>
                  <a:pt x="232203" y="84450"/>
                </a:cubicBezTo>
                <a:cubicBezTo>
                  <a:pt x="234004" y="90032"/>
                  <a:pt x="238685" y="93993"/>
                  <a:pt x="244446" y="95073"/>
                </a:cubicBezTo>
                <a:cubicBezTo>
                  <a:pt x="266952" y="99034"/>
                  <a:pt x="283516" y="118479"/>
                  <a:pt x="283696" y="141345"/>
                </a:cubicBezTo>
                <a:cubicBezTo>
                  <a:pt x="283696" y="167451"/>
                  <a:pt x="262631" y="188517"/>
                  <a:pt x="236524" y="188517"/>
                </a:cubicBezTo>
                <a:lnTo>
                  <a:pt x="63320" y="188517"/>
                </a:lnTo>
                <a:close/>
                <a:moveTo>
                  <a:pt x="299361" y="283221"/>
                </a:moveTo>
                <a:lnTo>
                  <a:pt x="252188" y="283221"/>
                </a:lnTo>
                <a:cubicBezTo>
                  <a:pt x="243546" y="283221"/>
                  <a:pt x="236524" y="276199"/>
                  <a:pt x="236524" y="267377"/>
                </a:cubicBezTo>
                <a:lnTo>
                  <a:pt x="236524" y="220205"/>
                </a:lnTo>
                <a:cubicBezTo>
                  <a:pt x="280096" y="219845"/>
                  <a:pt x="314844" y="184196"/>
                  <a:pt x="314484" y="140805"/>
                </a:cubicBezTo>
                <a:cubicBezTo>
                  <a:pt x="314124" y="106416"/>
                  <a:pt x="291618" y="76348"/>
                  <a:pt x="258850" y="66266"/>
                </a:cubicBezTo>
                <a:cubicBezTo>
                  <a:pt x="234544" y="10452"/>
                  <a:pt x="169547" y="-15115"/>
                  <a:pt x="113733" y="9191"/>
                </a:cubicBezTo>
                <a:cubicBezTo>
                  <a:pt x="78264" y="24675"/>
                  <a:pt x="53418" y="57623"/>
                  <a:pt x="48377" y="95973"/>
                </a:cubicBezTo>
                <a:cubicBezTo>
                  <a:pt x="14528" y="104075"/>
                  <a:pt x="-6357" y="138104"/>
                  <a:pt x="1745" y="171953"/>
                </a:cubicBezTo>
                <a:cubicBezTo>
                  <a:pt x="8586" y="200400"/>
                  <a:pt x="33973" y="220385"/>
                  <a:pt x="63140" y="220205"/>
                </a:cubicBezTo>
                <a:lnTo>
                  <a:pt x="78984" y="220205"/>
                </a:lnTo>
                <a:lnTo>
                  <a:pt x="78984" y="267377"/>
                </a:lnTo>
                <a:cubicBezTo>
                  <a:pt x="78984" y="276019"/>
                  <a:pt x="71963" y="283221"/>
                  <a:pt x="63140" y="283221"/>
                </a:cubicBezTo>
                <a:lnTo>
                  <a:pt x="15968" y="283221"/>
                </a:lnTo>
                <a:cubicBezTo>
                  <a:pt x="7326" y="283221"/>
                  <a:pt x="124" y="290243"/>
                  <a:pt x="124" y="299065"/>
                </a:cubicBezTo>
                <a:cubicBezTo>
                  <a:pt x="124" y="307887"/>
                  <a:pt x="7146" y="314729"/>
                  <a:pt x="15968" y="314729"/>
                </a:cubicBezTo>
                <a:lnTo>
                  <a:pt x="63140" y="314729"/>
                </a:lnTo>
                <a:cubicBezTo>
                  <a:pt x="89247" y="314729"/>
                  <a:pt x="110313" y="293663"/>
                  <a:pt x="110313" y="267557"/>
                </a:cubicBezTo>
                <a:lnTo>
                  <a:pt x="110313" y="220385"/>
                </a:lnTo>
                <a:lnTo>
                  <a:pt x="141821" y="220385"/>
                </a:lnTo>
                <a:lnTo>
                  <a:pt x="141821" y="299065"/>
                </a:lnTo>
                <a:cubicBezTo>
                  <a:pt x="141821" y="307707"/>
                  <a:pt x="148842" y="314729"/>
                  <a:pt x="157484" y="314729"/>
                </a:cubicBezTo>
                <a:cubicBezTo>
                  <a:pt x="166126" y="314729"/>
                  <a:pt x="173329" y="307707"/>
                  <a:pt x="173329" y="299065"/>
                </a:cubicBezTo>
                <a:lnTo>
                  <a:pt x="173329" y="220385"/>
                </a:lnTo>
                <a:lnTo>
                  <a:pt x="204837" y="220385"/>
                </a:lnTo>
                <a:lnTo>
                  <a:pt x="204837" y="267557"/>
                </a:lnTo>
                <a:cubicBezTo>
                  <a:pt x="204837" y="293663"/>
                  <a:pt x="225902" y="314729"/>
                  <a:pt x="252008" y="314729"/>
                </a:cubicBezTo>
                <a:lnTo>
                  <a:pt x="299180" y="314729"/>
                </a:lnTo>
                <a:cubicBezTo>
                  <a:pt x="307823" y="314729"/>
                  <a:pt x="315024" y="307707"/>
                  <a:pt x="315024" y="299065"/>
                </a:cubicBezTo>
                <a:cubicBezTo>
                  <a:pt x="315024" y="290422"/>
                  <a:pt x="308002" y="283221"/>
                  <a:pt x="299180" y="283221"/>
                </a:cubicBezTo>
              </a:path>
            </a:pathLst>
          </a:custGeom>
          <a:solidFill>
            <a:srgbClr val="D9291C"/>
          </a:solidFill>
          <a:ln w="17992"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3D6CB6A1-5FF1-37CA-B17F-D049F75C7BE0}"/>
              </a:ext>
            </a:extLst>
          </p:cNvPr>
          <p:cNvSpPr/>
          <p:nvPr/>
        </p:nvSpPr>
        <p:spPr>
          <a:xfrm>
            <a:off x="424739" y="6057667"/>
            <a:ext cx="315080" cy="315080"/>
          </a:xfrm>
          <a:custGeom>
            <a:avLst/>
            <a:gdLst>
              <a:gd name="connsiteX0" fmla="*/ 157540 w 315080"/>
              <a:gd name="connsiteY0" fmla="*/ 283572 h 315080"/>
              <a:gd name="connsiteX1" fmla="*/ 31508 w 315080"/>
              <a:gd name="connsiteY1" fmla="*/ 157540 h 315080"/>
              <a:gd name="connsiteX2" fmla="*/ 157540 w 315080"/>
              <a:gd name="connsiteY2" fmla="*/ 31508 h 315080"/>
              <a:gd name="connsiteX3" fmla="*/ 283572 w 315080"/>
              <a:gd name="connsiteY3" fmla="*/ 157540 h 315080"/>
              <a:gd name="connsiteX4" fmla="*/ 157540 w 315080"/>
              <a:gd name="connsiteY4" fmla="*/ 283572 h 315080"/>
              <a:gd name="connsiteX5" fmla="*/ 157540 w 315080"/>
              <a:gd name="connsiteY5" fmla="*/ 0 h 315080"/>
              <a:gd name="connsiteX6" fmla="*/ 0 w 315080"/>
              <a:gd name="connsiteY6" fmla="*/ 157540 h 315080"/>
              <a:gd name="connsiteX7" fmla="*/ 157540 w 315080"/>
              <a:gd name="connsiteY7" fmla="*/ 315080 h 315080"/>
              <a:gd name="connsiteX8" fmla="*/ 315080 w 315080"/>
              <a:gd name="connsiteY8" fmla="*/ 157540 h 315080"/>
              <a:gd name="connsiteX9" fmla="*/ 157540 w 315080"/>
              <a:gd name="connsiteY9" fmla="*/ 0 h 315080"/>
              <a:gd name="connsiteX10" fmla="*/ 157540 w 315080"/>
              <a:gd name="connsiteY10" fmla="*/ 63016 h 315080"/>
              <a:gd name="connsiteX11" fmla="*/ 141696 w 315080"/>
              <a:gd name="connsiteY11" fmla="*/ 78860 h 315080"/>
              <a:gd name="connsiteX12" fmla="*/ 141696 w 315080"/>
              <a:gd name="connsiteY12" fmla="*/ 147998 h 315080"/>
              <a:gd name="connsiteX13" fmla="*/ 103346 w 315080"/>
              <a:gd name="connsiteY13" fmla="*/ 167263 h 315080"/>
              <a:gd name="connsiteX14" fmla="*/ 96324 w 315080"/>
              <a:gd name="connsiteY14" fmla="*/ 188328 h 315080"/>
              <a:gd name="connsiteX15" fmla="*/ 117390 w 315080"/>
              <a:gd name="connsiteY15" fmla="*/ 195350 h 315080"/>
              <a:gd name="connsiteX16" fmla="*/ 164382 w 315080"/>
              <a:gd name="connsiteY16" fmla="*/ 171764 h 315080"/>
              <a:gd name="connsiteX17" fmla="*/ 173024 w 315080"/>
              <a:gd name="connsiteY17" fmla="*/ 157720 h 315080"/>
              <a:gd name="connsiteX18" fmla="*/ 173024 w 315080"/>
              <a:gd name="connsiteY18" fmla="*/ 78860 h 315080"/>
              <a:gd name="connsiteX19" fmla="*/ 157180 w 315080"/>
              <a:gd name="connsiteY19" fmla="*/ 63016 h 31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080" h="315080">
                <a:moveTo>
                  <a:pt x="157540" y="283572"/>
                </a:moveTo>
                <a:cubicBezTo>
                  <a:pt x="87862" y="283572"/>
                  <a:pt x="31508" y="227218"/>
                  <a:pt x="31508" y="157540"/>
                </a:cubicBezTo>
                <a:cubicBezTo>
                  <a:pt x="31508" y="87862"/>
                  <a:pt x="87862" y="31508"/>
                  <a:pt x="157540" y="31508"/>
                </a:cubicBezTo>
                <a:cubicBezTo>
                  <a:pt x="227218" y="31508"/>
                  <a:pt x="283572" y="87862"/>
                  <a:pt x="283572" y="157540"/>
                </a:cubicBezTo>
                <a:cubicBezTo>
                  <a:pt x="283572" y="227037"/>
                  <a:pt x="227038" y="283392"/>
                  <a:pt x="157540" y="283572"/>
                </a:cubicBezTo>
                <a:moveTo>
                  <a:pt x="157540" y="0"/>
                </a:moveTo>
                <a:cubicBezTo>
                  <a:pt x="70578" y="0"/>
                  <a:pt x="0" y="70578"/>
                  <a:pt x="0" y="157540"/>
                </a:cubicBezTo>
                <a:cubicBezTo>
                  <a:pt x="0" y="244502"/>
                  <a:pt x="70578" y="315080"/>
                  <a:pt x="157540" y="315080"/>
                </a:cubicBezTo>
                <a:cubicBezTo>
                  <a:pt x="244502" y="315080"/>
                  <a:pt x="315080" y="244502"/>
                  <a:pt x="315080" y="157540"/>
                </a:cubicBezTo>
                <a:cubicBezTo>
                  <a:pt x="315080" y="70578"/>
                  <a:pt x="244502" y="180"/>
                  <a:pt x="157540" y="0"/>
                </a:cubicBezTo>
                <a:moveTo>
                  <a:pt x="157540" y="63016"/>
                </a:moveTo>
                <a:cubicBezTo>
                  <a:pt x="148898" y="63016"/>
                  <a:pt x="141696" y="70038"/>
                  <a:pt x="141696" y="78860"/>
                </a:cubicBezTo>
                <a:lnTo>
                  <a:pt x="141696" y="147998"/>
                </a:lnTo>
                <a:lnTo>
                  <a:pt x="103346" y="167263"/>
                </a:lnTo>
                <a:cubicBezTo>
                  <a:pt x="95604" y="171224"/>
                  <a:pt x="92363" y="180586"/>
                  <a:pt x="96324" y="188328"/>
                </a:cubicBezTo>
                <a:cubicBezTo>
                  <a:pt x="100285" y="196070"/>
                  <a:pt x="109648" y="199311"/>
                  <a:pt x="117390" y="195350"/>
                </a:cubicBezTo>
                <a:lnTo>
                  <a:pt x="164382" y="171764"/>
                </a:lnTo>
                <a:cubicBezTo>
                  <a:pt x="169783" y="169063"/>
                  <a:pt x="173024" y="163662"/>
                  <a:pt x="173024" y="157720"/>
                </a:cubicBezTo>
                <a:lnTo>
                  <a:pt x="173024" y="78860"/>
                </a:lnTo>
                <a:cubicBezTo>
                  <a:pt x="173024" y="70218"/>
                  <a:pt x="166002" y="63016"/>
                  <a:pt x="157180" y="63016"/>
                </a:cubicBezTo>
                <a:close/>
              </a:path>
            </a:pathLst>
          </a:custGeom>
          <a:solidFill>
            <a:srgbClr val="D9291C"/>
          </a:solidFill>
          <a:ln w="17992"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E3590E8F-BAC2-614E-F627-C9FD9D974C56}"/>
              </a:ext>
            </a:extLst>
          </p:cNvPr>
          <p:cNvSpPr/>
          <p:nvPr/>
        </p:nvSpPr>
        <p:spPr>
          <a:xfrm>
            <a:off x="3216168" y="6057667"/>
            <a:ext cx="251883" cy="314899"/>
          </a:xfrm>
          <a:custGeom>
            <a:avLst/>
            <a:gdLst>
              <a:gd name="connsiteX0" fmla="*/ 220376 w 251883"/>
              <a:gd name="connsiteY0" fmla="*/ 267908 h 314899"/>
              <a:gd name="connsiteX1" fmla="*/ 204532 w 251883"/>
              <a:gd name="connsiteY1" fmla="*/ 283752 h 314899"/>
              <a:gd name="connsiteX2" fmla="*/ 46992 w 251883"/>
              <a:gd name="connsiteY2" fmla="*/ 283752 h 314899"/>
              <a:gd name="connsiteX3" fmla="*/ 31148 w 251883"/>
              <a:gd name="connsiteY3" fmla="*/ 267908 h 314899"/>
              <a:gd name="connsiteX4" fmla="*/ 31148 w 251883"/>
              <a:gd name="connsiteY4" fmla="*/ 78860 h 314899"/>
              <a:gd name="connsiteX5" fmla="*/ 46992 w 251883"/>
              <a:gd name="connsiteY5" fmla="*/ 63016 h 314899"/>
              <a:gd name="connsiteX6" fmla="*/ 62656 w 251883"/>
              <a:gd name="connsiteY6" fmla="*/ 63016 h 314899"/>
              <a:gd name="connsiteX7" fmla="*/ 62656 w 251883"/>
              <a:gd name="connsiteY7" fmla="*/ 78860 h 314899"/>
              <a:gd name="connsiteX8" fmla="*/ 78500 w 251883"/>
              <a:gd name="connsiteY8" fmla="*/ 94524 h 314899"/>
              <a:gd name="connsiteX9" fmla="*/ 173024 w 251883"/>
              <a:gd name="connsiteY9" fmla="*/ 94524 h 314899"/>
              <a:gd name="connsiteX10" fmla="*/ 188868 w 251883"/>
              <a:gd name="connsiteY10" fmla="*/ 78860 h 314899"/>
              <a:gd name="connsiteX11" fmla="*/ 188868 w 251883"/>
              <a:gd name="connsiteY11" fmla="*/ 63016 h 314899"/>
              <a:gd name="connsiteX12" fmla="*/ 204712 w 251883"/>
              <a:gd name="connsiteY12" fmla="*/ 63016 h 314899"/>
              <a:gd name="connsiteX13" fmla="*/ 220556 w 251883"/>
              <a:gd name="connsiteY13" fmla="*/ 78860 h 314899"/>
              <a:gd name="connsiteX14" fmla="*/ 220556 w 251883"/>
              <a:gd name="connsiteY14" fmla="*/ 267908 h 314899"/>
              <a:gd name="connsiteX15" fmla="*/ 94344 w 251883"/>
              <a:gd name="connsiteY15" fmla="*/ 47352 h 314899"/>
              <a:gd name="connsiteX16" fmla="*/ 110188 w 251883"/>
              <a:gd name="connsiteY16" fmla="*/ 31688 h 314899"/>
              <a:gd name="connsiteX17" fmla="*/ 141696 w 251883"/>
              <a:gd name="connsiteY17" fmla="*/ 31688 h 314899"/>
              <a:gd name="connsiteX18" fmla="*/ 157540 w 251883"/>
              <a:gd name="connsiteY18" fmla="*/ 47352 h 314899"/>
              <a:gd name="connsiteX19" fmla="*/ 157540 w 251883"/>
              <a:gd name="connsiteY19" fmla="*/ 63196 h 314899"/>
              <a:gd name="connsiteX20" fmla="*/ 94524 w 251883"/>
              <a:gd name="connsiteY20" fmla="*/ 63196 h 314899"/>
              <a:gd name="connsiteX21" fmla="*/ 94524 w 251883"/>
              <a:gd name="connsiteY21" fmla="*/ 47352 h 314899"/>
              <a:gd name="connsiteX22" fmla="*/ 204712 w 251883"/>
              <a:gd name="connsiteY22" fmla="*/ 31508 h 314899"/>
              <a:gd name="connsiteX23" fmla="*/ 186167 w 251883"/>
              <a:gd name="connsiteY23" fmla="*/ 31508 h 314899"/>
              <a:gd name="connsiteX24" fmla="*/ 141696 w 251883"/>
              <a:gd name="connsiteY24" fmla="*/ 0 h 314899"/>
              <a:gd name="connsiteX25" fmla="*/ 110188 w 251883"/>
              <a:gd name="connsiteY25" fmla="*/ 0 h 314899"/>
              <a:gd name="connsiteX26" fmla="*/ 65717 w 251883"/>
              <a:gd name="connsiteY26" fmla="*/ 31508 h 314899"/>
              <a:gd name="connsiteX27" fmla="*/ 47172 w 251883"/>
              <a:gd name="connsiteY27" fmla="*/ 31508 h 314899"/>
              <a:gd name="connsiteX28" fmla="*/ 0 w 251883"/>
              <a:gd name="connsiteY28" fmla="*/ 78680 h 314899"/>
              <a:gd name="connsiteX29" fmla="*/ 0 w 251883"/>
              <a:gd name="connsiteY29" fmla="*/ 267728 h 314899"/>
              <a:gd name="connsiteX30" fmla="*/ 47172 w 251883"/>
              <a:gd name="connsiteY30" fmla="*/ 314900 h 314899"/>
              <a:gd name="connsiteX31" fmla="*/ 204712 w 251883"/>
              <a:gd name="connsiteY31" fmla="*/ 314900 h 314899"/>
              <a:gd name="connsiteX32" fmla="*/ 251884 w 251883"/>
              <a:gd name="connsiteY32" fmla="*/ 267728 h 314899"/>
              <a:gd name="connsiteX33" fmla="*/ 251884 w 251883"/>
              <a:gd name="connsiteY33" fmla="*/ 78680 h 314899"/>
              <a:gd name="connsiteX34" fmla="*/ 204712 w 251883"/>
              <a:gd name="connsiteY34" fmla="*/ 31508 h 314899"/>
              <a:gd name="connsiteX35" fmla="*/ 173204 w 251883"/>
              <a:gd name="connsiteY35" fmla="*/ 126032 h 314899"/>
              <a:gd name="connsiteX36" fmla="*/ 110188 w 251883"/>
              <a:gd name="connsiteY36" fmla="*/ 126032 h 314899"/>
              <a:gd name="connsiteX37" fmla="*/ 94344 w 251883"/>
              <a:gd name="connsiteY37" fmla="*/ 141876 h 314899"/>
              <a:gd name="connsiteX38" fmla="*/ 110188 w 251883"/>
              <a:gd name="connsiteY38" fmla="*/ 157720 h 314899"/>
              <a:gd name="connsiteX39" fmla="*/ 173204 w 251883"/>
              <a:gd name="connsiteY39" fmla="*/ 157720 h 314899"/>
              <a:gd name="connsiteX40" fmla="*/ 189048 w 251883"/>
              <a:gd name="connsiteY40" fmla="*/ 141876 h 314899"/>
              <a:gd name="connsiteX41" fmla="*/ 173204 w 251883"/>
              <a:gd name="connsiteY41" fmla="*/ 126032 h 314899"/>
              <a:gd name="connsiteX42" fmla="*/ 173204 w 251883"/>
              <a:gd name="connsiteY42" fmla="*/ 189048 h 314899"/>
              <a:gd name="connsiteX43" fmla="*/ 78680 w 251883"/>
              <a:gd name="connsiteY43" fmla="*/ 189048 h 314899"/>
              <a:gd name="connsiteX44" fmla="*/ 62836 w 251883"/>
              <a:gd name="connsiteY44" fmla="*/ 204892 h 314899"/>
              <a:gd name="connsiteX45" fmla="*/ 78680 w 251883"/>
              <a:gd name="connsiteY45" fmla="*/ 220736 h 314899"/>
              <a:gd name="connsiteX46" fmla="*/ 173204 w 251883"/>
              <a:gd name="connsiteY46" fmla="*/ 220736 h 314899"/>
              <a:gd name="connsiteX47" fmla="*/ 189048 w 251883"/>
              <a:gd name="connsiteY47" fmla="*/ 204892 h 314899"/>
              <a:gd name="connsiteX48" fmla="*/ 173204 w 251883"/>
              <a:gd name="connsiteY48" fmla="*/ 189048 h 31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51883" h="314899">
                <a:moveTo>
                  <a:pt x="220376" y="267908"/>
                </a:moveTo>
                <a:cubicBezTo>
                  <a:pt x="220376" y="276550"/>
                  <a:pt x="213354" y="283752"/>
                  <a:pt x="204532" y="283752"/>
                </a:cubicBezTo>
                <a:lnTo>
                  <a:pt x="46992" y="283752"/>
                </a:lnTo>
                <a:cubicBezTo>
                  <a:pt x="38350" y="283752"/>
                  <a:pt x="31148" y="276730"/>
                  <a:pt x="31148" y="267908"/>
                </a:cubicBezTo>
                <a:lnTo>
                  <a:pt x="31148" y="78860"/>
                </a:lnTo>
                <a:cubicBezTo>
                  <a:pt x="31148" y="70218"/>
                  <a:pt x="38170" y="63016"/>
                  <a:pt x="46992" y="63016"/>
                </a:cubicBezTo>
                <a:lnTo>
                  <a:pt x="62656" y="63016"/>
                </a:lnTo>
                <a:lnTo>
                  <a:pt x="62656" y="78860"/>
                </a:lnTo>
                <a:cubicBezTo>
                  <a:pt x="62656" y="87502"/>
                  <a:pt x="69678" y="94524"/>
                  <a:pt x="78500" y="94524"/>
                </a:cubicBezTo>
                <a:lnTo>
                  <a:pt x="173024" y="94524"/>
                </a:lnTo>
                <a:cubicBezTo>
                  <a:pt x="181666" y="94524"/>
                  <a:pt x="188868" y="87502"/>
                  <a:pt x="188868" y="78860"/>
                </a:cubicBezTo>
                <a:lnTo>
                  <a:pt x="188868" y="63016"/>
                </a:lnTo>
                <a:lnTo>
                  <a:pt x="204712" y="63016"/>
                </a:lnTo>
                <a:cubicBezTo>
                  <a:pt x="213354" y="63016"/>
                  <a:pt x="220556" y="70038"/>
                  <a:pt x="220556" y="78860"/>
                </a:cubicBezTo>
                <a:lnTo>
                  <a:pt x="220556" y="267908"/>
                </a:lnTo>
                <a:close/>
                <a:moveTo>
                  <a:pt x="94344" y="47352"/>
                </a:moveTo>
                <a:cubicBezTo>
                  <a:pt x="94344" y="38710"/>
                  <a:pt x="101366" y="31688"/>
                  <a:pt x="110188" y="31688"/>
                </a:cubicBezTo>
                <a:lnTo>
                  <a:pt x="141696" y="31688"/>
                </a:lnTo>
                <a:cubicBezTo>
                  <a:pt x="150338" y="31688"/>
                  <a:pt x="157540" y="38710"/>
                  <a:pt x="157540" y="47352"/>
                </a:cubicBezTo>
                <a:lnTo>
                  <a:pt x="157540" y="63196"/>
                </a:lnTo>
                <a:lnTo>
                  <a:pt x="94524" y="63196"/>
                </a:lnTo>
                <a:lnTo>
                  <a:pt x="94524" y="47352"/>
                </a:lnTo>
                <a:close/>
                <a:moveTo>
                  <a:pt x="204712" y="31508"/>
                </a:moveTo>
                <a:lnTo>
                  <a:pt x="186167" y="31508"/>
                </a:lnTo>
                <a:cubicBezTo>
                  <a:pt x="179506" y="12603"/>
                  <a:pt x="161681" y="0"/>
                  <a:pt x="141696" y="0"/>
                </a:cubicBezTo>
                <a:lnTo>
                  <a:pt x="110188" y="0"/>
                </a:lnTo>
                <a:cubicBezTo>
                  <a:pt x="90203" y="0"/>
                  <a:pt x="72378" y="12603"/>
                  <a:pt x="65717" y="31508"/>
                </a:cubicBezTo>
                <a:lnTo>
                  <a:pt x="47172" y="31508"/>
                </a:lnTo>
                <a:cubicBezTo>
                  <a:pt x="21065" y="31508"/>
                  <a:pt x="0" y="52574"/>
                  <a:pt x="0" y="78680"/>
                </a:cubicBezTo>
                <a:lnTo>
                  <a:pt x="0" y="267728"/>
                </a:lnTo>
                <a:cubicBezTo>
                  <a:pt x="0" y="293835"/>
                  <a:pt x="21245" y="314900"/>
                  <a:pt x="47172" y="314900"/>
                </a:cubicBezTo>
                <a:lnTo>
                  <a:pt x="204712" y="314900"/>
                </a:lnTo>
                <a:cubicBezTo>
                  <a:pt x="230819" y="314900"/>
                  <a:pt x="251884" y="293655"/>
                  <a:pt x="251884" y="267728"/>
                </a:cubicBezTo>
                <a:lnTo>
                  <a:pt x="251884" y="78680"/>
                </a:lnTo>
                <a:cubicBezTo>
                  <a:pt x="251884" y="52574"/>
                  <a:pt x="230639" y="31508"/>
                  <a:pt x="204712" y="31508"/>
                </a:cubicBezTo>
                <a:moveTo>
                  <a:pt x="173204" y="126032"/>
                </a:moveTo>
                <a:lnTo>
                  <a:pt x="110188" y="126032"/>
                </a:lnTo>
                <a:cubicBezTo>
                  <a:pt x="101546" y="126032"/>
                  <a:pt x="94344" y="133054"/>
                  <a:pt x="94344" y="141876"/>
                </a:cubicBezTo>
                <a:cubicBezTo>
                  <a:pt x="94344" y="150698"/>
                  <a:pt x="101366" y="157720"/>
                  <a:pt x="110188" y="157720"/>
                </a:cubicBezTo>
                <a:lnTo>
                  <a:pt x="173204" y="157720"/>
                </a:lnTo>
                <a:cubicBezTo>
                  <a:pt x="181846" y="157720"/>
                  <a:pt x="189048" y="150698"/>
                  <a:pt x="189048" y="141876"/>
                </a:cubicBezTo>
                <a:cubicBezTo>
                  <a:pt x="189048" y="133054"/>
                  <a:pt x="182026" y="126032"/>
                  <a:pt x="173204" y="126032"/>
                </a:cubicBezTo>
                <a:moveTo>
                  <a:pt x="173204" y="189048"/>
                </a:moveTo>
                <a:lnTo>
                  <a:pt x="78680" y="189048"/>
                </a:lnTo>
                <a:cubicBezTo>
                  <a:pt x="70038" y="189048"/>
                  <a:pt x="62836" y="196070"/>
                  <a:pt x="62836" y="204892"/>
                </a:cubicBezTo>
                <a:cubicBezTo>
                  <a:pt x="62836" y="213714"/>
                  <a:pt x="69858" y="220736"/>
                  <a:pt x="78680" y="220736"/>
                </a:cubicBezTo>
                <a:lnTo>
                  <a:pt x="173204" y="220736"/>
                </a:lnTo>
                <a:cubicBezTo>
                  <a:pt x="181846" y="220736"/>
                  <a:pt x="189048" y="213714"/>
                  <a:pt x="189048" y="204892"/>
                </a:cubicBezTo>
                <a:cubicBezTo>
                  <a:pt x="189048" y="196070"/>
                  <a:pt x="182026" y="189048"/>
                  <a:pt x="173204" y="189048"/>
                </a:cubicBezTo>
              </a:path>
            </a:pathLst>
          </a:custGeom>
          <a:solidFill>
            <a:srgbClr val="D9291C"/>
          </a:solidFill>
          <a:ln w="17992"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C1F91E4B-E5D5-3F08-96C3-76D0BD46F1A8}"/>
              </a:ext>
            </a:extLst>
          </p:cNvPr>
          <p:cNvSpPr/>
          <p:nvPr/>
        </p:nvSpPr>
        <p:spPr>
          <a:xfrm>
            <a:off x="5944467" y="6058906"/>
            <a:ext cx="315146" cy="312875"/>
          </a:xfrm>
          <a:custGeom>
            <a:avLst/>
            <a:gdLst>
              <a:gd name="connsiteX0" fmla="*/ 234534 w 315146"/>
              <a:gd name="connsiteY0" fmla="*/ 181508 h 312875"/>
              <a:gd name="connsiteX1" fmla="*/ 234534 w 315146"/>
              <a:gd name="connsiteY1" fmla="*/ 172145 h 312875"/>
              <a:gd name="connsiteX2" fmla="*/ 140730 w 315146"/>
              <a:gd name="connsiteY2" fmla="*/ 78342 h 312875"/>
              <a:gd name="connsiteX3" fmla="*/ 131368 w 315146"/>
              <a:gd name="connsiteY3" fmla="*/ 78342 h 312875"/>
              <a:gd name="connsiteX4" fmla="*/ 234534 w 315146"/>
              <a:gd name="connsiteY4" fmla="*/ 38731 h 312875"/>
              <a:gd name="connsiteX5" fmla="*/ 274144 w 315146"/>
              <a:gd name="connsiteY5" fmla="*/ 142078 h 312875"/>
              <a:gd name="connsiteX6" fmla="*/ 234534 w 315146"/>
              <a:gd name="connsiteY6" fmla="*/ 181688 h 312875"/>
              <a:gd name="connsiteX7" fmla="*/ 203206 w 315146"/>
              <a:gd name="connsiteY7" fmla="*/ 184029 h 312875"/>
              <a:gd name="connsiteX8" fmla="*/ 202486 w 315146"/>
              <a:gd name="connsiteY8" fmla="*/ 186909 h 312875"/>
              <a:gd name="connsiteX9" fmla="*/ 199785 w 315146"/>
              <a:gd name="connsiteY9" fmla="*/ 195371 h 312875"/>
              <a:gd name="connsiteX10" fmla="*/ 157474 w 315146"/>
              <a:gd name="connsiteY10" fmla="*/ 233001 h 312875"/>
              <a:gd name="connsiteX11" fmla="*/ 156574 w 315146"/>
              <a:gd name="connsiteY11" fmla="*/ 224718 h 312875"/>
              <a:gd name="connsiteX12" fmla="*/ 156574 w 315146"/>
              <a:gd name="connsiteY12" fmla="*/ 218417 h 312875"/>
              <a:gd name="connsiteX13" fmla="*/ 153693 w 315146"/>
              <a:gd name="connsiteY13" fmla="*/ 209595 h 312875"/>
              <a:gd name="connsiteX14" fmla="*/ 151893 w 315146"/>
              <a:gd name="connsiteY14" fmla="*/ 204013 h 312875"/>
              <a:gd name="connsiteX15" fmla="*/ 147212 w 315146"/>
              <a:gd name="connsiteY15" fmla="*/ 195371 h 312875"/>
              <a:gd name="connsiteX16" fmla="*/ 144871 w 315146"/>
              <a:gd name="connsiteY16" fmla="*/ 191050 h 312875"/>
              <a:gd name="connsiteX17" fmla="*/ 135508 w 315146"/>
              <a:gd name="connsiteY17" fmla="*/ 179707 h 312875"/>
              <a:gd name="connsiteX18" fmla="*/ 132448 w 315146"/>
              <a:gd name="connsiteY18" fmla="*/ 177006 h 312875"/>
              <a:gd name="connsiteX19" fmla="*/ 124166 w 315146"/>
              <a:gd name="connsiteY19" fmla="*/ 170345 h 312875"/>
              <a:gd name="connsiteX20" fmla="*/ 118945 w 315146"/>
              <a:gd name="connsiteY20" fmla="*/ 167464 h 312875"/>
              <a:gd name="connsiteX21" fmla="*/ 111203 w 315146"/>
              <a:gd name="connsiteY21" fmla="*/ 163143 h 312875"/>
              <a:gd name="connsiteX22" fmla="*/ 104901 w 315146"/>
              <a:gd name="connsiteY22" fmla="*/ 161162 h 312875"/>
              <a:gd name="connsiteX23" fmla="*/ 96799 w 315146"/>
              <a:gd name="connsiteY23" fmla="*/ 158642 h 312875"/>
              <a:gd name="connsiteX24" fmla="*/ 89957 w 315146"/>
              <a:gd name="connsiteY24" fmla="*/ 157741 h 312875"/>
              <a:gd name="connsiteX25" fmla="*/ 80415 w 315146"/>
              <a:gd name="connsiteY25" fmla="*/ 156841 h 312875"/>
              <a:gd name="connsiteX26" fmla="*/ 117864 w 315146"/>
              <a:gd name="connsiteY26" fmla="*/ 114711 h 312875"/>
              <a:gd name="connsiteX27" fmla="*/ 126146 w 315146"/>
              <a:gd name="connsiteY27" fmla="*/ 112010 h 312875"/>
              <a:gd name="connsiteX28" fmla="*/ 129207 w 315146"/>
              <a:gd name="connsiteY28" fmla="*/ 111290 h 312875"/>
              <a:gd name="connsiteX29" fmla="*/ 140910 w 315146"/>
              <a:gd name="connsiteY29" fmla="*/ 110029 h 312875"/>
              <a:gd name="connsiteX30" fmla="*/ 203566 w 315146"/>
              <a:gd name="connsiteY30" fmla="*/ 172686 h 312875"/>
              <a:gd name="connsiteX31" fmla="*/ 202306 w 315146"/>
              <a:gd name="connsiteY31" fmla="*/ 184569 h 312875"/>
              <a:gd name="connsiteX32" fmla="*/ 203566 w 315146"/>
              <a:gd name="connsiteY32" fmla="*/ 184569 h 312875"/>
              <a:gd name="connsiteX33" fmla="*/ 125066 w 315146"/>
              <a:gd name="connsiteY33" fmla="*/ 241283 h 312875"/>
              <a:gd name="connsiteX34" fmla="*/ 123986 w 315146"/>
              <a:gd name="connsiteY34" fmla="*/ 246144 h 312875"/>
              <a:gd name="connsiteX35" fmla="*/ 67091 w 315146"/>
              <a:gd name="connsiteY35" fmla="*/ 280173 h 312875"/>
              <a:gd name="connsiteX36" fmla="*/ 33063 w 315146"/>
              <a:gd name="connsiteY36" fmla="*/ 223278 h 312875"/>
              <a:gd name="connsiteX37" fmla="*/ 67091 w 315146"/>
              <a:gd name="connsiteY37" fmla="*/ 189249 h 312875"/>
              <a:gd name="connsiteX38" fmla="*/ 71412 w 315146"/>
              <a:gd name="connsiteY38" fmla="*/ 187629 h 312875"/>
              <a:gd name="connsiteX39" fmla="*/ 125066 w 315146"/>
              <a:gd name="connsiteY39" fmla="*/ 224359 h 312875"/>
              <a:gd name="connsiteX40" fmla="*/ 125066 w 315146"/>
              <a:gd name="connsiteY40" fmla="*/ 241283 h 312875"/>
              <a:gd name="connsiteX41" fmla="*/ 203206 w 315146"/>
              <a:gd name="connsiteY41" fmla="*/ 22 h 312875"/>
              <a:gd name="connsiteX42" fmla="*/ 95539 w 315146"/>
              <a:gd name="connsiteY42" fmla="*/ 89864 h 312875"/>
              <a:gd name="connsiteX43" fmla="*/ 46746 w 315146"/>
              <a:gd name="connsiteY43" fmla="*/ 162963 h 312875"/>
              <a:gd name="connsiteX44" fmla="*/ 6596 w 315146"/>
              <a:gd name="connsiteY44" fmla="*/ 266129 h 312875"/>
              <a:gd name="connsiteX45" fmla="*/ 109762 w 315146"/>
              <a:gd name="connsiteY45" fmla="*/ 306279 h 312875"/>
              <a:gd name="connsiteX46" fmla="*/ 149912 w 315146"/>
              <a:gd name="connsiteY46" fmla="*/ 266129 h 312875"/>
              <a:gd name="connsiteX47" fmla="*/ 223011 w 315146"/>
              <a:gd name="connsiteY47" fmla="*/ 217697 h 312875"/>
              <a:gd name="connsiteX48" fmla="*/ 313754 w 315146"/>
              <a:gd name="connsiteY48" fmla="*/ 92205 h 312875"/>
              <a:gd name="connsiteX49" fmla="*/ 203206 w 315146"/>
              <a:gd name="connsiteY49" fmla="*/ 22 h 31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15146" h="312875">
                <a:moveTo>
                  <a:pt x="234534" y="181508"/>
                </a:moveTo>
                <a:lnTo>
                  <a:pt x="234534" y="172145"/>
                </a:lnTo>
                <a:cubicBezTo>
                  <a:pt x="234534" y="120292"/>
                  <a:pt x="192583" y="78342"/>
                  <a:pt x="140730" y="78342"/>
                </a:cubicBezTo>
                <a:lnTo>
                  <a:pt x="131368" y="78342"/>
                </a:lnTo>
                <a:cubicBezTo>
                  <a:pt x="149012" y="38912"/>
                  <a:pt x="195104" y="21087"/>
                  <a:pt x="234534" y="38731"/>
                </a:cubicBezTo>
                <a:cubicBezTo>
                  <a:pt x="273964" y="56376"/>
                  <a:pt x="291789" y="102468"/>
                  <a:pt x="274144" y="142078"/>
                </a:cubicBezTo>
                <a:cubicBezTo>
                  <a:pt x="266222" y="159722"/>
                  <a:pt x="252178" y="173946"/>
                  <a:pt x="234534" y="181688"/>
                </a:cubicBezTo>
                <a:moveTo>
                  <a:pt x="203206" y="184029"/>
                </a:moveTo>
                <a:cubicBezTo>
                  <a:pt x="203026" y="184929"/>
                  <a:pt x="202666" y="186009"/>
                  <a:pt x="202486" y="186909"/>
                </a:cubicBezTo>
                <a:cubicBezTo>
                  <a:pt x="201766" y="189790"/>
                  <a:pt x="200865" y="192670"/>
                  <a:pt x="199785" y="195371"/>
                </a:cubicBezTo>
                <a:cubicBezTo>
                  <a:pt x="192403" y="213916"/>
                  <a:pt x="176739" y="227780"/>
                  <a:pt x="157474" y="233001"/>
                </a:cubicBezTo>
                <a:cubicBezTo>
                  <a:pt x="157474" y="230120"/>
                  <a:pt x="157474" y="227599"/>
                  <a:pt x="156574" y="224718"/>
                </a:cubicBezTo>
                <a:cubicBezTo>
                  <a:pt x="155674" y="221838"/>
                  <a:pt x="156574" y="220578"/>
                  <a:pt x="156574" y="218417"/>
                </a:cubicBezTo>
                <a:cubicBezTo>
                  <a:pt x="156574" y="216256"/>
                  <a:pt x="154774" y="212476"/>
                  <a:pt x="153693" y="209595"/>
                </a:cubicBezTo>
                <a:cubicBezTo>
                  <a:pt x="152613" y="206714"/>
                  <a:pt x="152613" y="205814"/>
                  <a:pt x="151893" y="204013"/>
                </a:cubicBezTo>
                <a:cubicBezTo>
                  <a:pt x="150633" y="200953"/>
                  <a:pt x="149012" y="198252"/>
                  <a:pt x="147212" y="195371"/>
                </a:cubicBezTo>
                <a:cubicBezTo>
                  <a:pt x="147212" y="193931"/>
                  <a:pt x="145771" y="192491"/>
                  <a:pt x="144871" y="191050"/>
                </a:cubicBezTo>
                <a:cubicBezTo>
                  <a:pt x="142171" y="186909"/>
                  <a:pt x="138929" y="183128"/>
                  <a:pt x="135508" y="179707"/>
                </a:cubicBezTo>
                <a:lnTo>
                  <a:pt x="132448" y="177006"/>
                </a:lnTo>
                <a:cubicBezTo>
                  <a:pt x="129747" y="174666"/>
                  <a:pt x="127047" y="172326"/>
                  <a:pt x="124166" y="170345"/>
                </a:cubicBezTo>
                <a:cubicBezTo>
                  <a:pt x="122365" y="169265"/>
                  <a:pt x="120745" y="168184"/>
                  <a:pt x="118945" y="167464"/>
                </a:cubicBezTo>
                <a:cubicBezTo>
                  <a:pt x="116424" y="165844"/>
                  <a:pt x="113723" y="164404"/>
                  <a:pt x="111203" y="163143"/>
                </a:cubicBezTo>
                <a:cubicBezTo>
                  <a:pt x="109222" y="162243"/>
                  <a:pt x="107061" y="161523"/>
                  <a:pt x="104901" y="161162"/>
                </a:cubicBezTo>
                <a:cubicBezTo>
                  <a:pt x="102200" y="160082"/>
                  <a:pt x="99499" y="159182"/>
                  <a:pt x="96799" y="158642"/>
                </a:cubicBezTo>
                <a:cubicBezTo>
                  <a:pt x="94638" y="158642"/>
                  <a:pt x="92298" y="158642"/>
                  <a:pt x="89957" y="157741"/>
                </a:cubicBezTo>
                <a:lnTo>
                  <a:pt x="80415" y="156841"/>
                </a:lnTo>
                <a:cubicBezTo>
                  <a:pt x="85456" y="137576"/>
                  <a:pt x="99320" y="121913"/>
                  <a:pt x="117864" y="114711"/>
                </a:cubicBezTo>
                <a:cubicBezTo>
                  <a:pt x="120565" y="113631"/>
                  <a:pt x="123266" y="112730"/>
                  <a:pt x="126146" y="112010"/>
                </a:cubicBezTo>
                <a:lnTo>
                  <a:pt x="129207" y="111290"/>
                </a:lnTo>
                <a:cubicBezTo>
                  <a:pt x="132988" y="110390"/>
                  <a:pt x="136949" y="110029"/>
                  <a:pt x="140910" y="110029"/>
                </a:cubicBezTo>
                <a:cubicBezTo>
                  <a:pt x="175479" y="110029"/>
                  <a:pt x="203566" y="138117"/>
                  <a:pt x="203566" y="172686"/>
                </a:cubicBezTo>
                <a:cubicBezTo>
                  <a:pt x="203566" y="176647"/>
                  <a:pt x="203206" y="180608"/>
                  <a:pt x="202306" y="184569"/>
                </a:cubicBezTo>
                <a:lnTo>
                  <a:pt x="203566" y="184569"/>
                </a:lnTo>
                <a:close/>
                <a:moveTo>
                  <a:pt x="125066" y="241283"/>
                </a:moveTo>
                <a:cubicBezTo>
                  <a:pt x="125066" y="242903"/>
                  <a:pt x="125066" y="244344"/>
                  <a:pt x="123986" y="246144"/>
                </a:cubicBezTo>
                <a:cubicBezTo>
                  <a:pt x="117684" y="271351"/>
                  <a:pt x="92118" y="286475"/>
                  <a:pt x="67091" y="280173"/>
                </a:cubicBezTo>
                <a:cubicBezTo>
                  <a:pt x="41885" y="273871"/>
                  <a:pt x="26761" y="248304"/>
                  <a:pt x="33063" y="223278"/>
                </a:cubicBezTo>
                <a:cubicBezTo>
                  <a:pt x="37204" y="206534"/>
                  <a:pt x="50347" y="193391"/>
                  <a:pt x="67091" y="189249"/>
                </a:cubicBezTo>
                <a:lnTo>
                  <a:pt x="71412" y="187629"/>
                </a:lnTo>
                <a:cubicBezTo>
                  <a:pt x="96439" y="182948"/>
                  <a:pt x="120385" y="199512"/>
                  <a:pt x="125066" y="224359"/>
                </a:cubicBezTo>
                <a:cubicBezTo>
                  <a:pt x="126146" y="229940"/>
                  <a:pt x="126146" y="235702"/>
                  <a:pt x="125066" y="241283"/>
                </a:cubicBezTo>
                <a:moveTo>
                  <a:pt x="203206" y="22"/>
                </a:moveTo>
                <a:cubicBezTo>
                  <a:pt x="150272" y="22"/>
                  <a:pt x="105081" y="37831"/>
                  <a:pt x="95539" y="89864"/>
                </a:cubicBezTo>
                <a:cubicBezTo>
                  <a:pt x="68172" y="104628"/>
                  <a:pt x="49987" y="131995"/>
                  <a:pt x="46746" y="162963"/>
                </a:cubicBezTo>
                <a:cubicBezTo>
                  <a:pt x="7136" y="180427"/>
                  <a:pt x="-10689" y="226519"/>
                  <a:pt x="6596" y="266129"/>
                </a:cubicBezTo>
                <a:cubicBezTo>
                  <a:pt x="24061" y="305739"/>
                  <a:pt x="70152" y="323564"/>
                  <a:pt x="109762" y="306279"/>
                </a:cubicBezTo>
                <a:cubicBezTo>
                  <a:pt x="127587" y="298358"/>
                  <a:pt x="141990" y="284134"/>
                  <a:pt x="149912" y="266129"/>
                </a:cubicBezTo>
                <a:cubicBezTo>
                  <a:pt x="180700" y="263068"/>
                  <a:pt x="208067" y="244884"/>
                  <a:pt x="223011" y="217697"/>
                </a:cubicBezTo>
                <a:cubicBezTo>
                  <a:pt x="282786" y="208155"/>
                  <a:pt x="323297" y="151980"/>
                  <a:pt x="313754" y="92205"/>
                </a:cubicBezTo>
                <a:cubicBezTo>
                  <a:pt x="305112" y="38191"/>
                  <a:pt x="257940" y="-1058"/>
                  <a:pt x="203206" y="22"/>
                </a:cubicBezTo>
              </a:path>
            </a:pathLst>
          </a:custGeom>
          <a:solidFill>
            <a:srgbClr val="D9291C"/>
          </a:solidFill>
          <a:ln w="17992"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BA72BB40-BF13-944D-DCA8-8C63F8F00896}"/>
              </a:ext>
            </a:extLst>
          </p:cNvPr>
          <p:cNvSpPr/>
          <p:nvPr/>
        </p:nvSpPr>
        <p:spPr>
          <a:xfrm>
            <a:off x="10083652" y="6057667"/>
            <a:ext cx="315260" cy="315260"/>
          </a:xfrm>
          <a:custGeom>
            <a:avLst/>
            <a:gdLst>
              <a:gd name="connsiteX0" fmla="*/ 300137 w 315260"/>
              <a:gd name="connsiteY0" fmla="*/ 283572 h 315260"/>
              <a:gd name="connsiteX1" fmla="*/ 284293 w 315260"/>
              <a:gd name="connsiteY1" fmla="*/ 283572 h 315260"/>
              <a:gd name="connsiteX2" fmla="*/ 284293 w 315260"/>
              <a:gd name="connsiteY2" fmla="*/ 47352 h 315260"/>
              <a:gd name="connsiteX3" fmla="*/ 268449 w 315260"/>
              <a:gd name="connsiteY3" fmla="*/ 31508 h 315260"/>
              <a:gd name="connsiteX4" fmla="*/ 252605 w 315260"/>
              <a:gd name="connsiteY4" fmla="*/ 47352 h 315260"/>
              <a:gd name="connsiteX5" fmla="*/ 252605 w 315260"/>
              <a:gd name="connsiteY5" fmla="*/ 283572 h 315260"/>
              <a:gd name="connsiteX6" fmla="*/ 221097 w 315260"/>
              <a:gd name="connsiteY6" fmla="*/ 283572 h 315260"/>
              <a:gd name="connsiteX7" fmla="*/ 221097 w 315260"/>
              <a:gd name="connsiteY7" fmla="*/ 110368 h 315260"/>
              <a:gd name="connsiteX8" fmla="*/ 205253 w 315260"/>
              <a:gd name="connsiteY8" fmla="*/ 94524 h 315260"/>
              <a:gd name="connsiteX9" fmla="*/ 189408 w 315260"/>
              <a:gd name="connsiteY9" fmla="*/ 110368 h 315260"/>
              <a:gd name="connsiteX10" fmla="*/ 189408 w 315260"/>
              <a:gd name="connsiteY10" fmla="*/ 283572 h 315260"/>
              <a:gd name="connsiteX11" fmla="*/ 157900 w 315260"/>
              <a:gd name="connsiteY11" fmla="*/ 283572 h 315260"/>
              <a:gd name="connsiteX12" fmla="*/ 157900 w 315260"/>
              <a:gd name="connsiteY12" fmla="*/ 173384 h 315260"/>
              <a:gd name="connsiteX13" fmla="*/ 142056 w 315260"/>
              <a:gd name="connsiteY13" fmla="*/ 157720 h 315260"/>
              <a:gd name="connsiteX14" fmla="*/ 126392 w 315260"/>
              <a:gd name="connsiteY14" fmla="*/ 173384 h 315260"/>
              <a:gd name="connsiteX15" fmla="*/ 126392 w 315260"/>
              <a:gd name="connsiteY15" fmla="*/ 283572 h 315260"/>
              <a:gd name="connsiteX16" fmla="*/ 94884 w 315260"/>
              <a:gd name="connsiteY16" fmla="*/ 283572 h 315260"/>
              <a:gd name="connsiteX17" fmla="*/ 94884 w 315260"/>
              <a:gd name="connsiteY17" fmla="*/ 236400 h 315260"/>
              <a:gd name="connsiteX18" fmla="*/ 79040 w 315260"/>
              <a:gd name="connsiteY18" fmla="*/ 220556 h 315260"/>
              <a:gd name="connsiteX19" fmla="*/ 63196 w 315260"/>
              <a:gd name="connsiteY19" fmla="*/ 236400 h 315260"/>
              <a:gd name="connsiteX20" fmla="*/ 63196 w 315260"/>
              <a:gd name="connsiteY20" fmla="*/ 283572 h 315260"/>
              <a:gd name="connsiteX21" fmla="*/ 31688 w 315260"/>
              <a:gd name="connsiteY21" fmla="*/ 283572 h 315260"/>
              <a:gd name="connsiteX22" fmla="*/ 31688 w 315260"/>
              <a:gd name="connsiteY22" fmla="*/ 15844 h 315260"/>
              <a:gd name="connsiteX23" fmla="*/ 15844 w 315260"/>
              <a:gd name="connsiteY23" fmla="*/ 0 h 315260"/>
              <a:gd name="connsiteX24" fmla="*/ 0 w 315260"/>
              <a:gd name="connsiteY24" fmla="*/ 15844 h 315260"/>
              <a:gd name="connsiteX25" fmla="*/ 0 w 315260"/>
              <a:gd name="connsiteY25" fmla="*/ 299416 h 315260"/>
              <a:gd name="connsiteX26" fmla="*/ 15844 w 315260"/>
              <a:gd name="connsiteY26" fmla="*/ 315260 h 315260"/>
              <a:gd name="connsiteX27" fmla="*/ 299416 w 315260"/>
              <a:gd name="connsiteY27" fmla="*/ 315260 h 315260"/>
              <a:gd name="connsiteX28" fmla="*/ 315260 w 315260"/>
              <a:gd name="connsiteY28" fmla="*/ 299416 h 315260"/>
              <a:gd name="connsiteX29" fmla="*/ 299416 w 315260"/>
              <a:gd name="connsiteY29" fmla="*/ 283572 h 31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5260" h="315260">
                <a:moveTo>
                  <a:pt x="300137" y="283572"/>
                </a:moveTo>
                <a:lnTo>
                  <a:pt x="284293" y="283572"/>
                </a:lnTo>
                <a:lnTo>
                  <a:pt x="284293" y="47352"/>
                </a:lnTo>
                <a:cubicBezTo>
                  <a:pt x="284293" y="38710"/>
                  <a:pt x="277271" y="31508"/>
                  <a:pt x="268449" y="31508"/>
                </a:cubicBezTo>
                <a:cubicBezTo>
                  <a:pt x="259627" y="31508"/>
                  <a:pt x="252605" y="38530"/>
                  <a:pt x="252605" y="47352"/>
                </a:cubicBezTo>
                <a:lnTo>
                  <a:pt x="252605" y="283572"/>
                </a:lnTo>
                <a:lnTo>
                  <a:pt x="221097" y="283572"/>
                </a:lnTo>
                <a:lnTo>
                  <a:pt x="221097" y="110368"/>
                </a:lnTo>
                <a:cubicBezTo>
                  <a:pt x="221097" y="101726"/>
                  <a:pt x="214075" y="94524"/>
                  <a:pt x="205253" y="94524"/>
                </a:cubicBezTo>
                <a:cubicBezTo>
                  <a:pt x="196431" y="94524"/>
                  <a:pt x="189408" y="101546"/>
                  <a:pt x="189408" y="110368"/>
                </a:cubicBezTo>
                <a:lnTo>
                  <a:pt x="189408" y="283572"/>
                </a:lnTo>
                <a:lnTo>
                  <a:pt x="157900" y="283572"/>
                </a:lnTo>
                <a:lnTo>
                  <a:pt x="157900" y="173384"/>
                </a:lnTo>
                <a:cubicBezTo>
                  <a:pt x="157900" y="164742"/>
                  <a:pt x="150878" y="157720"/>
                  <a:pt x="142056" y="157720"/>
                </a:cubicBezTo>
                <a:cubicBezTo>
                  <a:pt x="133234" y="157720"/>
                  <a:pt x="126392" y="164742"/>
                  <a:pt x="126392" y="173384"/>
                </a:cubicBezTo>
                <a:lnTo>
                  <a:pt x="126392" y="283572"/>
                </a:lnTo>
                <a:lnTo>
                  <a:pt x="94884" y="283572"/>
                </a:lnTo>
                <a:lnTo>
                  <a:pt x="94884" y="236400"/>
                </a:lnTo>
                <a:cubicBezTo>
                  <a:pt x="94884" y="227758"/>
                  <a:pt x="87862" y="220556"/>
                  <a:pt x="79040" y="220556"/>
                </a:cubicBezTo>
                <a:cubicBezTo>
                  <a:pt x="70218" y="220556"/>
                  <a:pt x="63196" y="227578"/>
                  <a:pt x="63196" y="236400"/>
                </a:cubicBezTo>
                <a:lnTo>
                  <a:pt x="63196" y="283572"/>
                </a:lnTo>
                <a:lnTo>
                  <a:pt x="31688" y="283572"/>
                </a:lnTo>
                <a:lnTo>
                  <a:pt x="31688" y="15844"/>
                </a:lnTo>
                <a:cubicBezTo>
                  <a:pt x="31688" y="7202"/>
                  <a:pt x="24666" y="0"/>
                  <a:pt x="15844" y="0"/>
                </a:cubicBezTo>
                <a:cubicBezTo>
                  <a:pt x="7022" y="0"/>
                  <a:pt x="0" y="7022"/>
                  <a:pt x="0" y="15844"/>
                </a:cubicBezTo>
                <a:lnTo>
                  <a:pt x="0" y="299416"/>
                </a:lnTo>
                <a:cubicBezTo>
                  <a:pt x="0" y="308058"/>
                  <a:pt x="7022" y="315260"/>
                  <a:pt x="15844" y="315260"/>
                </a:cubicBezTo>
                <a:lnTo>
                  <a:pt x="299416" y="315260"/>
                </a:lnTo>
                <a:cubicBezTo>
                  <a:pt x="308059" y="315260"/>
                  <a:pt x="315260" y="308238"/>
                  <a:pt x="315260" y="299416"/>
                </a:cubicBezTo>
                <a:cubicBezTo>
                  <a:pt x="315260" y="290594"/>
                  <a:pt x="308238" y="283572"/>
                  <a:pt x="299416" y="283572"/>
                </a:cubicBezTo>
              </a:path>
            </a:pathLst>
          </a:custGeom>
          <a:solidFill>
            <a:srgbClr val="D9291C"/>
          </a:solidFill>
          <a:ln w="17992"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3846D2D2-2B52-9A1F-CAEA-7C96D57DE601}"/>
              </a:ext>
            </a:extLst>
          </p:cNvPr>
          <p:cNvSpPr/>
          <p:nvPr/>
        </p:nvSpPr>
        <p:spPr>
          <a:xfrm>
            <a:off x="8704322" y="6058387"/>
            <a:ext cx="315260" cy="313819"/>
          </a:xfrm>
          <a:custGeom>
            <a:avLst/>
            <a:gdLst>
              <a:gd name="connsiteX0" fmla="*/ 283392 w 315260"/>
              <a:gd name="connsiteY0" fmla="*/ 127652 h 313819"/>
              <a:gd name="connsiteX1" fmla="*/ 228298 w 315260"/>
              <a:gd name="connsiteY1" fmla="*/ 159161 h 313819"/>
              <a:gd name="connsiteX2" fmla="*/ 173204 w 315260"/>
              <a:gd name="connsiteY2" fmla="*/ 127652 h 313819"/>
              <a:gd name="connsiteX3" fmla="*/ 173204 w 315260"/>
              <a:gd name="connsiteY3" fmla="*/ 64636 h 313819"/>
              <a:gd name="connsiteX4" fmla="*/ 228298 w 315260"/>
              <a:gd name="connsiteY4" fmla="*/ 33128 h 313819"/>
              <a:gd name="connsiteX5" fmla="*/ 283392 w 315260"/>
              <a:gd name="connsiteY5" fmla="*/ 64636 h 313819"/>
              <a:gd name="connsiteX6" fmla="*/ 283392 w 315260"/>
              <a:gd name="connsiteY6" fmla="*/ 127652 h 313819"/>
              <a:gd name="connsiteX7" fmla="*/ 212634 w 315260"/>
              <a:gd name="connsiteY7" fmla="*/ 248463 h 313819"/>
              <a:gd name="connsiteX8" fmla="*/ 157540 w 315260"/>
              <a:gd name="connsiteY8" fmla="*/ 279971 h 313819"/>
              <a:gd name="connsiteX9" fmla="*/ 102446 w 315260"/>
              <a:gd name="connsiteY9" fmla="*/ 248463 h 313819"/>
              <a:gd name="connsiteX10" fmla="*/ 102446 w 315260"/>
              <a:gd name="connsiteY10" fmla="*/ 185447 h 313819"/>
              <a:gd name="connsiteX11" fmla="*/ 157540 w 315260"/>
              <a:gd name="connsiteY11" fmla="*/ 153939 h 313819"/>
              <a:gd name="connsiteX12" fmla="*/ 212634 w 315260"/>
              <a:gd name="connsiteY12" fmla="*/ 185447 h 313819"/>
              <a:gd name="connsiteX13" fmla="*/ 212634 w 315260"/>
              <a:gd name="connsiteY13" fmla="*/ 248463 h 313819"/>
              <a:gd name="connsiteX14" fmla="*/ 31688 w 315260"/>
              <a:gd name="connsiteY14" fmla="*/ 127652 h 313819"/>
              <a:gd name="connsiteX15" fmla="*/ 31688 w 315260"/>
              <a:gd name="connsiteY15" fmla="*/ 64636 h 313819"/>
              <a:gd name="connsiteX16" fmla="*/ 86782 w 315260"/>
              <a:gd name="connsiteY16" fmla="*/ 33128 h 313819"/>
              <a:gd name="connsiteX17" fmla="*/ 141876 w 315260"/>
              <a:gd name="connsiteY17" fmla="*/ 64636 h 313819"/>
              <a:gd name="connsiteX18" fmla="*/ 141876 w 315260"/>
              <a:gd name="connsiteY18" fmla="*/ 127652 h 313819"/>
              <a:gd name="connsiteX19" fmla="*/ 86782 w 315260"/>
              <a:gd name="connsiteY19" fmla="*/ 159161 h 313819"/>
              <a:gd name="connsiteX20" fmla="*/ 31688 w 315260"/>
              <a:gd name="connsiteY20" fmla="*/ 127652 h 313819"/>
              <a:gd name="connsiteX21" fmla="*/ 306798 w 315260"/>
              <a:gd name="connsiteY21" fmla="*/ 42491 h 313819"/>
              <a:gd name="connsiteX22" fmla="*/ 236040 w 315260"/>
              <a:gd name="connsiteY22" fmla="*/ 2161 h 313819"/>
              <a:gd name="connsiteX23" fmla="*/ 220376 w 315260"/>
              <a:gd name="connsiteY23" fmla="*/ 2161 h 313819"/>
              <a:gd name="connsiteX24" fmla="*/ 157360 w 315260"/>
              <a:gd name="connsiteY24" fmla="*/ 37990 h 313819"/>
              <a:gd name="connsiteX25" fmla="*/ 94344 w 315260"/>
              <a:gd name="connsiteY25" fmla="*/ 2161 h 313819"/>
              <a:gd name="connsiteX26" fmla="*/ 78680 w 315260"/>
              <a:gd name="connsiteY26" fmla="*/ 2161 h 313819"/>
              <a:gd name="connsiteX27" fmla="*/ 7922 w 315260"/>
              <a:gd name="connsiteY27" fmla="*/ 42491 h 313819"/>
              <a:gd name="connsiteX28" fmla="*/ 0 w 315260"/>
              <a:gd name="connsiteY28" fmla="*/ 56174 h 313819"/>
              <a:gd name="connsiteX29" fmla="*/ 0 w 315260"/>
              <a:gd name="connsiteY29" fmla="*/ 136835 h 313819"/>
              <a:gd name="connsiteX30" fmla="*/ 7922 w 315260"/>
              <a:gd name="connsiteY30" fmla="*/ 150518 h 313819"/>
              <a:gd name="connsiteX31" fmla="*/ 70938 w 315260"/>
              <a:gd name="connsiteY31" fmla="*/ 186167 h 313819"/>
              <a:gd name="connsiteX32" fmla="*/ 70938 w 315260"/>
              <a:gd name="connsiteY32" fmla="*/ 257646 h 313819"/>
              <a:gd name="connsiteX33" fmla="*/ 79040 w 315260"/>
              <a:gd name="connsiteY33" fmla="*/ 271329 h 313819"/>
              <a:gd name="connsiteX34" fmla="*/ 149798 w 315260"/>
              <a:gd name="connsiteY34" fmla="*/ 311659 h 313819"/>
              <a:gd name="connsiteX35" fmla="*/ 165462 w 315260"/>
              <a:gd name="connsiteY35" fmla="*/ 311659 h 313819"/>
              <a:gd name="connsiteX36" fmla="*/ 236040 w 315260"/>
              <a:gd name="connsiteY36" fmla="*/ 271329 h 313819"/>
              <a:gd name="connsiteX37" fmla="*/ 244142 w 315260"/>
              <a:gd name="connsiteY37" fmla="*/ 257646 h 313819"/>
              <a:gd name="connsiteX38" fmla="*/ 244142 w 315260"/>
              <a:gd name="connsiteY38" fmla="*/ 186167 h 313819"/>
              <a:gd name="connsiteX39" fmla="*/ 307158 w 315260"/>
              <a:gd name="connsiteY39" fmla="*/ 150518 h 313819"/>
              <a:gd name="connsiteX40" fmla="*/ 315260 w 315260"/>
              <a:gd name="connsiteY40" fmla="*/ 136835 h 313819"/>
              <a:gd name="connsiteX41" fmla="*/ 315260 w 315260"/>
              <a:gd name="connsiteY41" fmla="*/ 56174 h 313819"/>
              <a:gd name="connsiteX42" fmla="*/ 306978 w 315260"/>
              <a:gd name="connsiteY42" fmla="*/ 42491 h 31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5260" h="313819">
                <a:moveTo>
                  <a:pt x="283392" y="127652"/>
                </a:moveTo>
                <a:lnTo>
                  <a:pt x="228298" y="159161"/>
                </a:lnTo>
                <a:lnTo>
                  <a:pt x="173204" y="127652"/>
                </a:lnTo>
                <a:lnTo>
                  <a:pt x="173204" y="64636"/>
                </a:lnTo>
                <a:lnTo>
                  <a:pt x="228298" y="33128"/>
                </a:lnTo>
                <a:lnTo>
                  <a:pt x="283392" y="64636"/>
                </a:lnTo>
                <a:lnTo>
                  <a:pt x="283392" y="127652"/>
                </a:lnTo>
                <a:close/>
                <a:moveTo>
                  <a:pt x="212634" y="248463"/>
                </a:moveTo>
                <a:lnTo>
                  <a:pt x="157540" y="279971"/>
                </a:lnTo>
                <a:lnTo>
                  <a:pt x="102446" y="248463"/>
                </a:lnTo>
                <a:lnTo>
                  <a:pt x="102446" y="185447"/>
                </a:lnTo>
                <a:lnTo>
                  <a:pt x="157540" y="153939"/>
                </a:lnTo>
                <a:lnTo>
                  <a:pt x="212634" y="185447"/>
                </a:lnTo>
                <a:lnTo>
                  <a:pt x="212634" y="248463"/>
                </a:lnTo>
                <a:close/>
                <a:moveTo>
                  <a:pt x="31688" y="127652"/>
                </a:moveTo>
                <a:lnTo>
                  <a:pt x="31688" y="64636"/>
                </a:lnTo>
                <a:lnTo>
                  <a:pt x="86782" y="33128"/>
                </a:lnTo>
                <a:lnTo>
                  <a:pt x="141876" y="64636"/>
                </a:lnTo>
                <a:lnTo>
                  <a:pt x="141876" y="127652"/>
                </a:lnTo>
                <a:lnTo>
                  <a:pt x="86782" y="159161"/>
                </a:lnTo>
                <a:lnTo>
                  <a:pt x="31688" y="127652"/>
                </a:lnTo>
                <a:close/>
                <a:moveTo>
                  <a:pt x="306798" y="42491"/>
                </a:moveTo>
                <a:lnTo>
                  <a:pt x="236040" y="2161"/>
                </a:lnTo>
                <a:cubicBezTo>
                  <a:pt x="231179" y="-720"/>
                  <a:pt x="225237" y="-720"/>
                  <a:pt x="220376" y="2161"/>
                </a:cubicBezTo>
                <a:lnTo>
                  <a:pt x="157360" y="37990"/>
                </a:lnTo>
                <a:lnTo>
                  <a:pt x="94344" y="2161"/>
                </a:lnTo>
                <a:cubicBezTo>
                  <a:pt x="89483" y="-720"/>
                  <a:pt x="83541" y="-720"/>
                  <a:pt x="78680" y="2161"/>
                </a:cubicBezTo>
                <a:lnTo>
                  <a:pt x="7922" y="42491"/>
                </a:lnTo>
                <a:cubicBezTo>
                  <a:pt x="3061" y="45191"/>
                  <a:pt x="0" y="50593"/>
                  <a:pt x="0" y="56174"/>
                </a:cubicBezTo>
                <a:lnTo>
                  <a:pt x="0" y="136835"/>
                </a:lnTo>
                <a:cubicBezTo>
                  <a:pt x="0" y="142596"/>
                  <a:pt x="3061" y="147818"/>
                  <a:pt x="7922" y="150518"/>
                </a:cubicBezTo>
                <a:lnTo>
                  <a:pt x="70938" y="186167"/>
                </a:lnTo>
                <a:lnTo>
                  <a:pt x="70938" y="257646"/>
                </a:lnTo>
                <a:cubicBezTo>
                  <a:pt x="70938" y="263227"/>
                  <a:pt x="73999" y="268628"/>
                  <a:pt x="79040" y="271329"/>
                </a:cubicBezTo>
                <a:lnTo>
                  <a:pt x="149798" y="311659"/>
                </a:lnTo>
                <a:cubicBezTo>
                  <a:pt x="154659" y="314540"/>
                  <a:pt x="160601" y="314540"/>
                  <a:pt x="165462" y="311659"/>
                </a:cubicBezTo>
                <a:lnTo>
                  <a:pt x="236040" y="271329"/>
                </a:lnTo>
                <a:cubicBezTo>
                  <a:pt x="240901" y="268628"/>
                  <a:pt x="244142" y="263227"/>
                  <a:pt x="244142" y="257646"/>
                </a:cubicBezTo>
                <a:lnTo>
                  <a:pt x="244142" y="186167"/>
                </a:lnTo>
                <a:lnTo>
                  <a:pt x="307158" y="150518"/>
                </a:lnTo>
                <a:cubicBezTo>
                  <a:pt x="312020" y="147818"/>
                  <a:pt x="315080" y="142596"/>
                  <a:pt x="315260" y="136835"/>
                </a:cubicBezTo>
                <a:lnTo>
                  <a:pt x="315260" y="56174"/>
                </a:lnTo>
                <a:cubicBezTo>
                  <a:pt x="315260" y="50413"/>
                  <a:pt x="312020" y="45191"/>
                  <a:pt x="306978" y="42491"/>
                </a:cubicBezTo>
              </a:path>
            </a:pathLst>
          </a:custGeom>
          <a:solidFill>
            <a:srgbClr val="D9291C"/>
          </a:solidFill>
          <a:ln w="17992" cap="flat">
            <a:no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468CCE54-C0BD-22A8-4028-FECB5330A11D}"/>
              </a:ext>
            </a:extLst>
          </p:cNvPr>
          <p:cNvSpPr/>
          <p:nvPr/>
        </p:nvSpPr>
        <p:spPr>
          <a:xfrm>
            <a:off x="1803889" y="1871784"/>
            <a:ext cx="315440" cy="315620"/>
          </a:xfrm>
          <a:custGeom>
            <a:avLst/>
            <a:gdLst>
              <a:gd name="connsiteX0" fmla="*/ 299416 w 315440"/>
              <a:gd name="connsiteY0" fmla="*/ 205072 h 315620"/>
              <a:gd name="connsiteX1" fmla="*/ 283572 w 315440"/>
              <a:gd name="connsiteY1" fmla="*/ 220916 h 315620"/>
              <a:gd name="connsiteX2" fmla="*/ 283572 w 315440"/>
              <a:gd name="connsiteY2" fmla="*/ 268088 h 315620"/>
              <a:gd name="connsiteX3" fmla="*/ 267728 w 315440"/>
              <a:gd name="connsiteY3" fmla="*/ 283932 h 315620"/>
              <a:gd name="connsiteX4" fmla="*/ 220556 w 315440"/>
              <a:gd name="connsiteY4" fmla="*/ 283932 h 315620"/>
              <a:gd name="connsiteX5" fmla="*/ 204712 w 315440"/>
              <a:gd name="connsiteY5" fmla="*/ 299776 h 315620"/>
              <a:gd name="connsiteX6" fmla="*/ 220556 w 315440"/>
              <a:gd name="connsiteY6" fmla="*/ 315620 h 315620"/>
              <a:gd name="connsiteX7" fmla="*/ 267728 w 315440"/>
              <a:gd name="connsiteY7" fmla="*/ 315620 h 315620"/>
              <a:gd name="connsiteX8" fmla="*/ 315080 w 315440"/>
              <a:gd name="connsiteY8" fmla="*/ 268448 h 315620"/>
              <a:gd name="connsiteX9" fmla="*/ 315080 w 315440"/>
              <a:gd name="connsiteY9" fmla="*/ 221276 h 315620"/>
              <a:gd name="connsiteX10" fmla="*/ 299236 w 315440"/>
              <a:gd name="connsiteY10" fmla="*/ 205432 h 315620"/>
              <a:gd name="connsiteX11" fmla="*/ 267908 w 315440"/>
              <a:gd name="connsiteY11" fmla="*/ 180 h 315620"/>
              <a:gd name="connsiteX12" fmla="*/ 220736 w 315440"/>
              <a:gd name="connsiteY12" fmla="*/ 180 h 315620"/>
              <a:gd name="connsiteX13" fmla="*/ 204892 w 315440"/>
              <a:gd name="connsiteY13" fmla="*/ 16024 h 315620"/>
              <a:gd name="connsiteX14" fmla="*/ 220736 w 315440"/>
              <a:gd name="connsiteY14" fmla="*/ 31868 h 315620"/>
              <a:gd name="connsiteX15" fmla="*/ 267908 w 315440"/>
              <a:gd name="connsiteY15" fmla="*/ 31868 h 315620"/>
              <a:gd name="connsiteX16" fmla="*/ 283752 w 315440"/>
              <a:gd name="connsiteY16" fmla="*/ 47712 h 315620"/>
              <a:gd name="connsiteX17" fmla="*/ 283752 w 315440"/>
              <a:gd name="connsiteY17" fmla="*/ 94884 h 315620"/>
              <a:gd name="connsiteX18" fmla="*/ 299596 w 315440"/>
              <a:gd name="connsiteY18" fmla="*/ 110728 h 315620"/>
              <a:gd name="connsiteX19" fmla="*/ 315440 w 315440"/>
              <a:gd name="connsiteY19" fmla="*/ 94884 h 315620"/>
              <a:gd name="connsiteX20" fmla="*/ 315440 w 315440"/>
              <a:gd name="connsiteY20" fmla="*/ 47712 h 315620"/>
              <a:gd name="connsiteX21" fmla="*/ 268088 w 315440"/>
              <a:gd name="connsiteY21" fmla="*/ 540 h 315620"/>
              <a:gd name="connsiteX22" fmla="*/ 157720 w 315440"/>
              <a:gd name="connsiteY22" fmla="*/ 189228 h 315620"/>
              <a:gd name="connsiteX23" fmla="*/ 126212 w 315440"/>
              <a:gd name="connsiteY23" fmla="*/ 157720 h 315620"/>
              <a:gd name="connsiteX24" fmla="*/ 157720 w 315440"/>
              <a:gd name="connsiteY24" fmla="*/ 126212 h 315620"/>
              <a:gd name="connsiteX25" fmla="*/ 189228 w 315440"/>
              <a:gd name="connsiteY25" fmla="*/ 157720 h 315620"/>
              <a:gd name="connsiteX26" fmla="*/ 157720 w 315440"/>
              <a:gd name="connsiteY26" fmla="*/ 189228 h 315620"/>
              <a:gd name="connsiteX27" fmla="*/ 157720 w 315440"/>
              <a:gd name="connsiteY27" fmla="*/ 94704 h 315620"/>
              <a:gd name="connsiteX28" fmla="*/ 94704 w 315440"/>
              <a:gd name="connsiteY28" fmla="*/ 157720 h 315620"/>
              <a:gd name="connsiteX29" fmla="*/ 157720 w 315440"/>
              <a:gd name="connsiteY29" fmla="*/ 220736 h 315620"/>
              <a:gd name="connsiteX30" fmla="*/ 220736 w 315440"/>
              <a:gd name="connsiteY30" fmla="*/ 157720 h 315620"/>
              <a:gd name="connsiteX31" fmla="*/ 157720 w 315440"/>
              <a:gd name="connsiteY31" fmla="*/ 94704 h 315620"/>
              <a:gd name="connsiteX32" fmla="*/ 94704 w 315440"/>
              <a:gd name="connsiteY32" fmla="*/ 283752 h 315620"/>
              <a:gd name="connsiteX33" fmla="*/ 47532 w 315440"/>
              <a:gd name="connsiteY33" fmla="*/ 283752 h 315620"/>
              <a:gd name="connsiteX34" fmla="*/ 31688 w 315440"/>
              <a:gd name="connsiteY34" fmla="*/ 267908 h 315620"/>
              <a:gd name="connsiteX35" fmla="*/ 31688 w 315440"/>
              <a:gd name="connsiteY35" fmla="*/ 220736 h 315620"/>
              <a:gd name="connsiteX36" fmla="*/ 15844 w 315440"/>
              <a:gd name="connsiteY36" fmla="*/ 204892 h 315620"/>
              <a:gd name="connsiteX37" fmla="*/ 0 w 315440"/>
              <a:gd name="connsiteY37" fmla="*/ 220736 h 315620"/>
              <a:gd name="connsiteX38" fmla="*/ 0 w 315440"/>
              <a:gd name="connsiteY38" fmla="*/ 267908 h 315620"/>
              <a:gd name="connsiteX39" fmla="*/ 47172 w 315440"/>
              <a:gd name="connsiteY39" fmla="*/ 315080 h 315620"/>
              <a:gd name="connsiteX40" fmla="*/ 94344 w 315440"/>
              <a:gd name="connsiteY40" fmla="*/ 315080 h 315620"/>
              <a:gd name="connsiteX41" fmla="*/ 110188 w 315440"/>
              <a:gd name="connsiteY41" fmla="*/ 299236 h 315620"/>
              <a:gd name="connsiteX42" fmla="*/ 94344 w 315440"/>
              <a:gd name="connsiteY42" fmla="*/ 283392 h 315620"/>
              <a:gd name="connsiteX43" fmla="*/ 16024 w 315440"/>
              <a:gd name="connsiteY43" fmla="*/ 110548 h 315620"/>
              <a:gd name="connsiteX44" fmla="*/ 31868 w 315440"/>
              <a:gd name="connsiteY44" fmla="*/ 94704 h 315620"/>
              <a:gd name="connsiteX45" fmla="*/ 31868 w 315440"/>
              <a:gd name="connsiteY45" fmla="*/ 47532 h 315620"/>
              <a:gd name="connsiteX46" fmla="*/ 47712 w 315440"/>
              <a:gd name="connsiteY46" fmla="*/ 31688 h 315620"/>
              <a:gd name="connsiteX47" fmla="*/ 94884 w 315440"/>
              <a:gd name="connsiteY47" fmla="*/ 31688 h 315620"/>
              <a:gd name="connsiteX48" fmla="*/ 110728 w 315440"/>
              <a:gd name="connsiteY48" fmla="*/ 15844 h 315620"/>
              <a:gd name="connsiteX49" fmla="*/ 94884 w 315440"/>
              <a:gd name="connsiteY49" fmla="*/ 0 h 315620"/>
              <a:gd name="connsiteX50" fmla="*/ 47712 w 315440"/>
              <a:gd name="connsiteY50" fmla="*/ 0 h 315620"/>
              <a:gd name="connsiteX51" fmla="*/ 540 w 315440"/>
              <a:gd name="connsiteY51" fmla="*/ 47172 h 315620"/>
              <a:gd name="connsiteX52" fmla="*/ 540 w 315440"/>
              <a:gd name="connsiteY52" fmla="*/ 94344 h 315620"/>
              <a:gd name="connsiteX53" fmla="*/ 16384 w 315440"/>
              <a:gd name="connsiteY53" fmla="*/ 110188 h 31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15440" h="315620">
                <a:moveTo>
                  <a:pt x="299416" y="205072"/>
                </a:moveTo>
                <a:cubicBezTo>
                  <a:pt x="290774" y="205072"/>
                  <a:pt x="283572" y="212094"/>
                  <a:pt x="283572" y="220916"/>
                </a:cubicBezTo>
                <a:lnTo>
                  <a:pt x="283572" y="268088"/>
                </a:lnTo>
                <a:cubicBezTo>
                  <a:pt x="283572" y="276730"/>
                  <a:pt x="276550" y="283932"/>
                  <a:pt x="267728" y="283932"/>
                </a:cubicBezTo>
                <a:lnTo>
                  <a:pt x="220556" y="283932"/>
                </a:lnTo>
                <a:cubicBezTo>
                  <a:pt x="211914" y="283932"/>
                  <a:pt x="204712" y="290954"/>
                  <a:pt x="204712" y="299776"/>
                </a:cubicBezTo>
                <a:cubicBezTo>
                  <a:pt x="204712" y="308598"/>
                  <a:pt x="211734" y="315620"/>
                  <a:pt x="220556" y="315620"/>
                </a:cubicBezTo>
                <a:lnTo>
                  <a:pt x="267728" y="315620"/>
                </a:lnTo>
                <a:cubicBezTo>
                  <a:pt x="293835" y="315620"/>
                  <a:pt x="315080" y="294375"/>
                  <a:pt x="315080" y="268448"/>
                </a:cubicBezTo>
                <a:lnTo>
                  <a:pt x="315080" y="221276"/>
                </a:lnTo>
                <a:cubicBezTo>
                  <a:pt x="315080" y="212634"/>
                  <a:pt x="308058" y="205432"/>
                  <a:pt x="299236" y="205432"/>
                </a:cubicBezTo>
                <a:moveTo>
                  <a:pt x="267908" y="180"/>
                </a:moveTo>
                <a:lnTo>
                  <a:pt x="220736" y="180"/>
                </a:lnTo>
                <a:cubicBezTo>
                  <a:pt x="212094" y="180"/>
                  <a:pt x="204892" y="7202"/>
                  <a:pt x="204892" y="16024"/>
                </a:cubicBezTo>
                <a:cubicBezTo>
                  <a:pt x="204892" y="24846"/>
                  <a:pt x="211914" y="31868"/>
                  <a:pt x="220736" y="31868"/>
                </a:cubicBezTo>
                <a:lnTo>
                  <a:pt x="267908" y="31868"/>
                </a:lnTo>
                <a:cubicBezTo>
                  <a:pt x="276550" y="31868"/>
                  <a:pt x="283752" y="38890"/>
                  <a:pt x="283752" y="47712"/>
                </a:cubicBezTo>
                <a:lnTo>
                  <a:pt x="283752" y="94884"/>
                </a:lnTo>
                <a:cubicBezTo>
                  <a:pt x="283752" y="103526"/>
                  <a:pt x="290774" y="110728"/>
                  <a:pt x="299596" y="110728"/>
                </a:cubicBezTo>
                <a:cubicBezTo>
                  <a:pt x="308418" y="110728"/>
                  <a:pt x="315440" y="103706"/>
                  <a:pt x="315440" y="94884"/>
                </a:cubicBezTo>
                <a:lnTo>
                  <a:pt x="315440" y="47712"/>
                </a:lnTo>
                <a:cubicBezTo>
                  <a:pt x="315440" y="21605"/>
                  <a:pt x="294195" y="540"/>
                  <a:pt x="268088" y="540"/>
                </a:cubicBezTo>
                <a:moveTo>
                  <a:pt x="157720" y="189228"/>
                </a:moveTo>
                <a:cubicBezTo>
                  <a:pt x="140256" y="189228"/>
                  <a:pt x="126212" y="175184"/>
                  <a:pt x="126212" y="157720"/>
                </a:cubicBezTo>
                <a:cubicBezTo>
                  <a:pt x="126212" y="140256"/>
                  <a:pt x="140256" y="126212"/>
                  <a:pt x="157720" y="126212"/>
                </a:cubicBezTo>
                <a:cubicBezTo>
                  <a:pt x="175184" y="126212"/>
                  <a:pt x="189228" y="140256"/>
                  <a:pt x="189228" y="157720"/>
                </a:cubicBezTo>
                <a:cubicBezTo>
                  <a:pt x="189228" y="175184"/>
                  <a:pt x="175184" y="189228"/>
                  <a:pt x="157720" y="189228"/>
                </a:cubicBezTo>
                <a:moveTo>
                  <a:pt x="157720" y="94704"/>
                </a:moveTo>
                <a:cubicBezTo>
                  <a:pt x="122971" y="94704"/>
                  <a:pt x="94704" y="122971"/>
                  <a:pt x="94704" y="157720"/>
                </a:cubicBezTo>
                <a:cubicBezTo>
                  <a:pt x="94704" y="192469"/>
                  <a:pt x="122971" y="220736"/>
                  <a:pt x="157720" y="220736"/>
                </a:cubicBezTo>
                <a:cubicBezTo>
                  <a:pt x="192469" y="220736"/>
                  <a:pt x="220736" y="192469"/>
                  <a:pt x="220736" y="157720"/>
                </a:cubicBezTo>
                <a:cubicBezTo>
                  <a:pt x="220736" y="122971"/>
                  <a:pt x="192469" y="94704"/>
                  <a:pt x="157720" y="94704"/>
                </a:cubicBezTo>
                <a:moveTo>
                  <a:pt x="94704" y="283752"/>
                </a:moveTo>
                <a:lnTo>
                  <a:pt x="47532" y="283752"/>
                </a:lnTo>
                <a:cubicBezTo>
                  <a:pt x="38890" y="283752"/>
                  <a:pt x="31688" y="276730"/>
                  <a:pt x="31688" y="267908"/>
                </a:cubicBezTo>
                <a:lnTo>
                  <a:pt x="31688" y="220736"/>
                </a:lnTo>
                <a:cubicBezTo>
                  <a:pt x="31688" y="212094"/>
                  <a:pt x="24666" y="204892"/>
                  <a:pt x="15844" y="204892"/>
                </a:cubicBezTo>
                <a:cubicBezTo>
                  <a:pt x="7022" y="204892"/>
                  <a:pt x="0" y="211914"/>
                  <a:pt x="0" y="220736"/>
                </a:cubicBezTo>
                <a:lnTo>
                  <a:pt x="0" y="267908"/>
                </a:lnTo>
                <a:cubicBezTo>
                  <a:pt x="0" y="294015"/>
                  <a:pt x="21065" y="315080"/>
                  <a:pt x="47172" y="315080"/>
                </a:cubicBezTo>
                <a:lnTo>
                  <a:pt x="94344" y="315080"/>
                </a:lnTo>
                <a:cubicBezTo>
                  <a:pt x="102986" y="315080"/>
                  <a:pt x="110188" y="308058"/>
                  <a:pt x="110188" y="299236"/>
                </a:cubicBezTo>
                <a:cubicBezTo>
                  <a:pt x="110188" y="290414"/>
                  <a:pt x="103166" y="283392"/>
                  <a:pt x="94344" y="283392"/>
                </a:cubicBezTo>
                <a:moveTo>
                  <a:pt x="16024" y="110548"/>
                </a:moveTo>
                <a:cubicBezTo>
                  <a:pt x="24666" y="110548"/>
                  <a:pt x="31868" y="103526"/>
                  <a:pt x="31868" y="94704"/>
                </a:cubicBezTo>
                <a:lnTo>
                  <a:pt x="31868" y="47532"/>
                </a:lnTo>
                <a:cubicBezTo>
                  <a:pt x="31868" y="38890"/>
                  <a:pt x="38890" y="31688"/>
                  <a:pt x="47712" y="31688"/>
                </a:cubicBezTo>
                <a:lnTo>
                  <a:pt x="94884" y="31688"/>
                </a:lnTo>
                <a:cubicBezTo>
                  <a:pt x="103526" y="31688"/>
                  <a:pt x="110728" y="24666"/>
                  <a:pt x="110728" y="15844"/>
                </a:cubicBezTo>
                <a:cubicBezTo>
                  <a:pt x="110728" y="7022"/>
                  <a:pt x="103706" y="0"/>
                  <a:pt x="94884" y="0"/>
                </a:cubicBezTo>
                <a:lnTo>
                  <a:pt x="47712" y="0"/>
                </a:lnTo>
                <a:cubicBezTo>
                  <a:pt x="21605" y="0"/>
                  <a:pt x="540" y="21245"/>
                  <a:pt x="540" y="47172"/>
                </a:cubicBezTo>
                <a:lnTo>
                  <a:pt x="540" y="94344"/>
                </a:lnTo>
                <a:cubicBezTo>
                  <a:pt x="540" y="102986"/>
                  <a:pt x="7562" y="110188"/>
                  <a:pt x="16384" y="110188"/>
                </a:cubicBezTo>
              </a:path>
            </a:pathLst>
          </a:custGeom>
          <a:solidFill>
            <a:srgbClr val="D9291C"/>
          </a:solidFill>
          <a:ln w="17992"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5AA3A99C-BD89-4983-2C0E-B4643B855E15}"/>
              </a:ext>
            </a:extLst>
          </p:cNvPr>
          <p:cNvSpPr/>
          <p:nvPr/>
        </p:nvSpPr>
        <p:spPr>
          <a:xfrm>
            <a:off x="1803889" y="476610"/>
            <a:ext cx="315440" cy="315440"/>
          </a:xfrm>
          <a:custGeom>
            <a:avLst/>
            <a:gdLst>
              <a:gd name="connsiteX0" fmla="*/ 157720 w 315440"/>
              <a:gd name="connsiteY0" fmla="*/ 286633 h 315440"/>
              <a:gd name="connsiteX1" fmla="*/ 28627 w 315440"/>
              <a:gd name="connsiteY1" fmla="*/ 157720 h 315440"/>
              <a:gd name="connsiteX2" fmla="*/ 157720 w 315440"/>
              <a:gd name="connsiteY2" fmla="*/ 28627 h 315440"/>
              <a:gd name="connsiteX3" fmla="*/ 286633 w 315440"/>
              <a:gd name="connsiteY3" fmla="*/ 157720 h 315440"/>
              <a:gd name="connsiteX4" fmla="*/ 157720 w 315440"/>
              <a:gd name="connsiteY4" fmla="*/ 286633 h 315440"/>
              <a:gd name="connsiteX5" fmla="*/ 157720 w 315440"/>
              <a:gd name="connsiteY5" fmla="*/ 0 h 315440"/>
              <a:gd name="connsiteX6" fmla="*/ 0 w 315440"/>
              <a:gd name="connsiteY6" fmla="*/ 157720 h 315440"/>
              <a:gd name="connsiteX7" fmla="*/ 157720 w 315440"/>
              <a:gd name="connsiteY7" fmla="*/ 315440 h 315440"/>
              <a:gd name="connsiteX8" fmla="*/ 315440 w 315440"/>
              <a:gd name="connsiteY8" fmla="*/ 157720 h 315440"/>
              <a:gd name="connsiteX9" fmla="*/ 157720 w 315440"/>
              <a:gd name="connsiteY9" fmla="*/ 0 h 315440"/>
              <a:gd name="connsiteX10" fmla="*/ 157720 w 315440"/>
              <a:gd name="connsiteY10" fmla="*/ 171944 h 315440"/>
              <a:gd name="connsiteX11" fmla="*/ 143316 w 315440"/>
              <a:gd name="connsiteY11" fmla="*/ 157540 h 315440"/>
              <a:gd name="connsiteX12" fmla="*/ 157720 w 315440"/>
              <a:gd name="connsiteY12" fmla="*/ 143136 h 315440"/>
              <a:gd name="connsiteX13" fmla="*/ 172124 w 315440"/>
              <a:gd name="connsiteY13" fmla="*/ 157540 h 315440"/>
              <a:gd name="connsiteX14" fmla="*/ 157720 w 315440"/>
              <a:gd name="connsiteY14" fmla="*/ 171944 h 315440"/>
              <a:gd name="connsiteX15" fmla="*/ 157720 w 315440"/>
              <a:gd name="connsiteY15" fmla="*/ 114689 h 315440"/>
              <a:gd name="connsiteX16" fmla="*/ 114689 w 315440"/>
              <a:gd name="connsiteY16" fmla="*/ 157720 h 315440"/>
              <a:gd name="connsiteX17" fmla="*/ 157720 w 315440"/>
              <a:gd name="connsiteY17" fmla="*/ 200751 h 315440"/>
              <a:gd name="connsiteX18" fmla="*/ 200751 w 315440"/>
              <a:gd name="connsiteY18" fmla="*/ 157720 h 315440"/>
              <a:gd name="connsiteX19" fmla="*/ 157720 w 315440"/>
              <a:gd name="connsiteY19" fmla="*/ 114689 h 315440"/>
              <a:gd name="connsiteX20" fmla="*/ 157720 w 315440"/>
              <a:gd name="connsiteY20" fmla="*/ 229378 h 315440"/>
              <a:gd name="connsiteX21" fmla="*/ 86062 w 315440"/>
              <a:gd name="connsiteY21" fmla="*/ 157720 h 315440"/>
              <a:gd name="connsiteX22" fmla="*/ 157720 w 315440"/>
              <a:gd name="connsiteY22" fmla="*/ 86062 h 315440"/>
              <a:gd name="connsiteX23" fmla="*/ 229378 w 315440"/>
              <a:gd name="connsiteY23" fmla="*/ 157720 h 315440"/>
              <a:gd name="connsiteX24" fmla="*/ 157720 w 315440"/>
              <a:gd name="connsiteY24" fmla="*/ 229378 h 315440"/>
              <a:gd name="connsiteX25" fmla="*/ 157720 w 315440"/>
              <a:gd name="connsiteY25" fmla="*/ 57435 h 315440"/>
              <a:gd name="connsiteX26" fmla="*/ 57435 w 315440"/>
              <a:gd name="connsiteY26" fmla="*/ 157720 h 315440"/>
              <a:gd name="connsiteX27" fmla="*/ 157720 w 315440"/>
              <a:gd name="connsiteY27" fmla="*/ 258006 h 315440"/>
              <a:gd name="connsiteX28" fmla="*/ 258006 w 315440"/>
              <a:gd name="connsiteY28" fmla="*/ 157720 h 315440"/>
              <a:gd name="connsiteX29" fmla="*/ 157720 w 315440"/>
              <a:gd name="connsiteY29" fmla="*/ 57435 h 3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5440" h="315440">
                <a:moveTo>
                  <a:pt x="157720" y="286633"/>
                </a:moveTo>
                <a:cubicBezTo>
                  <a:pt x="86422" y="286633"/>
                  <a:pt x="28627" y="228838"/>
                  <a:pt x="28627" y="157720"/>
                </a:cubicBezTo>
                <a:cubicBezTo>
                  <a:pt x="28627" y="86602"/>
                  <a:pt x="86422" y="28627"/>
                  <a:pt x="157720" y="28627"/>
                </a:cubicBezTo>
                <a:cubicBezTo>
                  <a:pt x="229018" y="28627"/>
                  <a:pt x="286633" y="86422"/>
                  <a:pt x="286633" y="157720"/>
                </a:cubicBezTo>
                <a:cubicBezTo>
                  <a:pt x="286633" y="229018"/>
                  <a:pt x="228838" y="286633"/>
                  <a:pt x="157720" y="286633"/>
                </a:cubicBezTo>
                <a:moveTo>
                  <a:pt x="157720" y="0"/>
                </a:moveTo>
                <a:cubicBezTo>
                  <a:pt x="70578" y="0"/>
                  <a:pt x="0" y="70578"/>
                  <a:pt x="0" y="157720"/>
                </a:cubicBezTo>
                <a:cubicBezTo>
                  <a:pt x="0" y="244862"/>
                  <a:pt x="70578" y="315440"/>
                  <a:pt x="157720" y="315440"/>
                </a:cubicBezTo>
                <a:cubicBezTo>
                  <a:pt x="244862" y="315440"/>
                  <a:pt x="315440" y="244862"/>
                  <a:pt x="315440" y="157720"/>
                </a:cubicBezTo>
                <a:cubicBezTo>
                  <a:pt x="315440" y="70578"/>
                  <a:pt x="244862" y="0"/>
                  <a:pt x="157720" y="0"/>
                </a:cubicBezTo>
                <a:moveTo>
                  <a:pt x="157720" y="171944"/>
                </a:moveTo>
                <a:cubicBezTo>
                  <a:pt x="149798" y="171944"/>
                  <a:pt x="143316" y="165462"/>
                  <a:pt x="143316" y="157540"/>
                </a:cubicBezTo>
                <a:cubicBezTo>
                  <a:pt x="143316" y="149618"/>
                  <a:pt x="149798" y="143136"/>
                  <a:pt x="157720" y="143136"/>
                </a:cubicBezTo>
                <a:cubicBezTo>
                  <a:pt x="165642" y="143136"/>
                  <a:pt x="172124" y="149618"/>
                  <a:pt x="172124" y="157540"/>
                </a:cubicBezTo>
                <a:cubicBezTo>
                  <a:pt x="172124" y="165462"/>
                  <a:pt x="165642" y="171944"/>
                  <a:pt x="157720" y="171944"/>
                </a:cubicBezTo>
                <a:moveTo>
                  <a:pt x="157720" y="114689"/>
                </a:moveTo>
                <a:cubicBezTo>
                  <a:pt x="133954" y="114689"/>
                  <a:pt x="114689" y="133954"/>
                  <a:pt x="114689" y="157720"/>
                </a:cubicBezTo>
                <a:cubicBezTo>
                  <a:pt x="114689" y="181486"/>
                  <a:pt x="133954" y="200751"/>
                  <a:pt x="157720" y="200751"/>
                </a:cubicBezTo>
                <a:cubicBezTo>
                  <a:pt x="181486" y="200751"/>
                  <a:pt x="200751" y="181486"/>
                  <a:pt x="200751" y="157720"/>
                </a:cubicBezTo>
                <a:cubicBezTo>
                  <a:pt x="200751" y="133954"/>
                  <a:pt x="181486" y="114689"/>
                  <a:pt x="157720" y="114689"/>
                </a:cubicBezTo>
                <a:moveTo>
                  <a:pt x="157720" y="229378"/>
                </a:moveTo>
                <a:cubicBezTo>
                  <a:pt x="118110" y="229378"/>
                  <a:pt x="86062" y="197330"/>
                  <a:pt x="86062" y="157720"/>
                </a:cubicBezTo>
                <a:cubicBezTo>
                  <a:pt x="86062" y="118110"/>
                  <a:pt x="118110" y="86062"/>
                  <a:pt x="157720" y="86062"/>
                </a:cubicBezTo>
                <a:cubicBezTo>
                  <a:pt x="197330" y="86062"/>
                  <a:pt x="229378" y="118110"/>
                  <a:pt x="229378" y="157720"/>
                </a:cubicBezTo>
                <a:cubicBezTo>
                  <a:pt x="229378" y="197330"/>
                  <a:pt x="197330" y="229378"/>
                  <a:pt x="157720" y="229378"/>
                </a:cubicBezTo>
                <a:moveTo>
                  <a:pt x="157720" y="57435"/>
                </a:moveTo>
                <a:cubicBezTo>
                  <a:pt x="102266" y="57435"/>
                  <a:pt x="57435" y="102446"/>
                  <a:pt x="57435" y="157720"/>
                </a:cubicBezTo>
                <a:cubicBezTo>
                  <a:pt x="57435" y="212994"/>
                  <a:pt x="102446" y="258006"/>
                  <a:pt x="157720" y="258006"/>
                </a:cubicBezTo>
                <a:cubicBezTo>
                  <a:pt x="212994" y="258006"/>
                  <a:pt x="258006" y="213174"/>
                  <a:pt x="258006" y="157720"/>
                </a:cubicBezTo>
                <a:cubicBezTo>
                  <a:pt x="258006" y="102266"/>
                  <a:pt x="212994" y="57435"/>
                  <a:pt x="157720" y="57435"/>
                </a:cubicBezTo>
              </a:path>
            </a:pathLst>
          </a:custGeom>
          <a:solidFill>
            <a:srgbClr val="D9291C"/>
          </a:solidFill>
          <a:ln w="17992" cap="flat">
            <a:no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9B4D1F52-BC49-0AA8-65AB-D9039EEB5FC8}"/>
              </a:ext>
            </a:extLst>
          </p:cNvPr>
          <p:cNvSpPr/>
          <p:nvPr/>
        </p:nvSpPr>
        <p:spPr>
          <a:xfrm>
            <a:off x="10137846" y="1871964"/>
            <a:ext cx="200571" cy="315188"/>
          </a:xfrm>
          <a:custGeom>
            <a:avLst/>
            <a:gdLst>
              <a:gd name="connsiteX0" fmla="*/ 171764 w 200571"/>
              <a:gd name="connsiteY0" fmla="*/ 100106 h 315188"/>
              <a:gd name="connsiteX1" fmla="*/ 28628 w 200571"/>
              <a:gd name="connsiteY1" fmla="*/ 100106 h 315188"/>
              <a:gd name="connsiteX2" fmla="*/ 28628 w 200571"/>
              <a:gd name="connsiteY2" fmla="*/ 28447 h 315188"/>
              <a:gd name="connsiteX3" fmla="*/ 171764 w 200571"/>
              <a:gd name="connsiteY3" fmla="*/ 28447 h 315188"/>
              <a:gd name="connsiteX4" fmla="*/ 171764 w 200571"/>
              <a:gd name="connsiteY4" fmla="*/ 100106 h 315188"/>
              <a:gd name="connsiteX5" fmla="*/ 171764 w 200571"/>
              <a:gd name="connsiteY5" fmla="*/ 143136 h 315188"/>
              <a:gd name="connsiteX6" fmla="*/ 157540 w 200571"/>
              <a:gd name="connsiteY6" fmla="*/ 157360 h 315188"/>
              <a:gd name="connsiteX7" fmla="*/ 43031 w 200571"/>
              <a:gd name="connsiteY7" fmla="*/ 157360 h 315188"/>
              <a:gd name="connsiteX8" fmla="*/ 28808 w 200571"/>
              <a:gd name="connsiteY8" fmla="*/ 143136 h 315188"/>
              <a:gd name="connsiteX9" fmla="*/ 28808 w 200571"/>
              <a:gd name="connsiteY9" fmla="*/ 128913 h 315188"/>
              <a:gd name="connsiteX10" fmla="*/ 171943 w 200571"/>
              <a:gd name="connsiteY10" fmla="*/ 128913 h 315188"/>
              <a:gd name="connsiteX11" fmla="*/ 171943 w 200571"/>
              <a:gd name="connsiteY11" fmla="*/ 143136 h 315188"/>
              <a:gd name="connsiteX12" fmla="*/ 100105 w 200571"/>
              <a:gd name="connsiteY12" fmla="*/ 286273 h 315188"/>
              <a:gd name="connsiteX13" fmla="*/ 71658 w 200571"/>
              <a:gd name="connsiteY13" fmla="*/ 257465 h 315188"/>
              <a:gd name="connsiteX14" fmla="*/ 81021 w 200571"/>
              <a:gd name="connsiteY14" fmla="*/ 236580 h 315188"/>
              <a:gd name="connsiteX15" fmla="*/ 85702 w 200571"/>
              <a:gd name="connsiteY15" fmla="*/ 225957 h 315188"/>
              <a:gd name="connsiteX16" fmla="*/ 85702 w 200571"/>
              <a:gd name="connsiteY16" fmla="*/ 186167 h 315188"/>
              <a:gd name="connsiteX17" fmla="*/ 114330 w 200571"/>
              <a:gd name="connsiteY17" fmla="*/ 186167 h 315188"/>
              <a:gd name="connsiteX18" fmla="*/ 114330 w 200571"/>
              <a:gd name="connsiteY18" fmla="*/ 225957 h 315188"/>
              <a:gd name="connsiteX19" fmla="*/ 119010 w 200571"/>
              <a:gd name="connsiteY19" fmla="*/ 236580 h 315188"/>
              <a:gd name="connsiteX20" fmla="*/ 120991 w 200571"/>
              <a:gd name="connsiteY20" fmla="*/ 277091 h 315188"/>
              <a:gd name="connsiteX21" fmla="*/ 100105 w 200571"/>
              <a:gd name="connsiteY21" fmla="*/ 286453 h 315188"/>
              <a:gd name="connsiteX22" fmla="*/ 185988 w 200571"/>
              <a:gd name="connsiteY22" fmla="*/ 0 h 315188"/>
              <a:gd name="connsiteX23" fmla="*/ 14224 w 200571"/>
              <a:gd name="connsiteY23" fmla="*/ 0 h 315188"/>
              <a:gd name="connsiteX24" fmla="*/ 0 w 200571"/>
              <a:gd name="connsiteY24" fmla="*/ 14224 h 315188"/>
              <a:gd name="connsiteX25" fmla="*/ 0 w 200571"/>
              <a:gd name="connsiteY25" fmla="*/ 143136 h 315188"/>
              <a:gd name="connsiteX26" fmla="*/ 43031 w 200571"/>
              <a:gd name="connsiteY26" fmla="*/ 185987 h 315188"/>
              <a:gd name="connsiteX27" fmla="*/ 57254 w 200571"/>
              <a:gd name="connsiteY27" fmla="*/ 185987 h 315188"/>
              <a:gd name="connsiteX28" fmla="*/ 57254 w 200571"/>
              <a:gd name="connsiteY28" fmla="*/ 220016 h 315188"/>
              <a:gd name="connsiteX29" fmla="*/ 62296 w 200571"/>
              <a:gd name="connsiteY29" fmla="*/ 300857 h 315188"/>
              <a:gd name="connsiteX30" fmla="*/ 143137 w 200571"/>
              <a:gd name="connsiteY30" fmla="*/ 295815 h 315188"/>
              <a:gd name="connsiteX31" fmla="*/ 143137 w 200571"/>
              <a:gd name="connsiteY31" fmla="*/ 220016 h 315188"/>
              <a:gd name="connsiteX32" fmla="*/ 143137 w 200571"/>
              <a:gd name="connsiteY32" fmla="*/ 185987 h 315188"/>
              <a:gd name="connsiteX33" fmla="*/ 157540 w 200571"/>
              <a:gd name="connsiteY33" fmla="*/ 185987 h 315188"/>
              <a:gd name="connsiteX34" fmla="*/ 200571 w 200571"/>
              <a:gd name="connsiteY34" fmla="*/ 143136 h 315188"/>
              <a:gd name="connsiteX35" fmla="*/ 200571 w 200571"/>
              <a:gd name="connsiteY35" fmla="*/ 14224 h 315188"/>
              <a:gd name="connsiteX36" fmla="*/ 186348 w 200571"/>
              <a:gd name="connsiteY36" fmla="*/ 0 h 315188"/>
              <a:gd name="connsiteX37" fmla="*/ 100105 w 200571"/>
              <a:gd name="connsiteY37" fmla="*/ 243422 h 315188"/>
              <a:gd name="connsiteX38" fmla="*/ 85702 w 200571"/>
              <a:gd name="connsiteY38" fmla="*/ 257825 h 315188"/>
              <a:gd name="connsiteX39" fmla="*/ 100105 w 200571"/>
              <a:gd name="connsiteY39" fmla="*/ 272049 h 315188"/>
              <a:gd name="connsiteX40" fmla="*/ 114330 w 200571"/>
              <a:gd name="connsiteY40" fmla="*/ 257825 h 315188"/>
              <a:gd name="connsiteX41" fmla="*/ 100105 w 200571"/>
              <a:gd name="connsiteY41" fmla="*/ 243422 h 31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571" h="315188">
                <a:moveTo>
                  <a:pt x="171764" y="100106"/>
                </a:moveTo>
                <a:lnTo>
                  <a:pt x="28628" y="100106"/>
                </a:lnTo>
                <a:lnTo>
                  <a:pt x="28628" y="28447"/>
                </a:lnTo>
                <a:lnTo>
                  <a:pt x="171764" y="28447"/>
                </a:lnTo>
                <a:lnTo>
                  <a:pt x="171764" y="100106"/>
                </a:lnTo>
                <a:close/>
                <a:moveTo>
                  <a:pt x="171764" y="143136"/>
                </a:moveTo>
                <a:cubicBezTo>
                  <a:pt x="171764" y="151059"/>
                  <a:pt x="165282" y="157360"/>
                  <a:pt x="157540" y="157360"/>
                </a:cubicBezTo>
                <a:lnTo>
                  <a:pt x="43031" y="157360"/>
                </a:lnTo>
                <a:cubicBezTo>
                  <a:pt x="35109" y="157360"/>
                  <a:pt x="28808" y="150878"/>
                  <a:pt x="28808" y="143136"/>
                </a:cubicBezTo>
                <a:lnTo>
                  <a:pt x="28808" y="128913"/>
                </a:lnTo>
                <a:lnTo>
                  <a:pt x="171943" y="128913"/>
                </a:lnTo>
                <a:lnTo>
                  <a:pt x="171943" y="143136"/>
                </a:lnTo>
                <a:close/>
                <a:moveTo>
                  <a:pt x="100105" y="286273"/>
                </a:moveTo>
                <a:cubicBezTo>
                  <a:pt x="84261" y="286273"/>
                  <a:pt x="71479" y="273309"/>
                  <a:pt x="71658" y="257465"/>
                </a:cubicBezTo>
                <a:cubicBezTo>
                  <a:pt x="71658" y="249543"/>
                  <a:pt x="75079" y="241801"/>
                  <a:pt x="81021" y="236580"/>
                </a:cubicBezTo>
                <a:cubicBezTo>
                  <a:pt x="84081" y="233880"/>
                  <a:pt x="85702" y="230099"/>
                  <a:pt x="85702" y="225957"/>
                </a:cubicBezTo>
                <a:lnTo>
                  <a:pt x="85702" y="186167"/>
                </a:lnTo>
                <a:lnTo>
                  <a:pt x="114330" y="186167"/>
                </a:lnTo>
                <a:lnTo>
                  <a:pt x="114330" y="225957"/>
                </a:lnTo>
                <a:cubicBezTo>
                  <a:pt x="114330" y="229918"/>
                  <a:pt x="116130" y="233880"/>
                  <a:pt x="119010" y="236580"/>
                </a:cubicBezTo>
                <a:cubicBezTo>
                  <a:pt x="130713" y="247203"/>
                  <a:pt x="131613" y="265388"/>
                  <a:pt x="120991" y="277091"/>
                </a:cubicBezTo>
                <a:cubicBezTo>
                  <a:pt x="115589" y="283032"/>
                  <a:pt x="108027" y="286453"/>
                  <a:pt x="100105" y="286453"/>
                </a:cubicBezTo>
                <a:moveTo>
                  <a:pt x="185988" y="0"/>
                </a:moveTo>
                <a:lnTo>
                  <a:pt x="14224" y="0"/>
                </a:lnTo>
                <a:cubicBezTo>
                  <a:pt x="6302" y="0"/>
                  <a:pt x="0" y="6482"/>
                  <a:pt x="0" y="14224"/>
                </a:cubicBezTo>
                <a:lnTo>
                  <a:pt x="0" y="143136"/>
                </a:lnTo>
                <a:cubicBezTo>
                  <a:pt x="0" y="166902"/>
                  <a:pt x="19265" y="185987"/>
                  <a:pt x="43031" y="185987"/>
                </a:cubicBezTo>
                <a:lnTo>
                  <a:pt x="57254" y="185987"/>
                </a:lnTo>
                <a:lnTo>
                  <a:pt x="57254" y="220016"/>
                </a:lnTo>
                <a:cubicBezTo>
                  <a:pt x="36370" y="243782"/>
                  <a:pt x="38710" y="279971"/>
                  <a:pt x="62296" y="300857"/>
                </a:cubicBezTo>
                <a:cubicBezTo>
                  <a:pt x="86062" y="321742"/>
                  <a:pt x="122252" y="319581"/>
                  <a:pt x="143137" y="295815"/>
                </a:cubicBezTo>
                <a:cubicBezTo>
                  <a:pt x="162221" y="274210"/>
                  <a:pt x="162221" y="241621"/>
                  <a:pt x="143137" y="220016"/>
                </a:cubicBezTo>
                <a:lnTo>
                  <a:pt x="143137" y="185987"/>
                </a:lnTo>
                <a:lnTo>
                  <a:pt x="157540" y="185987"/>
                </a:lnTo>
                <a:cubicBezTo>
                  <a:pt x="181306" y="185987"/>
                  <a:pt x="200571" y="166722"/>
                  <a:pt x="200571" y="143136"/>
                </a:cubicBezTo>
                <a:lnTo>
                  <a:pt x="200571" y="14224"/>
                </a:lnTo>
                <a:cubicBezTo>
                  <a:pt x="200571" y="6302"/>
                  <a:pt x="194090" y="0"/>
                  <a:pt x="186348" y="0"/>
                </a:cubicBezTo>
                <a:moveTo>
                  <a:pt x="100105" y="243422"/>
                </a:moveTo>
                <a:cubicBezTo>
                  <a:pt x="92183" y="243422"/>
                  <a:pt x="85702" y="249904"/>
                  <a:pt x="85702" y="257825"/>
                </a:cubicBezTo>
                <a:cubicBezTo>
                  <a:pt x="85702" y="265748"/>
                  <a:pt x="92183" y="272049"/>
                  <a:pt x="100105" y="272049"/>
                </a:cubicBezTo>
                <a:cubicBezTo>
                  <a:pt x="108027" y="272049"/>
                  <a:pt x="114330" y="265567"/>
                  <a:pt x="114330" y="257825"/>
                </a:cubicBezTo>
                <a:cubicBezTo>
                  <a:pt x="114330" y="250084"/>
                  <a:pt x="107847" y="243422"/>
                  <a:pt x="100105" y="243422"/>
                </a:cubicBezTo>
              </a:path>
            </a:pathLst>
          </a:custGeom>
          <a:solidFill>
            <a:srgbClr val="D9291C"/>
          </a:solidFill>
          <a:ln w="17992"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155FC3CE-B48A-D268-0321-8BBB1CC60F9A}"/>
              </a:ext>
            </a:extLst>
          </p:cNvPr>
          <p:cNvSpPr/>
          <p:nvPr/>
        </p:nvSpPr>
        <p:spPr>
          <a:xfrm>
            <a:off x="4562663" y="476606"/>
            <a:ext cx="315327" cy="315446"/>
          </a:xfrm>
          <a:custGeom>
            <a:avLst/>
            <a:gdLst>
              <a:gd name="connsiteX0" fmla="*/ 263294 w 315327"/>
              <a:gd name="connsiteY0" fmla="*/ 171407 h 315446"/>
              <a:gd name="connsiteX1" fmla="*/ 252491 w 315327"/>
              <a:gd name="connsiteY1" fmla="*/ 173387 h 315446"/>
              <a:gd name="connsiteX2" fmla="*/ 236647 w 315327"/>
              <a:gd name="connsiteY2" fmla="*/ 189231 h 315446"/>
              <a:gd name="connsiteX3" fmla="*/ 252491 w 315327"/>
              <a:gd name="connsiteY3" fmla="*/ 205075 h 315446"/>
              <a:gd name="connsiteX4" fmla="*/ 263114 w 315327"/>
              <a:gd name="connsiteY4" fmla="*/ 204175 h 315446"/>
              <a:gd name="connsiteX5" fmla="*/ 268155 w 315327"/>
              <a:gd name="connsiteY5" fmla="*/ 220919 h 315446"/>
              <a:gd name="connsiteX6" fmla="*/ 236647 w 315327"/>
              <a:gd name="connsiteY6" fmla="*/ 252427 h 315446"/>
              <a:gd name="connsiteX7" fmla="*/ 216302 w 315327"/>
              <a:gd name="connsiteY7" fmla="*/ 245046 h 315446"/>
              <a:gd name="connsiteX8" fmla="*/ 194156 w 315327"/>
              <a:gd name="connsiteY8" fmla="*/ 247026 h 315446"/>
              <a:gd name="connsiteX9" fmla="*/ 196137 w 315327"/>
              <a:gd name="connsiteY9" fmla="*/ 269352 h 315446"/>
              <a:gd name="connsiteX10" fmla="*/ 203699 w 315327"/>
              <a:gd name="connsiteY10" fmla="*/ 274573 h 315446"/>
              <a:gd name="connsiteX11" fmla="*/ 189295 w 315327"/>
              <a:gd name="connsiteY11" fmla="*/ 284116 h 315446"/>
              <a:gd name="connsiteX12" fmla="*/ 173631 w 315327"/>
              <a:gd name="connsiteY12" fmla="*/ 268272 h 315446"/>
              <a:gd name="connsiteX13" fmla="*/ 173631 w 315327"/>
              <a:gd name="connsiteY13" fmla="*/ 236764 h 315446"/>
              <a:gd name="connsiteX14" fmla="*/ 194336 w 315327"/>
              <a:gd name="connsiteY14" fmla="*/ 207236 h 315446"/>
              <a:gd name="connsiteX15" fmla="*/ 204239 w 315327"/>
              <a:gd name="connsiteY15" fmla="*/ 187251 h 315446"/>
              <a:gd name="connsiteX16" fmla="*/ 184254 w 315327"/>
              <a:gd name="connsiteY16" fmla="*/ 177348 h 315446"/>
              <a:gd name="connsiteX17" fmla="*/ 173451 w 315327"/>
              <a:gd name="connsiteY17" fmla="*/ 182390 h 315446"/>
              <a:gd name="connsiteX18" fmla="*/ 173451 w 315327"/>
              <a:gd name="connsiteY18" fmla="*/ 157903 h 315446"/>
              <a:gd name="connsiteX19" fmla="*/ 194156 w 315327"/>
              <a:gd name="connsiteY19" fmla="*/ 128376 h 315446"/>
              <a:gd name="connsiteX20" fmla="*/ 204059 w 315327"/>
              <a:gd name="connsiteY20" fmla="*/ 108391 h 315446"/>
              <a:gd name="connsiteX21" fmla="*/ 184074 w 315327"/>
              <a:gd name="connsiteY21" fmla="*/ 98488 h 315446"/>
              <a:gd name="connsiteX22" fmla="*/ 173271 w 315327"/>
              <a:gd name="connsiteY22" fmla="*/ 103530 h 315446"/>
              <a:gd name="connsiteX23" fmla="*/ 173271 w 315327"/>
              <a:gd name="connsiteY23" fmla="*/ 47535 h 315446"/>
              <a:gd name="connsiteX24" fmla="*/ 188935 w 315327"/>
              <a:gd name="connsiteY24" fmla="*/ 31691 h 315446"/>
              <a:gd name="connsiteX25" fmla="*/ 204779 w 315327"/>
              <a:gd name="connsiteY25" fmla="*/ 47535 h 315446"/>
              <a:gd name="connsiteX26" fmla="*/ 202799 w 315327"/>
              <a:gd name="connsiteY26" fmla="*/ 55457 h 315446"/>
              <a:gd name="connsiteX27" fmla="*/ 208380 w 315327"/>
              <a:gd name="connsiteY27" fmla="*/ 77063 h 315446"/>
              <a:gd name="connsiteX28" fmla="*/ 208380 w 315327"/>
              <a:gd name="connsiteY28" fmla="*/ 77063 h 315446"/>
              <a:gd name="connsiteX29" fmla="*/ 229806 w 315327"/>
              <a:gd name="connsiteY29" fmla="*/ 71301 h 315446"/>
              <a:gd name="connsiteX30" fmla="*/ 229806 w 315327"/>
              <a:gd name="connsiteY30" fmla="*/ 71301 h 315446"/>
              <a:gd name="connsiteX31" fmla="*/ 232866 w 315327"/>
              <a:gd name="connsiteY31" fmla="*/ 63379 h 315446"/>
              <a:gd name="connsiteX32" fmla="*/ 236107 w 315327"/>
              <a:gd name="connsiteY32" fmla="*/ 63379 h 315446"/>
              <a:gd name="connsiteX33" fmla="*/ 251951 w 315327"/>
              <a:gd name="connsiteY33" fmla="*/ 79224 h 315446"/>
              <a:gd name="connsiteX34" fmla="*/ 249250 w 315327"/>
              <a:gd name="connsiteY34" fmla="*/ 87866 h 315446"/>
              <a:gd name="connsiteX35" fmla="*/ 244029 w 315327"/>
              <a:gd name="connsiteY35" fmla="*/ 92727 h 315446"/>
              <a:gd name="connsiteX36" fmla="*/ 238268 w 315327"/>
              <a:gd name="connsiteY36" fmla="*/ 114332 h 315446"/>
              <a:gd name="connsiteX37" fmla="*/ 259873 w 315327"/>
              <a:gd name="connsiteY37" fmla="*/ 120094 h 315446"/>
              <a:gd name="connsiteX38" fmla="*/ 267795 w 315327"/>
              <a:gd name="connsiteY38" fmla="*/ 114512 h 315446"/>
              <a:gd name="connsiteX39" fmla="*/ 280038 w 315327"/>
              <a:gd name="connsiteY39" fmla="*/ 157543 h 315446"/>
              <a:gd name="connsiteX40" fmla="*/ 263654 w 315327"/>
              <a:gd name="connsiteY40" fmla="*/ 171767 h 315446"/>
              <a:gd name="connsiteX41" fmla="*/ 262934 w 315327"/>
              <a:gd name="connsiteY41" fmla="*/ 171767 h 315446"/>
              <a:gd name="connsiteX42" fmla="*/ 142303 w 315327"/>
              <a:gd name="connsiteY42" fmla="*/ 103170 h 315446"/>
              <a:gd name="connsiteX43" fmla="*/ 131500 w 315327"/>
              <a:gd name="connsiteY43" fmla="*/ 98128 h 315446"/>
              <a:gd name="connsiteX44" fmla="*/ 111515 w 315327"/>
              <a:gd name="connsiteY44" fmla="*/ 108031 h 315446"/>
              <a:gd name="connsiteX45" fmla="*/ 121418 w 315327"/>
              <a:gd name="connsiteY45" fmla="*/ 128016 h 315446"/>
              <a:gd name="connsiteX46" fmla="*/ 142123 w 315327"/>
              <a:gd name="connsiteY46" fmla="*/ 157543 h 315446"/>
              <a:gd name="connsiteX47" fmla="*/ 142123 w 315327"/>
              <a:gd name="connsiteY47" fmla="*/ 182030 h 315446"/>
              <a:gd name="connsiteX48" fmla="*/ 131320 w 315327"/>
              <a:gd name="connsiteY48" fmla="*/ 176988 h 315446"/>
              <a:gd name="connsiteX49" fmla="*/ 111335 w 315327"/>
              <a:gd name="connsiteY49" fmla="*/ 186891 h 315446"/>
              <a:gd name="connsiteX50" fmla="*/ 121238 w 315327"/>
              <a:gd name="connsiteY50" fmla="*/ 206876 h 315446"/>
              <a:gd name="connsiteX51" fmla="*/ 141943 w 315327"/>
              <a:gd name="connsiteY51" fmla="*/ 236403 h 315446"/>
              <a:gd name="connsiteX52" fmla="*/ 141943 w 315327"/>
              <a:gd name="connsiteY52" fmla="*/ 267911 h 315446"/>
              <a:gd name="connsiteX53" fmla="*/ 126099 w 315327"/>
              <a:gd name="connsiteY53" fmla="*/ 283755 h 315446"/>
              <a:gd name="connsiteX54" fmla="*/ 111875 w 315327"/>
              <a:gd name="connsiteY54" fmla="*/ 274213 h 315446"/>
              <a:gd name="connsiteX55" fmla="*/ 119437 w 315327"/>
              <a:gd name="connsiteY55" fmla="*/ 268992 h 315446"/>
              <a:gd name="connsiteX56" fmla="*/ 121418 w 315327"/>
              <a:gd name="connsiteY56" fmla="*/ 246666 h 315446"/>
              <a:gd name="connsiteX57" fmla="*/ 99272 w 315327"/>
              <a:gd name="connsiteY57" fmla="*/ 244686 h 315446"/>
              <a:gd name="connsiteX58" fmla="*/ 78927 w 315327"/>
              <a:gd name="connsiteY58" fmla="*/ 252067 h 315446"/>
              <a:gd name="connsiteX59" fmla="*/ 47419 w 315327"/>
              <a:gd name="connsiteY59" fmla="*/ 220559 h 315446"/>
              <a:gd name="connsiteX60" fmla="*/ 52460 w 315327"/>
              <a:gd name="connsiteY60" fmla="*/ 203815 h 315446"/>
              <a:gd name="connsiteX61" fmla="*/ 63083 w 315327"/>
              <a:gd name="connsiteY61" fmla="*/ 204715 h 315446"/>
              <a:gd name="connsiteX62" fmla="*/ 78927 w 315327"/>
              <a:gd name="connsiteY62" fmla="*/ 188871 h 315446"/>
              <a:gd name="connsiteX63" fmla="*/ 63083 w 315327"/>
              <a:gd name="connsiteY63" fmla="*/ 173027 h 315446"/>
              <a:gd name="connsiteX64" fmla="*/ 52280 w 315327"/>
              <a:gd name="connsiteY64" fmla="*/ 171047 h 315446"/>
              <a:gd name="connsiteX65" fmla="*/ 33376 w 315327"/>
              <a:gd name="connsiteY65" fmla="*/ 130717 h 315446"/>
              <a:gd name="connsiteX66" fmla="*/ 47419 w 315327"/>
              <a:gd name="connsiteY66" fmla="*/ 113972 h 315446"/>
              <a:gd name="connsiteX67" fmla="*/ 54621 w 315327"/>
              <a:gd name="connsiteY67" fmla="*/ 119554 h 315446"/>
              <a:gd name="connsiteX68" fmla="*/ 76226 w 315327"/>
              <a:gd name="connsiteY68" fmla="*/ 113792 h 315446"/>
              <a:gd name="connsiteX69" fmla="*/ 70465 w 315327"/>
              <a:gd name="connsiteY69" fmla="*/ 92187 h 315446"/>
              <a:gd name="connsiteX70" fmla="*/ 65063 w 315327"/>
              <a:gd name="connsiteY70" fmla="*/ 86965 h 315446"/>
              <a:gd name="connsiteX71" fmla="*/ 63083 w 315327"/>
              <a:gd name="connsiteY71" fmla="*/ 78683 h 315446"/>
              <a:gd name="connsiteX72" fmla="*/ 78927 w 315327"/>
              <a:gd name="connsiteY72" fmla="*/ 62839 h 315446"/>
              <a:gd name="connsiteX73" fmla="*/ 82168 w 315327"/>
              <a:gd name="connsiteY73" fmla="*/ 62839 h 315446"/>
              <a:gd name="connsiteX74" fmla="*/ 85229 w 315327"/>
              <a:gd name="connsiteY74" fmla="*/ 70221 h 315446"/>
              <a:gd name="connsiteX75" fmla="*/ 106654 w 315327"/>
              <a:gd name="connsiteY75" fmla="*/ 76163 h 315446"/>
              <a:gd name="connsiteX76" fmla="*/ 106654 w 315327"/>
              <a:gd name="connsiteY76" fmla="*/ 76163 h 315446"/>
              <a:gd name="connsiteX77" fmla="*/ 112236 w 315327"/>
              <a:gd name="connsiteY77" fmla="*/ 55097 h 315446"/>
              <a:gd name="connsiteX78" fmla="*/ 110255 w 315327"/>
              <a:gd name="connsiteY78" fmla="*/ 47175 h 315446"/>
              <a:gd name="connsiteX79" fmla="*/ 125919 w 315327"/>
              <a:gd name="connsiteY79" fmla="*/ 31331 h 315446"/>
              <a:gd name="connsiteX80" fmla="*/ 141763 w 315327"/>
              <a:gd name="connsiteY80" fmla="*/ 47175 h 315446"/>
              <a:gd name="connsiteX81" fmla="*/ 141763 w 315327"/>
              <a:gd name="connsiteY81" fmla="*/ 103170 h 315446"/>
              <a:gd name="connsiteX82" fmla="*/ 315327 w 315327"/>
              <a:gd name="connsiteY82" fmla="*/ 141879 h 315446"/>
              <a:gd name="connsiteX83" fmla="*/ 283819 w 315327"/>
              <a:gd name="connsiteY83" fmla="*/ 86965 h 315446"/>
              <a:gd name="connsiteX84" fmla="*/ 283819 w 315327"/>
              <a:gd name="connsiteY84" fmla="*/ 78683 h 315446"/>
              <a:gd name="connsiteX85" fmla="*/ 236647 w 315327"/>
              <a:gd name="connsiteY85" fmla="*/ 31331 h 315446"/>
              <a:gd name="connsiteX86" fmla="*/ 233767 w 315327"/>
              <a:gd name="connsiteY86" fmla="*/ 31331 h 315446"/>
              <a:gd name="connsiteX87" fmla="*/ 173271 w 315327"/>
              <a:gd name="connsiteY87" fmla="*/ 2884 h 315446"/>
              <a:gd name="connsiteX88" fmla="*/ 157787 w 315327"/>
              <a:gd name="connsiteY88" fmla="*/ 12066 h 315446"/>
              <a:gd name="connsiteX89" fmla="*/ 91170 w 315327"/>
              <a:gd name="connsiteY89" fmla="*/ 15847 h 315446"/>
              <a:gd name="connsiteX90" fmla="*/ 81988 w 315327"/>
              <a:gd name="connsiteY90" fmla="*/ 31331 h 315446"/>
              <a:gd name="connsiteX91" fmla="*/ 79107 w 315327"/>
              <a:gd name="connsiteY91" fmla="*/ 31331 h 315446"/>
              <a:gd name="connsiteX92" fmla="*/ 31935 w 315327"/>
              <a:gd name="connsiteY92" fmla="*/ 78683 h 315446"/>
              <a:gd name="connsiteX93" fmla="*/ 31935 w 315327"/>
              <a:gd name="connsiteY93" fmla="*/ 86965 h 315446"/>
              <a:gd name="connsiteX94" fmla="*/ 8169 w 315327"/>
              <a:gd name="connsiteY94" fmla="*/ 173027 h 315446"/>
              <a:gd name="connsiteX95" fmla="*/ 23293 w 315327"/>
              <a:gd name="connsiteY95" fmla="*/ 191032 h 315446"/>
              <a:gd name="connsiteX96" fmla="*/ 49039 w 315327"/>
              <a:gd name="connsiteY96" fmla="*/ 276554 h 315446"/>
              <a:gd name="connsiteX97" fmla="*/ 79107 w 315327"/>
              <a:gd name="connsiteY97" fmla="*/ 284116 h 315446"/>
              <a:gd name="connsiteX98" fmla="*/ 81988 w 315327"/>
              <a:gd name="connsiteY98" fmla="*/ 284116 h 315446"/>
              <a:gd name="connsiteX99" fmla="*/ 142483 w 315327"/>
              <a:gd name="connsiteY99" fmla="*/ 312563 h 315446"/>
              <a:gd name="connsiteX100" fmla="*/ 157967 w 315327"/>
              <a:gd name="connsiteY100" fmla="*/ 303380 h 315446"/>
              <a:gd name="connsiteX101" fmla="*/ 224584 w 315327"/>
              <a:gd name="connsiteY101" fmla="*/ 299599 h 315446"/>
              <a:gd name="connsiteX102" fmla="*/ 233767 w 315327"/>
              <a:gd name="connsiteY102" fmla="*/ 284116 h 315446"/>
              <a:gd name="connsiteX103" fmla="*/ 236647 w 315327"/>
              <a:gd name="connsiteY103" fmla="*/ 284116 h 315446"/>
              <a:gd name="connsiteX104" fmla="*/ 299303 w 315327"/>
              <a:gd name="connsiteY104" fmla="*/ 220559 h 315446"/>
              <a:gd name="connsiteX105" fmla="*/ 291741 w 315327"/>
              <a:gd name="connsiteY105" fmla="*/ 191032 h 315446"/>
              <a:gd name="connsiteX106" fmla="*/ 315327 w 315327"/>
              <a:gd name="connsiteY106" fmla="*/ 141879 h 3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15327" h="315446">
                <a:moveTo>
                  <a:pt x="263294" y="171407"/>
                </a:moveTo>
                <a:cubicBezTo>
                  <a:pt x="259873" y="172847"/>
                  <a:pt x="256092" y="173387"/>
                  <a:pt x="252491" y="173387"/>
                </a:cubicBezTo>
                <a:cubicBezTo>
                  <a:pt x="243849" y="173387"/>
                  <a:pt x="236647" y="180409"/>
                  <a:pt x="236647" y="189231"/>
                </a:cubicBezTo>
                <a:cubicBezTo>
                  <a:pt x="236647" y="198054"/>
                  <a:pt x="243669" y="205075"/>
                  <a:pt x="252491" y="205075"/>
                </a:cubicBezTo>
                <a:cubicBezTo>
                  <a:pt x="256092" y="205075"/>
                  <a:pt x="259693" y="204715"/>
                  <a:pt x="263114" y="204175"/>
                </a:cubicBezTo>
                <a:cubicBezTo>
                  <a:pt x="266355" y="209217"/>
                  <a:pt x="268155" y="214978"/>
                  <a:pt x="268155" y="220919"/>
                </a:cubicBezTo>
                <a:cubicBezTo>
                  <a:pt x="268155" y="238384"/>
                  <a:pt x="254112" y="252427"/>
                  <a:pt x="236647" y="252427"/>
                </a:cubicBezTo>
                <a:cubicBezTo>
                  <a:pt x="229265" y="252427"/>
                  <a:pt x="222063" y="249727"/>
                  <a:pt x="216302" y="245046"/>
                </a:cubicBezTo>
                <a:cubicBezTo>
                  <a:pt x="209640" y="239464"/>
                  <a:pt x="199738" y="240364"/>
                  <a:pt x="194156" y="247026"/>
                </a:cubicBezTo>
                <a:cubicBezTo>
                  <a:pt x="188575" y="253688"/>
                  <a:pt x="189475" y="263770"/>
                  <a:pt x="196137" y="269352"/>
                </a:cubicBezTo>
                <a:cubicBezTo>
                  <a:pt x="198477" y="271332"/>
                  <a:pt x="200998" y="272953"/>
                  <a:pt x="203699" y="274573"/>
                </a:cubicBezTo>
                <a:cubicBezTo>
                  <a:pt x="201178" y="280335"/>
                  <a:pt x="195597" y="283936"/>
                  <a:pt x="189295" y="284116"/>
                </a:cubicBezTo>
                <a:cubicBezTo>
                  <a:pt x="180653" y="284116"/>
                  <a:pt x="173631" y="277094"/>
                  <a:pt x="173631" y="268272"/>
                </a:cubicBezTo>
                <a:lnTo>
                  <a:pt x="173631" y="236764"/>
                </a:lnTo>
                <a:cubicBezTo>
                  <a:pt x="173631" y="223620"/>
                  <a:pt x="181913" y="211737"/>
                  <a:pt x="194336" y="207236"/>
                </a:cubicBezTo>
                <a:cubicBezTo>
                  <a:pt x="202618" y="204535"/>
                  <a:pt x="207120" y="195533"/>
                  <a:pt x="204239" y="187251"/>
                </a:cubicBezTo>
                <a:cubicBezTo>
                  <a:pt x="201538" y="178969"/>
                  <a:pt x="192536" y="174468"/>
                  <a:pt x="184254" y="177348"/>
                </a:cubicBezTo>
                <a:cubicBezTo>
                  <a:pt x="180473" y="178789"/>
                  <a:pt x="177052" y="180409"/>
                  <a:pt x="173451" y="182390"/>
                </a:cubicBezTo>
                <a:lnTo>
                  <a:pt x="173451" y="157903"/>
                </a:lnTo>
                <a:cubicBezTo>
                  <a:pt x="173451" y="144760"/>
                  <a:pt x="181733" y="132877"/>
                  <a:pt x="194156" y="128376"/>
                </a:cubicBezTo>
                <a:cubicBezTo>
                  <a:pt x="202438" y="125495"/>
                  <a:pt x="206940" y="116673"/>
                  <a:pt x="204059" y="108391"/>
                </a:cubicBezTo>
                <a:cubicBezTo>
                  <a:pt x="201358" y="100109"/>
                  <a:pt x="192356" y="95608"/>
                  <a:pt x="184074" y="98488"/>
                </a:cubicBezTo>
                <a:cubicBezTo>
                  <a:pt x="180293" y="99929"/>
                  <a:pt x="176872" y="101549"/>
                  <a:pt x="173271" y="103530"/>
                </a:cubicBezTo>
                <a:lnTo>
                  <a:pt x="173271" y="47535"/>
                </a:lnTo>
                <a:cubicBezTo>
                  <a:pt x="173271" y="38893"/>
                  <a:pt x="180293" y="31691"/>
                  <a:pt x="188935" y="31691"/>
                </a:cubicBezTo>
                <a:cubicBezTo>
                  <a:pt x="197577" y="31691"/>
                  <a:pt x="204779" y="38713"/>
                  <a:pt x="204779" y="47535"/>
                </a:cubicBezTo>
                <a:cubicBezTo>
                  <a:pt x="204779" y="50236"/>
                  <a:pt x="204059" y="52937"/>
                  <a:pt x="202799" y="55457"/>
                </a:cubicBezTo>
                <a:cubicBezTo>
                  <a:pt x="198477" y="63019"/>
                  <a:pt x="200998" y="72562"/>
                  <a:pt x="208380" y="77063"/>
                </a:cubicBezTo>
                <a:cubicBezTo>
                  <a:pt x="208380" y="77063"/>
                  <a:pt x="208380" y="77063"/>
                  <a:pt x="208380" y="77063"/>
                </a:cubicBezTo>
                <a:cubicBezTo>
                  <a:pt x="215942" y="81384"/>
                  <a:pt x="225484" y="78863"/>
                  <a:pt x="229806" y="71301"/>
                </a:cubicBezTo>
                <a:cubicBezTo>
                  <a:pt x="229806" y="71301"/>
                  <a:pt x="229806" y="71301"/>
                  <a:pt x="229806" y="71301"/>
                </a:cubicBezTo>
                <a:cubicBezTo>
                  <a:pt x="231066" y="68781"/>
                  <a:pt x="231966" y="66080"/>
                  <a:pt x="232866" y="63379"/>
                </a:cubicBezTo>
                <a:cubicBezTo>
                  <a:pt x="233946" y="63379"/>
                  <a:pt x="235027" y="63379"/>
                  <a:pt x="236107" y="63379"/>
                </a:cubicBezTo>
                <a:cubicBezTo>
                  <a:pt x="244749" y="63379"/>
                  <a:pt x="251951" y="70401"/>
                  <a:pt x="251951" y="79224"/>
                </a:cubicBezTo>
                <a:cubicBezTo>
                  <a:pt x="251951" y="82284"/>
                  <a:pt x="251051" y="85345"/>
                  <a:pt x="249250" y="87866"/>
                </a:cubicBezTo>
                <a:cubicBezTo>
                  <a:pt x="247990" y="89846"/>
                  <a:pt x="246189" y="91647"/>
                  <a:pt x="244029" y="92727"/>
                </a:cubicBezTo>
                <a:cubicBezTo>
                  <a:pt x="236467" y="97048"/>
                  <a:pt x="233946" y="106770"/>
                  <a:pt x="238268" y="114332"/>
                </a:cubicBezTo>
                <a:cubicBezTo>
                  <a:pt x="242589" y="121894"/>
                  <a:pt x="252311" y="124595"/>
                  <a:pt x="259873" y="120094"/>
                </a:cubicBezTo>
                <a:cubicBezTo>
                  <a:pt x="262754" y="118654"/>
                  <a:pt x="265275" y="116673"/>
                  <a:pt x="267795" y="114512"/>
                </a:cubicBezTo>
                <a:cubicBezTo>
                  <a:pt x="282919" y="122975"/>
                  <a:pt x="288500" y="142240"/>
                  <a:pt x="280038" y="157543"/>
                </a:cubicBezTo>
                <a:cubicBezTo>
                  <a:pt x="276437" y="164025"/>
                  <a:pt x="270676" y="169066"/>
                  <a:pt x="263654" y="171767"/>
                </a:cubicBezTo>
                <a:lnTo>
                  <a:pt x="262934" y="171767"/>
                </a:lnTo>
                <a:close/>
                <a:moveTo>
                  <a:pt x="142303" y="103170"/>
                </a:moveTo>
                <a:cubicBezTo>
                  <a:pt x="138882" y="101189"/>
                  <a:pt x="135281" y="99569"/>
                  <a:pt x="131500" y="98128"/>
                </a:cubicBezTo>
                <a:cubicBezTo>
                  <a:pt x="123218" y="95428"/>
                  <a:pt x="114216" y="99749"/>
                  <a:pt x="111515" y="108031"/>
                </a:cubicBezTo>
                <a:cubicBezTo>
                  <a:pt x="108815" y="116313"/>
                  <a:pt x="113136" y="125315"/>
                  <a:pt x="121418" y="128016"/>
                </a:cubicBezTo>
                <a:cubicBezTo>
                  <a:pt x="133841" y="132517"/>
                  <a:pt x="142123" y="144220"/>
                  <a:pt x="142123" y="157543"/>
                </a:cubicBezTo>
                <a:lnTo>
                  <a:pt x="142123" y="182030"/>
                </a:lnTo>
                <a:cubicBezTo>
                  <a:pt x="138702" y="180049"/>
                  <a:pt x="135101" y="178429"/>
                  <a:pt x="131320" y="176988"/>
                </a:cubicBezTo>
                <a:cubicBezTo>
                  <a:pt x="123038" y="174288"/>
                  <a:pt x="114036" y="178609"/>
                  <a:pt x="111335" y="186891"/>
                </a:cubicBezTo>
                <a:cubicBezTo>
                  <a:pt x="108635" y="195173"/>
                  <a:pt x="112956" y="204175"/>
                  <a:pt x="121238" y="206876"/>
                </a:cubicBezTo>
                <a:cubicBezTo>
                  <a:pt x="133661" y="211377"/>
                  <a:pt x="141943" y="223080"/>
                  <a:pt x="141943" y="236403"/>
                </a:cubicBezTo>
                <a:lnTo>
                  <a:pt x="141943" y="267911"/>
                </a:lnTo>
                <a:cubicBezTo>
                  <a:pt x="141943" y="276554"/>
                  <a:pt x="134921" y="283755"/>
                  <a:pt x="126099" y="283755"/>
                </a:cubicBezTo>
                <a:cubicBezTo>
                  <a:pt x="119798" y="283755"/>
                  <a:pt x="114216" y="279974"/>
                  <a:pt x="111875" y="274213"/>
                </a:cubicBezTo>
                <a:cubicBezTo>
                  <a:pt x="114576" y="272593"/>
                  <a:pt x="117097" y="270972"/>
                  <a:pt x="119437" y="268992"/>
                </a:cubicBezTo>
                <a:cubicBezTo>
                  <a:pt x="126099" y="263410"/>
                  <a:pt x="126999" y="253508"/>
                  <a:pt x="121418" y="246666"/>
                </a:cubicBezTo>
                <a:cubicBezTo>
                  <a:pt x="115837" y="240004"/>
                  <a:pt x="105934" y="239104"/>
                  <a:pt x="99272" y="244686"/>
                </a:cubicBezTo>
                <a:cubicBezTo>
                  <a:pt x="93511" y="249547"/>
                  <a:pt x="86309" y="252067"/>
                  <a:pt x="78927" y="252067"/>
                </a:cubicBezTo>
                <a:cubicBezTo>
                  <a:pt x="61463" y="252067"/>
                  <a:pt x="47419" y="237844"/>
                  <a:pt x="47419" y="220559"/>
                </a:cubicBezTo>
                <a:cubicBezTo>
                  <a:pt x="47419" y="214618"/>
                  <a:pt x="49220" y="208856"/>
                  <a:pt x="52460" y="203815"/>
                </a:cubicBezTo>
                <a:cubicBezTo>
                  <a:pt x="56061" y="204535"/>
                  <a:pt x="59662" y="204715"/>
                  <a:pt x="63083" y="204715"/>
                </a:cubicBezTo>
                <a:cubicBezTo>
                  <a:pt x="71725" y="204715"/>
                  <a:pt x="78927" y="197694"/>
                  <a:pt x="78927" y="188871"/>
                </a:cubicBezTo>
                <a:cubicBezTo>
                  <a:pt x="78927" y="180049"/>
                  <a:pt x="71905" y="173027"/>
                  <a:pt x="63083" y="173027"/>
                </a:cubicBezTo>
                <a:cubicBezTo>
                  <a:pt x="59302" y="173027"/>
                  <a:pt x="55701" y="172307"/>
                  <a:pt x="52280" y="171047"/>
                </a:cubicBezTo>
                <a:cubicBezTo>
                  <a:pt x="35896" y="165105"/>
                  <a:pt x="27434" y="147101"/>
                  <a:pt x="33376" y="130717"/>
                </a:cubicBezTo>
                <a:cubicBezTo>
                  <a:pt x="35896" y="123695"/>
                  <a:pt x="40937" y="117753"/>
                  <a:pt x="47419" y="113972"/>
                </a:cubicBezTo>
                <a:cubicBezTo>
                  <a:pt x="49580" y="115953"/>
                  <a:pt x="52100" y="117933"/>
                  <a:pt x="54621" y="119554"/>
                </a:cubicBezTo>
                <a:cubicBezTo>
                  <a:pt x="62183" y="123875"/>
                  <a:pt x="71905" y="121354"/>
                  <a:pt x="76226" y="113792"/>
                </a:cubicBezTo>
                <a:cubicBezTo>
                  <a:pt x="80547" y="106230"/>
                  <a:pt x="78027" y="96508"/>
                  <a:pt x="70465" y="92187"/>
                </a:cubicBezTo>
                <a:cubicBezTo>
                  <a:pt x="68304" y="90926"/>
                  <a:pt x="66324" y="89126"/>
                  <a:pt x="65063" y="86965"/>
                </a:cubicBezTo>
                <a:cubicBezTo>
                  <a:pt x="63623" y="84445"/>
                  <a:pt x="62903" y="81564"/>
                  <a:pt x="63083" y="78683"/>
                </a:cubicBezTo>
                <a:cubicBezTo>
                  <a:pt x="63083" y="70041"/>
                  <a:pt x="70105" y="62839"/>
                  <a:pt x="78927" y="62839"/>
                </a:cubicBezTo>
                <a:cubicBezTo>
                  <a:pt x="80007" y="62839"/>
                  <a:pt x="81088" y="62839"/>
                  <a:pt x="82168" y="62839"/>
                </a:cubicBezTo>
                <a:cubicBezTo>
                  <a:pt x="83068" y="65360"/>
                  <a:pt x="83968" y="67881"/>
                  <a:pt x="85229" y="70221"/>
                </a:cubicBezTo>
                <a:cubicBezTo>
                  <a:pt x="89550" y="77783"/>
                  <a:pt x="99092" y="80484"/>
                  <a:pt x="106654" y="76163"/>
                </a:cubicBezTo>
                <a:cubicBezTo>
                  <a:pt x="106654" y="76163"/>
                  <a:pt x="106654" y="76163"/>
                  <a:pt x="106654" y="76163"/>
                </a:cubicBezTo>
                <a:cubicBezTo>
                  <a:pt x="113856" y="71842"/>
                  <a:pt x="116377" y="62479"/>
                  <a:pt x="112236" y="55097"/>
                </a:cubicBezTo>
                <a:cubicBezTo>
                  <a:pt x="110975" y="52577"/>
                  <a:pt x="110255" y="49876"/>
                  <a:pt x="110255" y="47175"/>
                </a:cubicBezTo>
                <a:cubicBezTo>
                  <a:pt x="110255" y="38533"/>
                  <a:pt x="117277" y="31331"/>
                  <a:pt x="125919" y="31331"/>
                </a:cubicBezTo>
                <a:cubicBezTo>
                  <a:pt x="134561" y="31331"/>
                  <a:pt x="141763" y="38353"/>
                  <a:pt x="141763" y="47175"/>
                </a:cubicBezTo>
                <a:lnTo>
                  <a:pt x="141763" y="103170"/>
                </a:lnTo>
                <a:close/>
                <a:moveTo>
                  <a:pt x="315327" y="141879"/>
                </a:moveTo>
                <a:cubicBezTo>
                  <a:pt x="315327" y="119194"/>
                  <a:pt x="303444" y="98308"/>
                  <a:pt x="283819" y="86965"/>
                </a:cubicBezTo>
                <a:cubicBezTo>
                  <a:pt x="283999" y="84265"/>
                  <a:pt x="283999" y="81384"/>
                  <a:pt x="283819" y="78683"/>
                </a:cubicBezTo>
                <a:cubicBezTo>
                  <a:pt x="283819" y="52577"/>
                  <a:pt x="262754" y="31331"/>
                  <a:pt x="236647" y="31331"/>
                </a:cubicBezTo>
                <a:lnTo>
                  <a:pt x="233767" y="31331"/>
                </a:lnTo>
                <a:cubicBezTo>
                  <a:pt x="224944" y="6665"/>
                  <a:pt x="197937" y="-6118"/>
                  <a:pt x="173271" y="2884"/>
                </a:cubicBezTo>
                <a:cubicBezTo>
                  <a:pt x="167510" y="4865"/>
                  <a:pt x="162288" y="8105"/>
                  <a:pt x="157787" y="12066"/>
                </a:cubicBezTo>
                <a:cubicBezTo>
                  <a:pt x="138342" y="-5398"/>
                  <a:pt x="108455" y="-3598"/>
                  <a:pt x="91170" y="15847"/>
                </a:cubicBezTo>
                <a:cubicBezTo>
                  <a:pt x="87209" y="20349"/>
                  <a:pt x="83968" y="25570"/>
                  <a:pt x="81988" y="31331"/>
                </a:cubicBezTo>
                <a:lnTo>
                  <a:pt x="79107" y="31331"/>
                </a:lnTo>
                <a:cubicBezTo>
                  <a:pt x="53000" y="31331"/>
                  <a:pt x="31935" y="52577"/>
                  <a:pt x="31935" y="78683"/>
                </a:cubicBezTo>
                <a:cubicBezTo>
                  <a:pt x="31755" y="81384"/>
                  <a:pt x="31755" y="84085"/>
                  <a:pt x="31935" y="86965"/>
                </a:cubicBezTo>
                <a:cubicBezTo>
                  <a:pt x="1687" y="104070"/>
                  <a:pt x="-8935" y="142600"/>
                  <a:pt x="8169" y="173027"/>
                </a:cubicBezTo>
                <a:cubicBezTo>
                  <a:pt x="12130" y="179869"/>
                  <a:pt x="17171" y="185991"/>
                  <a:pt x="23293" y="191032"/>
                </a:cubicBezTo>
                <a:cubicBezTo>
                  <a:pt x="6909" y="221820"/>
                  <a:pt x="18432" y="259989"/>
                  <a:pt x="49039" y="276554"/>
                </a:cubicBezTo>
                <a:cubicBezTo>
                  <a:pt x="58222" y="281595"/>
                  <a:pt x="68664" y="284116"/>
                  <a:pt x="79107" y="284116"/>
                </a:cubicBezTo>
                <a:lnTo>
                  <a:pt x="81988" y="284116"/>
                </a:lnTo>
                <a:cubicBezTo>
                  <a:pt x="90810" y="308782"/>
                  <a:pt x="117817" y="321565"/>
                  <a:pt x="142483" y="312563"/>
                </a:cubicBezTo>
                <a:cubicBezTo>
                  <a:pt x="148245" y="310582"/>
                  <a:pt x="153466" y="307341"/>
                  <a:pt x="157967" y="303380"/>
                </a:cubicBezTo>
                <a:cubicBezTo>
                  <a:pt x="177412" y="320845"/>
                  <a:pt x="207300" y="319044"/>
                  <a:pt x="224584" y="299599"/>
                </a:cubicBezTo>
                <a:cubicBezTo>
                  <a:pt x="228545" y="295098"/>
                  <a:pt x="231786" y="289877"/>
                  <a:pt x="233767" y="284116"/>
                </a:cubicBezTo>
                <a:lnTo>
                  <a:pt x="236647" y="284116"/>
                </a:lnTo>
                <a:cubicBezTo>
                  <a:pt x="271396" y="283936"/>
                  <a:pt x="299483" y="255488"/>
                  <a:pt x="299303" y="220559"/>
                </a:cubicBezTo>
                <a:cubicBezTo>
                  <a:pt x="299303" y="210297"/>
                  <a:pt x="296602" y="200214"/>
                  <a:pt x="291741" y="191032"/>
                </a:cubicBezTo>
                <a:cubicBezTo>
                  <a:pt x="306685" y="179149"/>
                  <a:pt x="315327" y="160964"/>
                  <a:pt x="315327" y="141879"/>
                </a:cubicBezTo>
              </a:path>
            </a:pathLst>
          </a:custGeom>
          <a:solidFill>
            <a:srgbClr val="D9291C"/>
          </a:solidFill>
          <a:ln w="17992" cap="flat">
            <a:no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6F33692F-EB5F-445B-F164-2A30722B96F7}"/>
              </a:ext>
            </a:extLst>
          </p:cNvPr>
          <p:cNvSpPr/>
          <p:nvPr/>
        </p:nvSpPr>
        <p:spPr>
          <a:xfrm>
            <a:off x="7321391" y="476610"/>
            <a:ext cx="315439" cy="315620"/>
          </a:xfrm>
          <a:custGeom>
            <a:avLst/>
            <a:gdLst>
              <a:gd name="connsiteX0" fmla="*/ 299776 w 315439"/>
              <a:gd name="connsiteY0" fmla="*/ 63016 h 315620"/>
              <a:gd name="connsiteX1" fmla="*/ 283932 w 315439"/>
              <a:gd name="connsiteY1" fmla="*/ 78860 h 315620"/>
              <a:gd name="connsiteX2" fmla="*/ 283932 w 315439"/>
              <a:gd name="connsiteY2" fmla="*/ 236580 h 315620"/>
              <a:gd name="connsiteX3" fmla="*/ 236580 w 315439"/>
              <a:gd name="connsiteY3" fmla="*/ 283932 h 315620"/>
              <a:gd name="connsiteX4" fmla="*/ 78860 w 315439"/>
              <a:gd name="connsiteY4" fmla="*/ 283932 h 315620"/>
              <a:gd name="connsiteX5" fmla="*/ 63016 w 315439"/>
              <a:gd name="connsiteY5" fmla="*/ 299776 h 315620"/>
              <a:gd name="connsiteX6" fmla="*/ 78860 w 315439"/>
              <a:gd name="connsiteY6" fmla="*/ 315620 h 315620"/>
              <a:gd name="connsiteX7" fmla="*/ 236580 w 315439"/>
              <a:gd name="connsiteY7" fmla="*/ 315620 h 315620"/>
              <a:gd name="connsiteX8" fmla="*/ 315440 w 315439"/>
              <a:gd name="connsiteY8" fmla="*/ 236760 h 315620"/>
              <a:gd name="connsiteX9" fmla="*/ 315440 w 315439"/>
              <a:gd name="connsiteY9" fmla="*/ 78860 h 315620"/>
              <a:gd name="connsiteX10" fmla="*/ 299596 w 315439"/>
              <a:gd name="connsiteY10" fmla="*/ 63016 h 315620"/>
              <a:gd name="connsiteX11" fmla="*/ 31688 w 315439"/>
              <a:gd name="connsiteY11" fmla="*/ 204892 h 315620"/>
              <a:gd name="connsiteX12" fmla="*/ 31688 w 315439"/>
              <a:gd name="connsiteY12" fmla="*/ 47352 h 315620"/>
              <a:gd name="connsiteX13" fmla="*/ 47532 w 315439"/>
              <a:gd name="connsiteY13" fmla="*/ 31508 h 315620"/>
              <a:gd name="connsiteX14" fmla="*/ 205252 w 315439"/>
              <a:gd name="connsiteY14" fmla="*/ 31508 h 315620"/>
              <a:gd name="connsiteX15" fmla="*/ 221096 w 315439"/>
              <a:gd name="connsiteY15" fmla="*/ 47352 h 315620"/>
              <a:gd name="connsiteX16" fmla="*/ 221096 w 315439"/>
              <a:gd name="connsiteY16" fmla="*/ 205072 h 315620"/>
              <a:gd name="connsiteX17" fmla="*/ 205252 w 315439"/>
              <a:gd name="connsiteY17" fmla="*/ 220916 h 315620"/>
              <a:gd name="connsiteX18" fmla="*/ 47532 w 315439"/>
              <a:gd name="connsiteY18" fmla="*/ 220916 h 315620"/>
              <a:gd name="connsiteX19" fmla="*/ 31688 w 315439"/>
              <a:gd name="connsiteY19" fmla="*/ 205072 h 315620"/>
              <a:gd name="connsiteX20" fmla="*/ 252424 w 315439"/>
              <a:gd name="connsiteY20" fmla="*/ 204892 h 315620"/>
              <a:gd name="connsiteX21" fmla="*/ 252424 w 315439"/>
              <a:gd name="connsiteY21" fmla="*/ 47352 h 315620"/>
              <a:gd name="connsiteX22" fmla="*/ 205072 w 315439"/>
              <a:gd name="connsiteY22" fmla="*/ 0 h 315620"/>
              <a:gd name="connsiteX23" fmla="*/ 47352 w 315439"/>
              <a:gd name="connsiteY23" fmla="*/ 0 h 315620"/>
              <a:gd name="connsiteX24" fmla="*/ 0 w 315439"/>
              <a:gd name="connsiteY24" fmla="*/ 47352 h 315620"/>
              <a:gd name="connsiteX25" fmla="*/ 0 w 315439"/>
              <a:gd name="connsiteY25" fmla="*/ 205072 h 315620"/>
              <a:gd name="connsiteX26" fmla="*/ 47352 w 315439"/>
              <a:gd name="connsiteY26" fmla="*/ 252424 h 315620"/>
              <a:gd name="connsiteX27" fmla="*/ 205072 w 315439"/>
              <a:gd name="connsiteY27" fmla="*/ 252424 h 315620"/>
              <a:gd name="connsiteX28" fmla="*/ 252424 w 315439"/>
              <a:gd name="connsiteY28" fmla="*/ 205072 h 315620"/>
              <a:gd name="connsiteX29" fmla="*/ 173564 w 315439"/>
              <a:gd name="connsiteY29" fmla="*/ 110368 h 315620"/>
              <a:gd name="connsiteX30" fmla="*/ 142056 w 315439"/>
              <a:gd name="connsiteY30" fmla="*/ 110368 h 315620"/>
              <a:gd name="connsiteX31" fmla="*/ 142056 w 315439"/>
              <a:gd name="connsiteY31" fmla="*/ 78860 h 315620"/>
              <a:gd name="connsiteX32" fmla="*/ 126212 w 315439"/>
              <a:gd name="connsiteY32" fmla="*/ 63016 h 315620"/>
              <a:gd name="connsiteX33" fmla="*/ 110368 w 315439"/>
              <a:gd name="connsiteY33" fmla="*/ 78860 h 315620"/>
              <a:gd name="connsiteX34" fmla="*/ 110368 w 315439"/>
              <a:gd name="connsiteY34" fmla="*/ 110368 h 315620"/>
              <a:gd name="connsiteX35" fmla="*/ 78860 w 315439"/>
              <a:gd name="connsiteY35" fmla="*/ 110368 h 315620"/>
              <a:gd name="connsiteX36" fmla="*/ 63016 w 315439"/>
              <a:gd name="connsiteY36" fmla="*/ 126212 h 315620"/>
              <a:gd name="connsiteX37" fmla="*/ 78860 w 315439"/>
              <a:gd name="connsiteY37" fmla="*/ 142056 h 315620"/>
              <a:gd name="connsiteX38" fmla="*/ 110368 w 315439"/>
              <a:gd name="connsiteY38" fmla="*/ 142056 h 315620"/>
              <a:gd name="connsiteX39" fmla="*/ 110368 w 315439"/>
              <a:gd name="connsiteY39" fmla="*/ 173564 h 315620"/>
              <a:gd name="connsiteX40" fmla="*/ 126212 w 315439"/>
              <a:gd name="connsiteY40" fmla="*/ 189408 h 315620"/>
              <a:gd name="connsiteX41" fmla="*/ 142056 w 315439"/>
              <a:gd name="connsiteY41" fmla="*/ 173564 h 315620"/>
              <a:gd name="connsiteX42" fmla="*/ 142056 w 315439"/>
              <a:gd name="connsiteY42" fmla="*/ 142056 h 315620"/>
              <a:gd name="connsiteX43" fmla="*/ 173564 w 315439"/>
              <a:gd name="connsiteY43" fmla="*/ 142056 h 315620"/>
              <a:gd name="connsiteX44" fmla="*/ 189408 w 315439"/>
              <a:gd name="connsiteY44" fmla="*/ 126212 h 315620"/>
              <a:gd name="connsiteX45" fmla="*/ 173564 w 315439"/>
              <a:gd name="connsiteY45" fmla="*/ 110368 h 31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5439" h="315620">
                <a:moveTo>
                  <a:pt x="299776" y="63016"/>
                </a:moveTo>
                <a:cubicBezTo>
                  <a:pt x="291134" y="63016"/>
                  <a:pt x="283932" y="70038"/>
                  <a:pt x="283932" y="78860"/>
                </a:cubicBezTo>
                <a:lnTo>
                  <a:pt x="283932" y="236580"/>
                </a:lnTo>
                <a:cubicBezTo>
                  <a:pt x="283932" y="262687"/>
                  <a:pt x="262687" y="283932"/>
                  <a:pt x="236580" y="283932"/>
                </a:cubicBezTo>
                <a:lnTo>
                  <a:pt x="78860" y="283932"/>
                </a:lnTo>
                <a:cubicBezTo>
                  <a:pt x="70218" y="283932"/>
                  <a:pt x="63016" y="290954"/>
                  <a:pt x="63016" y="299776"/>
                </a:cubicBezTo>
                <a:cubicBezTo>
                  <a:pt x="63016" y="308598"/>
                  <a:pt x="70038" y="315620"/>
                  <a:pt x="78860" y="315620"/>
                </a:cubicBezTo>
                <a:lnTo>
                  <a:pt x="236580" y="315620"/>
                </a:lnTo>
                <a:cubicBezTo>
                  <a:pt x="280151" y="315620"/>
                  <a:pt x="315440" y="280331"/>
                  <a:pt x="315440" y="236760"/>
                </a:cubicBezTo>
                <a:lnTo>
                  <a:pt x="315440" y="78860"/>
                </a:lnTo>
                <a:cubicBezTo>
                  <a:pt x="315440" y="70218"/>
                  <a:pt x="308418" y="63016"/>
                  <a:pt x="299596" y="63016"/>
                </a:cubicBezTo>
                <a:moveTo>
                  <a:pt x="31688" y="204892"/>
                </a:moveTo>
                <a:lnTo>
                  <a:pt x="31688" y="47352"/>
                </a:lnTo>
                <a:cubicBezTo>
                  <a:pt x="31688" y="38710"/>
                  <a:pt x="38710" y="31508"/>
                  <a:pt x="47532" y="31508"/>
                </a:cubicBezTo>
                <a:lnTo>
                  <a:pt x="205252" y="31508"/>
                </a:lnTo>
                <a:cubicBezTo>
                  <a:pt x="213894" y="31508"/>
                  <a:pt x="221096" y="38530"/>
                  <a:pt x="221096" y="47352"/>
                </a:cubicBezTo>
                <a:lnTo>
                  <a:pt x="221096" y="205072"/>
                </a:lnTo>
                <a:cubicBezTo>
                  <a:pt x="221096" y="213714"/>
                  <a:pt x="214075" y="220916"/>
                  <a:pt x="205252" y="220916"/>
                </a:cubicBezTo>
                <a:lnTo>
                  <a:pt x="47532" y="220916"/>
                </a:lnTo>
                <a:cubicBezTo>
                  <a:pt x="38890" y="220916"/>
                  <a:pt x="31688" y="213894"/>
                  <a:pt x="31688" y="205072"/>
                </a:cubicBezTo>
                <a:moveTo>
                  <a:pt x="252424" y="204892"/>
                </a:moveTo>
                <a:lnTo>
                  <a:pt x="252424" y="47352"/>
                </a:lnTo>
                <a:cubicBezTo>
                  <a:pt x="252424" y="21245"/>
                  <a:pt x="231179" y="0"/>
                  <a:pt x="205072" y="0"/>
                </a:cubicBezTo>
                <a:lnTo>
                  <a:pt x="47352" y="0"/>
                </a:lnTo>
                <a:cubicBezTo>
                  <a:pt x="21245" y="0"/>
                  <a:pt x="0" y="21245"/>
                  <a:pt x="0" y="47352"/>
                </a:cubicBezTo>
                <a:lnTo>
                  <a:pt x="0" y="205072"/>
                </a:lnTo>
                <a:cubicBezTo>
                  <a:pt x="0" y="231179"/>
                  <a:pt x="21245" y="252424"/>
                  <a:pt x="47352" y="252424"/>
                </a:cubicBezTo>
                <a:lnTo>
                  <a:pt x="205072" y="252424"/>
                </a:lnTo>
                <a:cubicBezTo>
                  <a:pt x="231179" y="252424"/>
                  <a:pt x="252424" y="231179"/>
                  <a:pt x="252424" y="205072"/>
                </a:cubicBezTo>
                <a:moveTo>
                  <a:pt x="173564" y="110368"/>
                </a:moveTo>
                <a:lnTo>
                  <a:pt x="142056" y="110368"/>
                </a:lnTo>
                <a:lnTo>
                  <a:pt x="142056" y="78860"/>
                </a:lnTo>
                <a:cubicBezTo>
                  <a:pt x="142056" y="70218"/>
                  <a:pt x="135034" y="63016"/>
                  <a:pt x="126212" y="63016"/>
                </a:cubicBezTo>
                <a:cubicBezTo>
                  <a:pt x="117390" y="63016"/>
                  <a:pt x="110368" y="70038"/>
                  <a:pt x="110368" y="78860"/>
                </a:cubicBezTo>
                <a:lnTo>
                  <a:pt x="110368" y="110368"/>
                </a:lnTo>
                <a:lnTo>
                  <a:pt x="78860" y="110368"/>
                </a:lnTo>
                <a:cubicBezTo>
                  <a:pt x="70218" y="110368"/>
                  <a:pt x="63016" y="117390"/>
                  <a:pt x="63016" y="126212"/>
                </a:cubicBezTo>
                <a:cubicBezTo>
                  <a:pt x="63016" y="135034"/>
                  <a:pt x="70038" y="142056"/>
                  <a:pt x="78860" y="142056"/>
                </a:cubicBezTo>
                <a:lnTo>
                  <a:pt x="110368" y="142056"/>
                </a:lnTo>
                <a:lnTo>
                  <a:pt x="110368" y="173564"/>
                </a:lnTo>
                <a:cubicBezTo>
                  <a:pt x="110368" y="182206"/>
                  <a:pt x="117390" y="189408"/>
                  <a:pt x="126212" y="189408"/>
                </a:cubicBezTo>
                <a:cubicBezTo>
                  <a:pt x="135034" y="189408"/>
                  <a:pt x="142056" y="182386"/>
                  <a:pt x="142056" y="173564"/>
                </a:cubicBezTo>
                <a:lnTo>
                  <a:pt x="142056" y="142056"/>
                </a:lnTo>
                <a:lnTo>
                  <a:pt x="173564" y="142056"/>
                </a:lnTo>
                <a:cubicBezTo>
                  <a:pt x="182206" y="142056"/>
                  <a:pt x="189408" y="135034"/>
                  <a:pt x="189408" y="126212"/>
                </a:cubicBezTo>
                <a:cubicBezTo>
                  <a:pt x="189408" y="117390"/>
                  <a:pt x="182386" y="110368"/>
                  <a:pt x="173564" y="110368"/>
                </a:cubicBezTo>
              </a:path>
            </a:pathLst>
          </a:custGeom>
          <a:solidFill>
            <a:srgbClr val="D9291C"/>
          </a:solidFill>
          <a:ln w="17992"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B640B405-4B74-7F8E-DDC7-6D9142A9F1C7}"/>
              </a:ext>
            </a:extLst>
          </p:cNvPr>
          <p:cNvSpPr/>
          <p:nvPr/>
        </p:nvSpPr>
        <p:spPr>
          <a:xfrm>
            <a:off x="3183219" y="476610"/>
            <a:ext cx="315440" cy="315440"/>
          </a:xfrm>
          <a:custGeom>
            <a:avLst/>
            <a:gdLst>
              <a:gd name="connsiteX0" fmla="*/ 186527 w 315440"/>
              <a:gd name="connsiteY0" fmla="*/ 143316 h 315440"/>
              <a:gd name="connsiteX1" fmla="*/ 143496 w 315440"/>
              <a:gd name="connsiteY1" fmla="*/ 143316 h 315440"/>
              <a:gd name="connsiteX2" fmla="*/ 143496 w 315440"/>
              <a:gd name="connsiteY2" fmla="*/ 114689 h 315440"/>
              <a:gd name="connsiteX3" fmla="*/ 186527 w 315440"/>
              <a:gd name="connsiteY3" fmla="*/ 114689 h 315440"/>
              <a:gd name="connsiteX4" fmla="*/ 200931 w 315440"/>
              <a:gd name="connsiteY4" fmla="*/ 129093 h 315440"/>
              <a:gd name="connsiteX5" fmla="*/ 186527 w 315440"/>
              <a:gd name="connsiteY5" fmla="*/ 143496 h 315440"/>
              <a:gd name="connsiteX6" fmla="*/ 186527 w 315440"/>
              <a:gd name="connsiteY6" fmla="*/ 200751 h 315440"/>
              <a:gd name="connsiteX7" fmla="*/ 143496 w 315440"/>
              <a:gd name="connsiteY7" fmla="*/ 200751 h 315440"/>
              <a:gd name="connsiteX8" fmla="*/ 143496 w 315440"/>
              <a:gd name="connsiteY8" fmla="*/ 172124 h 315440"/>
              <a:gd name="connsiteX9" fmla="*/ 186527 w 315440"/>
              <a:gd name="connsiteY9" fmla="*/ 172124 h 315440"/>
              <a:gd name="connsiteX10" fmla="*/ 200931 w 315440"/>
              <a:gd name="connsiteY10" fmla="*/ 186527 h 315440"/>
              <a:gd name="connsiteX11" fmla="*/ 186527 w 315440"/>
              <a:gd name="connsiteY11" fmla="*/ 200931 h 315440"/>
              <a:gd name="connsiteX12" fmla="*/ 186527 w 315440"/>
              <a:gd name="connsiteY12" fmla="*/ 86062 h 315440"/>
              <a:gd name="connsiteX13" fmla="*/ 186527 w 315440"/>
              <a:gd name="connsiteY13" fmla="*/ 71658 h 315440"/>
              <a:gd name="connsiteX14" fmla="*/ 172124 w 315440"/>
              <a:gd name="connsiteY14" fmla="*/ 57255 h 315440"/>
              <a:gd name="connsiteX15" fmla="*/ 157720 w 315440"/>
              <a:gd name="connsiteY15" fmla="*/ 71658 h 315440"/>
              <a:gd name="connsiteX16" fmla="*/ 157720 w 315440"/>
              <a:gd name="connsiteY16" fmla="*/ 86062 h 315440"/>
              <a:gd name="connsiteX17" fmla="*/ 143316 w 315440"/>
              <a:gd name="connsiteY17" fmla="*/ 86062 h 315440"/>
              <a:gd name="connsiteX18" fmla="*/ 143316 w 315440"/>
              <a:gd name="connsiteY18" fmla="*/ 71658 h 315440"/>
              <a:gd name="connsiteX19" fmla="*/ 128913 w 315440"/>
              <a:gd name="connsiteY19" fmla="*/ 57255 h 315440"/>
              <a:gd name="connsiteX20" fmla="*/ 114509 w 315440"/>
              <a:gd name="connsiteY20" fmla="*/ 71658 h 315440"/>
              <a:gd name="connsiteX21" fmla="*/ 114509 w 315440"/>
              <a:gd name="connsiteY21" fmla="*/ 86062 h 315440"/>
              <a:gd name="connsiteX22" fmla="*/ 100105 w 315440"/>
              <a:gd name="connsiteY22" fmla="*/ 86062 h 315440"/>
              <a:gd name="connsiteX23" fmla="*/ 85702 w 315440"/>
              <a:gd name="connsiteY23" fmla="*/ 100466 h 315440"/>
              <a:gd name="connsiteX24" fmla="*/ 100105 w 315440"/>
              <a:gd name="connsiteY24" fmla="*/ 114869 h 315440"/>
              <a:gd name="connsiteX25" fmla="*/ 114509 w 315440"/>
              <a:gd name="connsiteY25" fmla="*/ 114869 h 315440"/>
              <a:gd name="connsiteX26" fmla="*/ 114509 w 315440"/>
              <a:gd name="connsiteY26" fmla="*/ 200931 h 315440"/>
              <a:gd name="connsiteX27" fmla="*/ 100105 w 315440"/>
              <a:gd name="connsiteY27" fmla="*/ 200931 h 315440"/>
              <a:gd name="connsiteX28" fmla="*/ 85702 w 315440"/>
              <a:gd name="connsiteY28" fmla="*/ 215335 h 315440"/>
              <a:gd name="connsiteX29" fmla="*/ 100105 w 315440"/>
              <a:gd name="connsiteY29" fmla="*/ 229738 h 315440"/>
              <a:gd name="connsiteX30" fmla="*/ 114509 w 315440"/>
              <a:gd name="connsiteY30" fmla="*/ 229738 h 315440"/>
              <a:gd name="connsiteX31" fmla="*/ 114509 w 315440"/>
              <a:gd name="connsiteY31" fmla="*/ 244142 h 315440"/>
              <a:gd name="connsiteX32" fmla="*/ 128913 w 315440"/>
              <a:gd name="connsiteY32" fmla="*/ 258546 h 315440"/>
              <a:gd name="connsiteX33" fmla="*/ 143316 w 315440"/>
              <a:gd name="connsiteY33" fmla="*/ 244142 h 315440"/>
              <a:gd name="connsiteX34" fmla="*/ 143316 w 315440"/>
              <a:gd name="connsiteY34" fmla="*/ 229738 h 315440"/>
              <a:gd name="connsiteX35" fmla="*/ 157720 w 315440"/>
              <a:gd name="connsiteY35" fmla="*/ 229738 h 315440"/>
              <a:gd name="connsiteX36" fmla="*/ 157720 w 315440"/>
              <a:gd name="connsiteY36" fmla="*/ 244142 h 315440"/>
              <a:gd name="connsiteX37" fmla="*/ 172124 w 315440"/>
              <a:gd name="connsiteY37" fmla="*/ 258546 h 315440"/>
              <a:gd name="connsiteX38" fmla="*/ 186527 w 315440"/>
              <a:gd name="connsiteY38" fmla="*/ 244142 h 315440"/>
              <a:gd name="connsiteX39" fmla="*/ 186527 w 315440"/>
              <a:gd name="connsiteY39" fmla="*/ 229738 h 315440"/>
              <a:gd name="connsiteX40" fmla="*/ 229558 w 315440"/>
              <a:gd name="connsiteY40" fmla="*/ 186707 h 315440"/>
              <a:gd name="connsiteX41" fmla="*/ 218576 w 315440"/>
              <a:gd name="connsiteY41" fmla="*/ 158080 h 315440"/>
              <a:gd name="connsiteX42" fmla="*/ 229558 w 315440"/>
              <a:gd name="connsiteY42" fmla="*/ 129453 h 315440"/>
              <a:gd name="connsiteX43" fmla="*/ 186527 w 315440"/>
              <a:gd name="connsiteY43" fmla="*/ 86422 h 315440"/>
              <a:gd name="connsiteX44" fmla="*/ 157720 w 315440"/>
              <a:gd name="connsiteY44" fmla="*/ 286633 h 315440"/>
              <a:gd name="connsiteX45" fmla="*/ 28807 w 315440"/>
              <a:gd name="connsiteY45" fmla="*/ 157720 h 315440"/>
              <a:gd name="connsiteX46" fmla="*/ 157720 w 315440"/>
              <a:gd name="connsiteY46" fmla="*/ 28627 h 315440"/>
              <a:gd name="connsiteX47" fmla="*/ 286633 w 315440"/>
              <a:gd name="connsiteY47" fmla="*/ 157720 h 315440"/>
              <a:gd name="connsiteX48" fmla="*/ 157720 w 315440"/>
              <a:gd name="connsiteY48" fmla="*/ 286633 h 315440"/>
              <a:gd name="connsiteX49" fmla="*/ 157720 w 315440"/>
              <a:gd name="connsiteY49" fmla="*/ 0 h 315440"/>
              <a:gd name="connsiteX50" fmla="*/ 0 w 315440"/>
              <a:gd name="connsiteY50" fmla="*/ 157720 h 315440"/>
              <a:gd name="connsiteX51" fmla="*/ 157720 w 315440"/>
              <a:gd name="connsiteY51" fmla="*/ 315440 h 315440"/>
              <a:gd name="connsiteX52" fmla="*/ 315440 w 315440"/>
              <a:gd name="connsiteY52" fmla="*/ 157720 h 315440"/>
              <a:gd name="connsiteX53" fmla="*/ 157720 w 315440"/>
              <a:gd name="connsiteY53" fmla="*/ 0 h 3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15440" h="315440">
                <a:moveTo>
                  <a:pt x="186527" y="143316"/>
                </a:moveTo>
                <a:lnTo>
                  <a:pt x="143496" y="143316"/>
                </a:lnTo>
                <a:lnTo>
                  <a:pt x="143496" y="114689"/>
                </a:lnTo>
                <a:lnTo>
                  <a:pt x="186527" y="114689"/>
                </a:lnTo>
                <a:cubicBezTo>
                  <a:pt x="194449" y="114689"/>
                  <a:pt x="200931" y="121171"/>
                  <a:pt x="200931" y="129093"/>
                </a:cubicBezTo>
                <a:cubicBezTo>
                  <a:pt x="200931" y="137015"/>
                  <a:pt x="194449" y="143496"/>
                  <a:pt x="186527" y="143496"/>
                </a:cubicBezTo>
                <a:moveTo>
                  <a:pt x="186527" y="200751"/>
                </a:moveTo>
                <a:lnTo>
                  <a:pt x="143496" y="200751"/>
                </a:lnTo>
                <a:lnTo>
                  <a:pt x="143496" y="172124"/>
                </a:lnTo>
                <a:lnTo>
                  <a:pt x="186527" y="172124"/>
                </a:lnTo>
                <a:cubicBezTo>
                  <a:pt x="194449" y="172124"/>
                  <a:pt x="200931" y="178605"/>
                  <a:pt x="200931" y="186527"/>
                </a:cubicBezTo>
                <a:cubicBezTo>
                  <a:pt x="200931" y="194449"/>
                  <a:pt x="194449" y="200931"/>
                  <a:pt x="186527" y="200931"/>
                </a:cubicBezTo>
                <a:moveTo>
                  <a:pt x="186527" y="86062"/>
                </a:moveTo>
                <a:lnTo>
                  <a:pt x="186527" y="71658"/>
                </a:lnTo>
                <a:cubicBezTo>
                  <a:pt x="186527" y="63736"/>
                  <a:pt x="180046" y="57255"/>
                  <a:pt x="172124" y="57255"/>
                </a:cubicBezTo>
                <a:cubicBezTo>
                  <a:pt x="164202" y="57255"/>
                  <a:pt x="157720" y="63736"/>
                  <a:pt x="157720" y="71658"/>
                </a:cubicBezTo>
                <a:lnTo>
                  <a:pt x="157720" y="86062"/>
                </a:lnTo>
                <a:lnTo>
                  <a:pt x="143316" y="86062"/>
                </a:lnTo>
                <a:lnTo>
                  <a:pt x="143316" y="71658"/>
                </a:lnTo>
                <a:cubicBezTo>
                  <a:pt x="143316" y="63736"/>
                  <a:pt x="136835" y="57255"/>
                  <a:pt x="128913" y="57255"/>
                </a:cubicBezTo>
                <a:cubicBezTo>
                  <a:pt x="120991" y="57255"/>
                  <a:pt x="114509" y="63736"/>
                  <a:pt x="114509" y="71658"/>
                </a:cubicBezTo>
                <a:lnTo>
                  <a:pt x="114509" y="86062"/>
                </a:lnTo>
                <a:lnTo>
                  <a:pt x="100105" y="86062"/>
                </a:lnTo>
                <a:cubicBezTo>
                  <a:pt x="92183" y="86062"/>
                  <a:pt x="85702" y="92544"/>
                  <a:pt x="85702" y="100466"/>
                </a:cubicBezTo>
                <a:cubicBezTo>
                  <a:pt x="85702" y="108388"/>
                  <a:pt x="92183" y="114869"/>
                  <a:pt x="100105" y="114869"/>
                </a:cubicBezTo>
                <a:lnTo>
                  <a:pt x="114509" y="114869"/>
                </a:lnTo>
                <a:lnTo>
                  <a:pt x="114509" y="200931"/>
                </a:lnTo>
                <a:lnTo>
                  <a:pt x="100105" y="200931"/>
                </a:lnTo>
                <a:cubicBezTo>
                  <a:pt x="92183" y="200931"/>
                  <a:pt x="85702" y="207413"/>
                  <a:pt x="85702" y="215335"/>
                </a:cubicBezTo>
                <a:cubicBezTo>
                  <a:pt x="85702" y="223257"/>
                  <a:pt x="92183" y="229738"/>
                  <a:pt x="100105" y="229738"/>
                </a:cubicBezTo>
                <a:lnTo>
                  <a:pt x="114509" y="229738"/>
                </a:lnTo>
                <a:lnTo>
                  <a:pt x="114509" y="244142"/>
                </a:lnTo>
                <a:cubicBezTo>
                  <a:pt x="114509" y="252064"/>
                  <a:pt x="120991" y="258546"/>
                  <a:pt x="128913" y="258546"/>
                </a:cubicBezTo>
                <a:cubicBezTo>
                  <a:pt x="136835" y="258546"/>
                  <a:pt x="143316" y="252064"/>
                  <a:pt x="143316" y="244142"/>
                </a:cubicBezTo>
                <a:lnTo>
                  <a:pt x="143316" y="229738"/>
                </a:lnTo>
                <a:lnTo>
                  <a:pt x="157720" y="229738"/>
                </a:lnTo>
                <a:lnTo>
                  <a:pt x="157720" y="244142"/>
                </a:lnTo>
                <a:cubicBezTo>
                  <a:pt x="157720" y="252064"/>
                  <a:pt x="164202" y="258546"/>
                  <a:pt x="172124" y="258546"/>
                </a:cubicBezTo>
                <a:cubicBezTo>
                  <a:pt x="180046" y="258546"/>
                  <a:pt x="186527" y="252064"/>
                  <a:pt x="186527" y="244142"/>
                </a:cubicBezTo>
                <a:lnTo>
                  <a:pt x="186527" y="229738"/>
                </a:lnTo>
                <a:cubicBezTo>
                  <a:pt x="210293" y="229738"/>
                  <a:pt x="229558" y="210473"/>
                  <a:pt x="229558" y="186707"/>
                </a:cubicBezTo>
                <a:cubicBezTo>
                  <a:pt x="229558" y="176085"/>
                  <a:pt x="225597" y="165822"/>
                  <a:pt x="218576" y="158080"/>
                </a:cubicBezTo>
                <a:cubicBezTo>
                  <a:pt x="225597" y="150158"/>
                  <a:pt x="229558" y="139896"/>
                  <a:pt x="229558" y="129453"/>
                </a:cubicBezTo>
                <a:cubicBezTo>
                  <a:pt x="229558" y="105687"/>
                  <a:pt x="210293" y="86422"/>
                  <a:pt x="186527" y="86422"/>
                </a:cubicBezTo>
                <a:moveTo>
                  <a:pt x="157720" y="286633"/>
                </a:moveTo>
                <a:cubicBezTo>
                  <a:pt x="86422" y="286633"/>
                  <a:pt x="28807" y="228838"/>
                  <a:pt x="28807" y="157720"/>
                </a:cubicBezTo>
                <a:cubicBezTo>
                  <a:pt x="28807" y="86602"/>
                  <a:pt x="86602" y="28627"/>
                  <a:pt x="157720" y="28627"/>
                </a:cubicBezTo>
                <a:cubicBezTo>
                  <a:pt x="228838" y="28627"/>
                  <a:pt x="286633" y="86422"/>
                  <a:pt x="286633" y="157720"/>
                </a:cubicBezTo>
                <a:cubicBezTo>
                  <a:pt x="286633" y="229018"/>
                  <a:pt x="228838" y="286633"/>
                  <a:pt x="157720" y="286633"/>
                </a:cubicBezTo>
                <a:moveTo>
                  <a:pt x="157720" y="0"/>
                </a:moveTo>
                <a:cubicBezTo>
                  <a:pt x="70578" y="0"/>
                  <a:pt x="0" y="70578"/>
                  <a:pt x="0" y="157720"/>
                </a:cubicBezTo>
                <a:cubicBezTo>
                  <a:pt x="0" y="244862"/>
                  <a:pt x="70578" y="315440"/>
                  <a:pt x="157720" y="315440"/>
                </a:cubicBezTo>
                <a:cubicBezTo>
                  <a:pt x="244862" y="315440"/>
                  <a:pt x="315440" y="244862"/>
                  <a:pt x="315440" y="157720"/>
                </a:cubicBezTo>
                <a:cubicBezTo>
                  <a:pt x="315440" y="70578"/>
                  <a:pt x="244862" y="0"/>
                  <a:pt x="157720" y="0"/>
                </a:cubicBezTo>
              </a:path>
            </a:pathLst>
          </a:custGeom>
          <a:solidFill>
            <a:srgbClr val="D9291C"/>
          </a:solidFill>
          <a:ln w="17992" cap="flat">
            <a:no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C824A96C-68D1-F18A-95B3-CCE1664A948C}"/>
              </a:ext>
            </a:extLst>
          </p:cNvPr>
          <p:cNvSpPr/>
          <p:nvPr/>
        </p:nvSpPr>
        <p:spPr>
          <a:xfrm>
            <a:off x="5973208" y="476430"/>
            <a:ext cx="253144" cy="315692"/>
          </a:xfrm>
          <a:custGeom>
            <a:avLst/>
            <a:gdLst>
              <a:gd name="connsiteX0" fmla="*/ 221457 w 253144"/>
              <a:gd name="connsiteY0" fmla="*/ 237300 h 315692"/>
              <a:gd name="connsiteX1" fmla="*/ 31868 w 253144"/>
              <a:gd name="connsiteY1" fmla="*/ 237300 h 315692"/>
              <a:gd name="connsiteX2" fmla="*/ 31868 w 253144"/>
              <a:gd name="connsiteY2" fmla="*/ 221456 h 315692"/>
              <a:gd name="connsiteX3" fmla="*/ 47712 w 253144"/>
              <a:gd name="connsiteY3" fmla="*/ 205612 h 315692"/>
              <a:gd name="connsiteX4" fmla="*/ 205792 w 253144"/>
              <a:gd name="connsiteY4" fmla="*/ 205612 h 315692"/>
              <a:gd name="connsiteX5" fmla="*/ 221636 w 253144"/>
              <a:gd name="connsiteY5" fmla="*/ 221456 h 315692"/>
              <a:gd name="connsiteX6" fmla="*/ 221636 w 253144"/>
              <a:gd name="connsiteY6" fmla="*/ 237300 h 315692"/>
              <a:gd name="connsiteX7" fmla="*/ 126572 w 253144"/>
              <a:gd name="connsiteY7" fmla="*/ 284652 h 315692"/>
              <a:gd name="connsiteX8" fmla="*/ 99386 w 253144"/>
              <a:gd name="connsiteY8" fmla="*/ 268808 h 315692"/>
              <a:gd name="connsiteX9" fmla="*/ 153759 w 253144"/>
              <a:gd name="connsiteY9" fmla="*/ 268808 h 315692"/>
              <a:gd name="connsiteX10" fmla="*/ 126572 w 253144"/>
              <a:gd name="connsiteY10" fmla="*/ 284652 h 315692"/>
              <a:gd name="connsiteX11" fmla="*/ 63376 w 253144"/>
              <a:gd name="connsiteY11" fmla="*/ 126572 h 315692"/>
              <a:gd name="connsiteX12" fmla="*/ 126572 w 253144"/>
              <a:gd name="connsiteY12" fmla="*/ 63376 h 315692"/>
              <a:gd name="connsiteX13" fmla="*/ 189768 w 253144"/>
              <a:gd name="connsiteY13" fmla="*/ 126572 h 315692"/>
              <a:gd name="connsiteX14" fmla="*/ 189768 w 253144"/>
              <a:gd name="connsiteY14" fmla="*/ 173924 h 315692"/>
              <a:gd name="connsiteX15" fmla="*/ 63376 w 253144"/>
              <a:gd name="connsiteY15" fmla="*/ 173924 h 315692"/>
              <a:gd name="connsiteX16" fmla="*/ 63376 w 253144"/>
              <a:gd name="connsiteY16" fmla="*/ 126572 h 315692"/>
              <a:gd name="connsiteX17" fmla="*/ 221457 w 253144"/>
              <a:gd name="connsiteY17" fmla="*/ 176805 h 315692"/>
              <a:gd name="connsiteX18" fmla="*/ 221457 w 253144"/>
              <a:gd name="connsiteY18" fmla="*/ 126572 h 315692"/>
              <a:gd name="connsiteX19" fmla="*/ 142416 w 253144"/>
              <a:gd name="connsiteY19" fmla="*/ 33128 h 315692"/>
              <a:gd name="connsiteX20" fmla="*/ 142416 w 253144"/>
              <a:gd name="connsiteY20" fmla="*/ 15844 h 315692"/>
              <a:gd name="connsiteX21" fmla="*/ 126572 w 253144"/>
              <a:gd name="connsiteY21" fmla="*/ 0 h 315692"/>
              <a:gd name="connsiteX22" fmla="*/ 110728 w 253144"/>
              <a:gd name="connsiteY22" fmla="*/ 15844 h 315692"/>
              <a:gd name="connsiteX23" fmla="*/ 110728 w 253144"/>
              <a:gd name="connsiteY23" fmla="*/ 33128 h 315692"/>
              <a:gd name="connsiteX24" fmla="*/ 31688 w 253144"/>
              <a:gd name="connsiteY24" fmla="*/ 126572 h 315692"/>
              <a:gd name="connsiteX25" fmla="*/ 31688 w 253144"/>
              <a:gd name="connsiteY25" fmla="*/ 176805 h 315692"/>
              <a:gd name="connsiteX26" fmla="*/ 0 w 253144"/>
              <a:gd name="connsiteY26" fmla="*/ 221456 h 315692"/>
              <a:gd name="connsiteX27" fmla="*/ 0 w 253144"/>
              <a:gd name="connsiteY27" fmla="*/ 253144 h 315692"/>
              <a:gd name="connsiteX28" fmla="*/ 15844 w 253144"/>
              <a:gd name="connsiteY28" fmla="*/ 268988 h 315692"/>
              <a:gd name="connsiteX29" fmla="*/ 65537 w 253144"/>
              <a:gd name="connsiteY29" fmla="*/ 268988 h 315692"/>
              <a:gd name="connsiteX30" fmla="*/ 143137 w 253144"/>
              <a:gd name="connsiteY30" fmla="*/ 313460 h 315692"/>
              <a:gd name="connsiteX31" fmla="*/ 187608 w 253144"/>
              <a:gd name="connsiteY31" fmla="*/ 268988 h 315692"/>
              <a:gd name="connsiteX32" fmla="*/ 237300 w 253144"/>
              <a:gd name="connsiteY32" fmla="*/ 268988 h 315692"/>
              <a:gd name="connsiteX33" fmla="*/ 253144 w 253144"/>
              <a:gd name="connsiteY33" fmla="*/ 253144 h 315692"/>
              <a:gd name="connsiteX34" fmla="*/ 253144 w 253144"/>
              <a:gd name="connsiteY34" fmla="*/ 221456 h 315692"/>
              <a:gd name="connsiteX35" fmla="*/ 221636 w 253144"/>
              <a:gd name="connsiteY35" fmla="*/ 176805 h 31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3144" h="315692">
                <a:moveTo>
                  <a:pt x="221457" y="237300"/>
                </a:moveTo>
                <a:lnTo>
                  <a:pt x="31868" y="237300"/>
                </a:lnTo>
                <a:lnTo>
                  <a:pt x="31868" y="221456"/>
                </a:lnTo>
                <a:cubicBezTo>
                  <a:pt x="31868" y="212814"/>
                  <a:pt x="38890" y="205612"/>
                  <a:pt x="47712" y="205612"/>
                </a:cubicBezTo>
                <a:lnTo>
                  <a:pt x="205792" y="205612"/>
                </a:lnTo>
                <a:cubicBezTo>
                  <a:pt x="214615" y="205612"/>
                  <a:pt x="221636" y="212634"/>
                  <a:pt x="221636" y="221456"/>
                </a:cubicBezTo>
                <a:lnTo>
                  <a:pt x="221636" y="237300"/>
                </a:lnTo>
                <a:close/>
                <a:moveTo>
                  <a:pt x="126572" y="284652"/>
                </a:moveTo>
                <a:cubicBezTo>
                  <a:pt x="115409" y="284652"/>
                  <a:pt x="104967" y="278531"/>
                  <a:pt x="99386" y="268808"/>
                </a:cubicBezTo>
                <a:lnTo>
                  <a:pt x="153759" y="268808"/>
                </a:lnTo>
                <a:cubicBezTo>
                  <a:pt x="148178" y="278531"/>
                  <a:pt x="137735" y="284472"/>
                  <a:pt x="126572" y="284652"/>
                </a:cubicBezTo>
                <a:moveTo>
                  <a:pt x="63376" y="126572"/>
                </a:moveTo>
                <a:cubicBezTo>
                  <a:pt x="63376" y="91643"/>
                  <a:pt x="91643" y="63376"/>
                  <a:pt x="126572" y="63376"/>
                </a:cubicBezTo>
                <a:cubicBezTo>
                  <a:pt x="161501" y="63376"/>
                  <a:pt x="189768" y="91643"/>
                  <a:pt x="189768" y="126572"/>
                </a:cubicBezTo>
                <a:lnTo>
                  <a:pt x="189768" y="173924"/>
                </a:lnTo>
                <a:lnTo>
                  <a:pt x="63376" y="173924"/>
                </a:lnTo>
                <a:lnTo>
                  <a:pt x="63376" y="126572"/>
                </a:lnTo>
                <a:close/>
                <a:moveTo>
                  <a:pt x="221457" y="176805"/>
                </a:moveTo>
                <a:lnTo>
                  <a:pt x="221457" y="126572"/>
                </a:lnTo>
                <a:cubicBezTo>
                  <a:pt x="221457" y="80300"/>
                  <a:pt x="187968" y="40870"/>
                  <a:pt x="142416" y="33128"/>
                </a:cubicBezTo>
                <a:lnTo>
                  <a:pt x="142416" y="15844"/>
                </a:lnTo>
                <a:cubicBezTo>
                  <a:pt x="142416" y="7202"/>
                  <a:pt x="135395" y="0"/>
                  <a:pt x="126572" y="0"/>
                </a:cubicBezTo>
                <a:cubicBezTo>
                  <a:pt x="117750" y="0"/>
                  <a:pt x="110728" y="7022"/>
                  <a:pt x="110728" y="15844"/>
                </a:cubicBezTo>
                <a:lnTo>
                  <a:pt x="110728" y="33128"/>
                </a:lnTo>
                <a:cubicBezTo>
                  <a:pt x="65176" y="40870"/>
                  <a:pt x="31688" y="80300"/>
                  <a:pt x="31688" y="126572"/>
                </a:cubicBezTo>
                <a:lnTo>
                  <a:pt x="31688" y="176805"/>
                </a:lnTo>
                <a:cubicBezTo>
                  <a:pt x="12784" y="183467"/>
                  <a:pt x="180" y="201291"/>
                  <a:pt x="0" y="221456"/>
                </a:cubicBezTo>
                <a:lnTo>
                  <a:pt x="0" y="253144"/>
                </a:lnTo>
                <a:cubicBezTo>
                  <a:pt x="0" y="261787"/>
                  <a:pt x="7022" y="268988"/>
                  <a:pt x="15844" y="268988"/>
                </a:cubicBezTo>
                <a:lnTo>
                  <a:pt x="65537" y="268988"/>
                </a:lnTo>
                <a:cubicBezTo>
                  <a:pt x="74719" y="302657"/>
                  <a:pt x="109468" y="322642"/>
                  <a:pt x="143137" y="313460"/>
                </a:cubicBezTo>
                <a:cubicBezTo>
                  <a:pt x="164742" y="307518"/>
                  <a:pt x="181666" y="290594"/>
                  <a:pt x="187608" y="268988"/>
                </a:cubicBezTo>
                <a:lnTo>
                  <a:pt x="237300" y="268988"/>
                </a:lnTo>
                <a:cubicBezTo>
                  <a:pt x="246123" y="268988"/>
                  <a:pt x="253144" y="261967"/>
                  <a:pt x="253144" y="253144"/>
                </a:cubicBezTo>
                <a:lnTo>
                  <a:pt x="253144" y="221456"/>
                </a:lnTo>
                <a:cubicBezTo>
                  <a:pt x="253144" y="201471"/>
                  <a:pt x="240361" y="183647"/>
                  <a:pt x="221636" y="176805"/>
                </a:cubicBezTo>
              </a:path>
            </a:pathLst>
          </a:custGeom>
          <a:solidFill>
            <a:srgbClr val="D9291C"/>
          </a:solidFill>
          <a:ln w="17992"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B5D366F9-D493-CD60-73FF-D5BE09288086}"/>
              </a:ext>
            </a:extLst>
          </p:cNvPr>
          <p:cNvSpPr/>
          <p:nvPr/>
        </p:nvSpPr>
        <p:spPr>
          <a:xfrm>
            <a:off x="5973748" y="1871964"/>
            <a:ext cx="252244" cy="314855"/>
          </a:xfrm>
          <a:custGeom>
            <a:avLst/>
            <a:gdLst>
              <a:gd name="connsiteX0" fmla="*/ 236400 w 252244"/>
              <a:gd name="connsiteY0" fmla="*/ 0 h 314855"/>
              <a:gd name="connsiteX1" fmla="*/ 15844 w 252244"/>
              <a:gd name="connsiteY1" fmla="*/ 0 h 314855"/>
              <a:gd name="connsiteX2" fmla="*/ 0 w 252244"/>
              <a:gd name="connsiteY2" fmla="*/ 15664 h 314855"/>
              <a:gd name="connsiteX3" fmla="*/ 15844 w 252244"/>
              <a:gd name="connsiteY3" fmla="*/ 31508 h 314855"/>
              <a:gd name="connsiteX4" fmla="*/ 236400 w 252244"/>
              <a:gd name="connsiteY4" fmla="*/ 31508 h 314855"/>
              <a:gd name="connsiteX5" fmla="*/ 252244 w 252244"/>
              <a:gd name="connsiteY5" fmla="*/ 15664 h 314855"/>
              <a:gd name="connsiteX6" fmla="*/ 236400 w 252244"/>
              <a:gd name="connsiteY6" fmla="*/ 0 h 314855"/>
              <a:gd name="connsiteX7" fmla="*/ 177885 w 252244"/>
              <a:gd name="connsiteY7" fmla="*/ 225057 h 314855"/>
              <a:gd name="connsiteX8" fmla="*/ 141876 w 252244"/>
              <a:gd name="connsiteY8" fmla="*/ 261246 h 314855"/>
              <a:gd name="connsiteX9" fmla="*/ 141876 w 252244"/>
              <a:gd name="connsiteY9" fmla="*/ 78680 h 314855"/>
              <a:gd name="connsiteX10" fmla="*/ 126032 w 252244"/>
              <a:gd name="connsiteY10" fmla="*/ 62836 h 314855"/>
              <a:gd name="connsiteX11" fmla="*/ 110188 w 252244"/>
              <a:gd name="connsiteY11" fmla="*/ 78680 h 314855"/>
              <a:gd name="connsiteX12" fmla="*/ 110188 w 252244"/>
              <a:gd name="connsiteY12" fmla="*/ 261246 h 314855"/>
              <a:gd name="connsiteX13" fmla="*/ 74179 w 252244"/>
              <a:gd name="connsiteY13" fmla="*/ 225057 h 314855"/>
              <a:gd name="connsiteX14" fmla="*/ 51853 w 252244"/>
              <a:gd name="connsiteY14" fmla="*/ 225057 h 314855"/>
              <a:gd name="connsiteX15" fmla="*/ 51853 w 252244"/>
              <a:gd name="connsiteY15" fmla="*/ 247383 h 314855"/>
              <a:gd name="connsiteX16" fmla="*/ 114869 w 252244"/>
              <a:gd name="connsiteY16" fmla="*/ 310399 h 314855"/>
              <a:gd name="connsiteX17" fmla="*/ 120091 w 252244"/>
              <a:gd name="connsiteY17" fmla="*/ 313640 h 314855"/>
              <a:gd name="connsiteX18" fmla="*/ 132154 w 252244"/>
              <a:gd name="connsiteY18" fmla="*/ 313640 h 314855"/>
              <a:gd name="connsiteX19" fmla="*/ 137375 w 252244"/>
              <a:gd name="connsiteY19" fmla="*/ 310399 h 314855"/>
              <a:gd name="connsiteX20" fmla="*/ 200391 w 252244"/>
              <a:gd name="connsiteY20" fmla="*/ 247383 h 314855"/>
              <a:gd name="connsiteX21" fmla="*/ 200391 w 252244"/>
              <a:gd name="connsiteY21" fmla="*/ 225057 h 314855"/>
              <a:gd name="connsiteX22" fmla="*/ 178066 w 252244"/>
              <a:gd name="connsiteY22" fmla="*/ 225057 h 3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2244" h="314855">
                <a:moveTo>
                  <a:pt x="236400" y="0"/>
                </a:moveTo>
                <a:lnTo>
                  <a:pt x="15844" y="0"/>
                </a:lnTo>
                <a:cubicBezTo>
                  <a:pt x="7202" y="0"/>
                  <a:pt x="0" y="7022"/>
                  <a:pt x="0" y="15664"/>
                </a:cubicBezTo>
                <a:cubicBezTo>
                  <a:pt x="0" y="24306"/>
                  <a:pt x="7022" y="31508"/>
                  <a:pt x="15844" y="31508"/>
                </a:cubicBezTo>
                <a:lnTo>
                  <a:pt x="236400" y="31508"/>
                </a:lnTo>
                <a:cubicBezTo>
                  <a:pt x="245043" y="31508"/>
                  <a:pt x="252244" y="24486"/>
                  <a:pt x="252244" y="15664"/>
                </a:cubicBezTo>
                <a:cubicBezTo>
                  <a:pt x="252244" y="6842"/>
                  <a:pt x="245222" y="0"/>
                  <a:pt x="236400" y="0"/>
                </a:cubicBezTo>
                <a:moveTo>
                  <a:pt x="177885" y="225057"/>
                </a:moveTo>
                <a:lnTo>
                  <a:pt x="141876" y="261246"/>
                </a:lnTo>
                <a:lnTo>
                  <a:pt x="141876" y="78680"/>
                </a:lnTo>
                <a:cubicBezTo>
                  <a:pt x="141876" y="70038"/>
                  <a:pt x="134855" y="62836"/>
                  <a:pt x="126032" y="62836"/>
                </a:cubicBezTo>
                <a:cubicBezTo>
                  <a:pt x="117210" y="62836"/>
                  <a:pt x="110188" y="69858"/>
                  <a:pt x="110188" y="78680"/>
                </a:cubicBezTo>
                <a:lnTo>
                  <a:pt x="110188" y="261246"/>
                </a:lnTo>
                <a:lnTo>
                  <a:pt x="74179" y="225057"/>
                </a:lnTo>
                <a:cubicBezTo>
                  <a:pt x="68057" y="218936"/>
                  <a:pt x="57975" y="218936"/>
                  <a:pt x="51853" y="225057"/>
                </a:cubicBezTo>
                <a:cubicBezTo>
                  <a:pt x="45732" y="231179"/>
                  <a:pt x="45732" y="241261"/>
                  <a:pt x="51853" y="247383"/>
                </a:cubicBezTo>
                <a:lnTo>
                  <a:pt x="114869" y="310399"/>
                </a:lnTo>
                <a:cubicBezTo>
                  <a:pt x="116310" y="311839"/>
                  <a:pt x="118110" y="312920"/>
                  <a:pt x="120091" y="313640"/>
                </a:cubicBezTo>
                <a:cubicBezTo>
                  <a:pt x="123872" y="315260"/>
                  <a:pt x="128192" y="315260"/>
                  <a:pt x="132154" y="313640"/>
                </a:cubicBezTo>
                <a:cubicBezTo>
                  <a:pt x="134134" y="312920"/>
                  <a:pt x="135935" y="311839"/>
                  <a:pt x="137375" y="310399"/>
                </a:cubicBezTo>
                <a:lnTo>
                  <a:pt x="200391" y="247383"/>
                </a:lnTo>
                <a:cubicBezTo>
                  <a:pt x="206513" y="241261"/>
                  <a:pt x="206513" y="231179"/>
                  <a:pt x="200391" y="225057"/>
                </a:cubicBezTo>
                <a:cubicBezTo>
                  <a:pt x="194270" y="218936"/>
                  <a:pt x="184187" y="218936"/>
                  <a:pt x="178066" y="225057"/>
                </a:cubicBezTo>
              </a:path>
            </a:pathLst>
          </a:custGeom>
          <a:solidFill>
            <a:srgbClr val="D9291C"/>
          </a:solidFill>
          <a:ln w="17992" cap="flat">
            <a:no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23CF1DB2-686C-DFB3-8565-138EBF957EAF}"/>
              </a:ext>
            </a:extLst>
          </p:cNvPr>
          <p:cNvSpPr/>
          <p:nvPr/>
        </p:nvSpPr>
        <p:spPr>
          <a:xfrm>
            <a:off x="5942240" y="4662493"/>
            <a:ext cx="315080" cy="315080"/>
          </a:xfrm>
          <a:custGeom>
            <a:avLst/>
            <a:gdLst>
              <a:gd name="connsiteX0" fmla="*/ 283572 w 315080"/>
              <a:gd name="connsiteY0" fmla="*/ 157540 h 315080"/>
              <a:gd name="connsiteX1" fmla="*/ 157540 w 315080"/>
              <a:gd name="connsiteY1" fmla="*/ 283572 h 315080"/>
              <a:gd name="connsiteX2" fmla="*/ 31508 w 315080"/>
              <a:gd name="connsiteY2" fmla="*/ 157540 h 315080"/>
              <a:gd name="connsiteX3" fmla="*/ 157540 w 315080"/>
              <a:gd name="connsiteY3" fmla="*/ 31508 h 315080"/>
              <a:gd name="connsiteX4" fmla="*/ 283572 w 315080"/>
              <a:gd name="connsiteY4" fmla="*/ 157540 h 315080"/>
              <a:gd name="connsiteX5" fmla="*/ 0 w 315080"/>
              <a:gd name="connsiteY5" fmla="*/ 157540 h 315080"/>
              <a:gd name="connsiteX6" fmla="*/ 157540 w 315080"/>
              <a:gd name="connsiteY6" fmla="*/ 315080 h 315080"/>
              <a:gd name="connsiteX7" fmla="*/ 315080 w 315080"/>
              <a:gd name="connsiteY7" fmla="*/ 157540 h 315080"/>
              <a:gd name="connsiteX8" fmla="*/ 157540 w 315080"/>
              <a:gd name="connsiteY8" fmla="*/ 0 h 315080"/>
              <a:gd name="connsiteX9" fmla="*/ 0 w 315080"/>
              <a:gd name="connsiteY9" fmla="*/ 157540 h 315080"/>
              <a:gd name="connsiteX10" fmla="*/ 99025 w 315080"/>
              <a:gd name="connsiteY10" fmla="*/ 146377 h 315080"/>
              <a:gd name="connsiteX11" fmla="*/ 95784 w 315080"/>
              <a:gd name="connsiteY11" fmla="*/ 151598 h 315080"/>
              <a:gd name="connsiteX12" fmla="*/ 95784 w 315080"/>
              <a:gd name="connsiteY12" fmla="*/ 163662 h 315080"/>
              <a:gd name="connsiteX13" fmla="*/ 99025 w 315080"/>
              <a:gd name="connsiteY13" fmla="*/ 168883 h 315080"/>
              <a:gd name="connsiteX14" fmla="*/ 146197 w 315080"/>
              <a:gd name="connsiteY14" fmla="*/ 216055 h 315080"/>
              <a:gd name="connsiteX15" fmla="*/ 168523 w 315080"/>
              <a:gd name="connsiteY15" fmla="*/ 216055 h 315080"/>
              <a:gd name="connsiteX16" fmla="*/ 168523 w 315080"/>
              <a:gd name="connsiteY16" fmla="*/ 193729 h 315080"/>
              <a:gd name="connsiteX17" fmla="*/ 147998 w 315080"/>
              <a:gd name="connsiteY17" fmla="*/ 173384 h 315080"/>
              <a:gd name="connsiteX18" fmla="*/ 204532 w 315080"/>
              <a:gd name="connsiteY18" fmla="*/ 173384 h 315080"/>
              <a:gd name="connsiteX19" fmla="*/ 220376 w 315080"/>
              <a:gd name="connsiteY19" fmla="*/ 157540 h 315080"/>
              <a:gd name="connsiteX20" fmla="*/ 204532 w 315080"/>
              <a:gd name="connsiteY20" fmla="*/ 141696 h 315080"/>
              <a:gd name="connsiteX21" fmla="*/ 147998 w 315080"/>
              <a:gd name="connsiteY21" fmla="*/ 141696 h 315080"/>
              <a:gd name="connsiteX22" fmla="*/ 168523 w 315080"/>
              <a:gd name="connsiteY22" fmla="*/ 121351 h 315080"/>
              <a:gd name="connsiteX23" fmla="*/ 168523 w 315080"/>
              <a:gd name="connsiteY23" fmla="*/ 99025 h 315080"/>
              <a:gd name="connsiteX24" fmla="*/ 168523 w 315080"/>
              <a:gd name="connsiteY24" fmla="*/ 99025 h 315080"/>
              <a:gd name="connsiteX25" fmla="*/ 146197 w 315080"/>
              <a:gd name="connsiteY25" fmla="*/ 99025 h 315080"/>
              <a:gd name="connsiteX26" fmla="*/ 146197 w 315080"/>
              <a:gd name="connsiteY26" fmla="*/ 99025 h 315080"/>
              <a:gd name="connsiteX27" fmla="*/ 99025 w 315080"/>
              <a:gd name="connsiteY27" fmla="*/ 146197 h 31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5080" h="315080">
                <a:moveTo>
                  <a:pt x="283572" y="157540"/>
                </a:moveTo>
                <a:cubicBezTo>
                  <a:pt x="283572" y="227218"/>
                  <a:pt x="227218" y="283572"/>
                  <a:pt x="157540" y="283572"/>
                </a:cubicBezTo>
                <a:cubicBezTo>
                  <a:pt x="87862" y="283572"/>
                  <a:pt x="31508" y="227218"/>
                  <a:pt x="31508" y="157540"/>
                </a:cubicBezTo>
                <a:cubicBezTo>
                  <a:pt x="31508" y="87862"/>
                  <a:pt x="87862" y="31508"/>
                  <a:pt x="157540" y="31508"/>
                </a:cubicBezTo>
                <a:cubicBezTo>
                  <a:pt x="227218" y="31508"/>
                  <a:pt x="283572" y="87862"/>
                  <a:pt x="283572" y="157540"/>
                </a:cubicBezTo>
                <a:moveTo>
                  <a:pt x="0" y="157540"/>
                </a:moveTo>
                <a:cubicBezTo>
                  <a:pt x="0" y="244502"/>
                  <a:pt x="70578" y="315080"/>
                  <a:pt x="157540" y="315080"/>
                </a:cubicBezTo>
                <a:cubicBezTo>
                  <a:pt x="244502" y="315080"/>
                  <a:pt x="315080" y="244502"/>
                  <a:pt x="315080" y="157540"/>
                </a:cubicBezTo>
                <a:cubicBezTo>
                  <a:pt x="315080" y="70578"/>
                  <a:pt x="244502" y="0"/>
                  <a:pt x="157540" y="0"/>
                </a:cubicBezTo>
                <a:cubicBezTo>
                  <a:pt x="70578" y="0"/>
                  <a:pt x="0" y="70578"/>
                  <a:pt x="0" y="157540"/>
                </a:cubicBezTo>
                <a:moveTo>
                  <a:pt x="99025" y="146377"/>
                </a:moveTo>
                <a:cubicBezTo>
                  <a:pt x="97585" y="147818"/>
                  <a:pt x="96505" y="149618"/>
                  <a:pt x="95784" y="151598"/>
                </a:cubicBezTo>
                <a:cubicBezTo>
                  <a:pt x="94164" y="155380"/>
                  <a:pt x="94164" y="159701"/>
                  <a:pt x="95784" y="163662"/>
                </a:cubicBezTo>
                <a:cubicBezTo>
                  <a:pt x="96505" y="165642"/>
                  <a:pt x="97585" y="167443"/>
                  <a:pt x="99025" y="168883"/>
                </a:cubicBezTo>
                <a:lnTo>
                  <a:pt x="146197" y="216055"/>
                </a:lnTo>
                <a:cubicBezTo>
                  <a:pt x="152319" y="222177"/>
                  <a:pt x="162402" y="222177"/>
                  <a:pt x="168523" y="216055"/>
                </a:cubicBezTo>
                <a:cubicBezTo>
                  <a:pt x="174645" y="209933"/>
                  <a:pt x="174645" y="199851"/>
                  <a:pt x="168523" y="193729"/>
                </a:cubicBezTo>
                <a:lnTo>
                  <a:pt x="147998" y="173384"/>
                </a:lnTo>
                <a:lnTo>
                  <a:pt x="204532" y="173384"/>
                </a:lnTo>
                <a:cubicBezTo>
                  <a:pt x="213174" y="173384"/>
                  <a:pt x="220376" y="166362"/>
                  <a:pt x="220376" y="157540"/>
                </a:cubicBezTo>
                <a:cubicBezTo>
                  <a:pt x="220376" y="148718"/>
                  <a:pt x="213354" y="141696"/>
                  <a:pt x="204532" y="141696"/>
                </a:cubicBezTo>
                <a:lnTo>
                  <a:pt x="147998" y="141696"/>
                </a:lnTo>
                <a:lnTo>
                  <a:pt x="168523" y="121351"/>
                </a:lnTo>
                <a:cubicBezTo>
                  <a:pt x="174645" y="115229"/>
                  <a:pt x="174825" y="105327"/>
                  <a:pt x="168523" y="99025"/>
                </a:cubicBezTo>
                <a:cubicBezTo>
                  <a:pt x="168523" y="99025"/>
                  <a:pt x="168523" y="99025"/>
                  <a:pt x="168523" y="99025"/>
                </a:cubicBezTo>
                <a:cubicBezTo>
                  <a:pt x="162402" y="92904"/>
                  <a:pt x="152499" y="92904"/>
                  <a:pt x="146197" y="99025"/>
                </a:cubicBezTo>
                <a:cubicBezTo>
                  <a:pt x="146197" y="99025"/>
                  <a:pt x="146197" y="99025"/>
                  <a:pt x="146197" y="99025"/>
                </a:cubicBezTo>
                <a:lnTo>
                  <a:pt x="99025" y="146197"/>
                </a:lnTo>
                <a:close/>
              </a:path>
            </a:pathLst>
          </a:custGeom>
          <a:solidFill>
            <a:srgbClr val="D9291C"/>
          </a:solidFill>
          <a:ln w="17992"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4F13A55C-CF8F-AB18-01FE-34F79E6488B3}"/>
              </a:ext>
            </a:extLst>
          </p:cNvPr>
          <p:cNvSpPr/>
          <p:nvPr/>
        </p:nvSpPr>
        <p:spPr>
          <a:xfrm>
            <a:off x="10080410" y="4677977"/>
            <a:ext cx="314993" cy="284112"/>
          </a:xfrm>
          <a:custGeom>
            <a:avLst/>
            <a:gdLst>
              <a:gd name="connsiteX0" fmla="*/ 268090 w 314993"/>
              <a:gd name="connsiteY0" fmla="*/ 63016 h 284112"/>
              <a:gd name="connsiteX1" fmla="*/ 46993 w 314993"/>
              <a:gd name="connsiteY1" fmla="*/ 63016 h 284112"/>
              <a:gd name="connsiteX2" fmla="*/ 31150 w 314993"/>
              <a:gd name="connsiteY2" fmla="*/ 47172 h 284112"/>
              <a:gd name="connsiteX3" fmla="*/ 46993 w 314993"/>
              <a:gd name="connsiteY3" fmla="*/ 31328 h 284112"/>
              <a:gd name="connsiteX4" fmla="*/ 268090 w 314993"/>
              <a:gd name="connsiteY4" fmla="*/ 31328 h 284112"/>
              <a:gd name="connsiteX5" fmla="*/ 283934 w 314993"/>
              <a:gd name="connsiteY5" fmla="*/ 47172 h 284112"/>
              <a:gd name="connsiteX6" fmla="*/ 268090 w 314993"/>
              <a:gd name="connsiteY6" fmla="*/ 63016 h 284112"/>
              <a:gd name="connsiteX7" fmla="*/ 252245 w 314993"/>
              <a:gd name="connsiteY7" fmla="*/ 236760 h 284112"/>
              <a:gd name="connsiteX8" fmla="*/ 236401 w 314993"/>
              <a:gd name="connsiteY8" fmla="*/ 252604 h 284112"/>
              <a:gd name="connsiteX9" fmla="*/ 78501 w 314993"/>
              <a:gd name="connsiteY9" fmla="*/ 252604 h 284112"/>
              <a:gd name="connsiteX10" fmla="*/ 62658 w 314993"/>
              <a:gd name="connsiteY10" fmla="*/ 236760 h 284112"/>
              <a:gd name="connsiteX11" fmla="*/ 62658 w 314993"/>
              <a:gd name="connsiteY11" fmla="*/ 94704 h 284112"/>
              <a:gd name="connsiteX12" fmla="*/ 252065 w 314993"/>
              <a:gd name="connsiteY12" fmla="*/ 94704 h 284112"/>
              <a:gd name="connsiteX13" fmla="*/ 252065 w 314993"/>
              <a:gd name="connsiteY13" fmla="*/ 236760 h 284112"/>
              <a:gd name="connsiteX14" fmla="*/ 268090 w 314993"/>
              <a:gd name="connsiteY14" fmla="*/ 0 h 284112"/>
              <a:gd name="connsiteX15" fmla="*/ 46993 w 314993"/>
              <a:gd name="connsiteY15" fmla="*/ 0 h 284112"/>
              <a:gd name="connsiteX16" fmla="*/ 1 w 314993"/>
              <a:gd name="connsiteY16" fmla="*/ 47712 h 284112"/>
              <a:gd name="connsiteX17" fmla="*/ 31150 w 314993"/>
              <a:gd name="connsiteY17" fmla="*/ 91823 h 284112"/>
              <a:gd name="connsiteX18" fmla="*/ 31150 w 314993"/>
              <a:gd name="connsiteY18" fmla="*/ 236760 h 284112"/>
              <a:gd name="connsiteX19" fmla="*/ 78501 w 314993"/>
              <a:gd name="connsiteY19" fmla="*/ 284112 h 284112"/>
              <a:gd name="connsiteX20" fmla="*/ 236401 w 314993"/>
              <a:gd name="connsiteY20" fmla="*/ 284112 h 284112"/>
              <a:gd name="connsiteX21" fmla="*/ 283753 w 314993"/>
              <a:gd name="connsiteY21" fmla="*/ 236760 h 284112"/>
              <a:gd name="connsiteX22" fmla="*/ 283753 w 314993"/>
              <a:gd name="connsiteY22" fmla="*/ 91823 h 284112"/>
              <a:gd name="connsiteX23" fmla="*/ 312201 w 314993"/>
              <a:gd name="connsiteY23" fmla="*/ 31148 h 284112"/>
              <a:gd name="connsiteX24" fmla="*/ 268090 w 314993"/>
              <a:gd name="connsiteY24" fmla="*/ 0 h 284112"/>
              <a:gd name="connsiteX25" fmla="*/ 126033 w 314993"/>
              <a:gd name="connsiteY25" fmla="*/ 157720 h 284112"/>
              <a:gd name="connsiteX26" fmla="*/ 189229 w 314993"/>
              <a:gd name="connsiteY26" fmla="*/ 157720 h 284112"/>
              <a:gd name="connsiteX27" fmla="*/ 205074 w 314993"/>
              <a:gd name="connsiteY27" fmla="*/ 141876 h 284112"/>
              <a:gd name="connsiteX28" fmla="*/ 189229 w 314993"/>
              <a:gd name="connsiteY28" fmla="*/ 126032 h 284112"/>
              <a:gd name="connsiteX29" fmla="*/ 126033 w 314993"/>
              <a:gd name="connsiteY29" fmla="*/ 126032 h 284112"/>
              <a:gd name="connsiteX30" fmla="*/ 110189 w 314993"/>
              <a:gd name="connsiteY30" fmla="*/ 141876 h 284112"/>
              <a:gd name="connsiteX31" fmla="*/ 126033 w 314993"/>
              <a:gd name="connsiteY31" fmla="*/ 157720 h 28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4993" h="284112">
                <a:moveTo>
                  <a:pt x="268090" y="63016"/>
                </a:moveTo>
                <a:lnTo>
                  <a:pt x="46993" y="63016"/>
                </a:lnTo>
                <a:cubicBezTo>
                  <a:pt x="38351" y="63016"/>
                  <a:pt x="31150" y="55994"/>
                  <a:pt x="31150" y="47172"/>
                </a:cubicBezTo>
                <a:cubicBezTo>
                  <a:pt x="31150" y="38350"/>
                  <a:pt x="38171" y="31328"/>
                  <a:pt x="46993" y="31328"/>
                </a:cubicBezTo>
                <a:lnTo>
                  <a:pt x="268090" y="31328"/>
                </a:lnTo>
                <a:cubicBezTo>
                  <a:pt x="276731" y="31328"/>
                  <a:pt x="283934" y="38350"/>
                  <a:pt x="283934" y="47172"/>
                </a:cubicBezTo>
                <a:cubicBezTo>
                  <a:pt x="283934" y="55994"/>
                  <a:pt x="276912" y="63016"/>
                  <a:pt x="268090" y="63016"/>
                </a:cubicBezTo>
                <a:moveTo>
                  <a:pt x="252245" y="236760"/>
                </a:moveTo>
                <a:cubicBezTo>
                  <a:pt x="252245" y="245402"/>
                  <a:pt x="245223" y="252604"/>
                  <a:pt x="236401" y="252604"/>
                </a:cubicBezTo>
                <a:lnTo>
                  <a:pt x="78501" y="252604"/>
                </a:lnTo>
                <a:cubicBezTo>
                  <a:pt x="69859" y="252604"/>
                  <a:pt x="62658" y="245582"/>
                  <a:pt x="62658" y="236760"/>
                </a:cubicBezTo>
                <a:lnTo>
                  <a:pt x="62658" y="94704"/>
                </a:lnTo>
                <a:lnTo>
                  <a:pt x="252065" y="94704"/>
                </a:lnTo>
                <a:lnTo>
                  <a:pt x="252065" y="236760"/>
                </a:lnTo>
                <a:close/>
                <a:moveTo>
                  <a:pt x="268090" y="0"/>
                </a:moveTo>
                <a:lnTo>
                  <a:pt x="46993" y="0"/>
                </a:lnTo>
                <a:cubicBezTo>
                  <a:pt x="20887" y="180"/>
                  <a:pt x="-179" y="21606"/>
                  <a:pt x="1" y="47712"/>
                </a:cubicBezTo>
                <a:cubicBezTo>
                  <a:pt x="1" y="67517"/>
                  <a:pt x="12605" y="85162"/>
                  <a:pt x="31150" y="91823"/>
                </a:cubicBezTo>
                <a:lnTo>
                  <a:pt x="31150" y="236760"/>
                </a:lnTo>
                <a:cubicBezTo>
                  <a:pt x="31150" y="262867"/>
                  <a:pt x="52395" y="284112"/>
                  <a:pt x="78501" y="284112"/>
                </a:cubicBezTo>
                <a:lnTo>
                  <a:pt x="236401" y="284112"/>
                </a:lnTo>
                <a:cubicBezTo>
                  <a:pt x="262508" y="284112"/>
                  <a:pt x="283753" y="262867"/>
                  <a:pt x="283753" y="236760"/>
                </a:cubicBezTo>
                <a:lnTo>
                  <a:pt x="283753" y="91823"/>
                </a:lnTo>
                <a:cubicBezTo>
                  <a:pt x="308239" y="82821"/>
                  <a:pt x="321023" y="55814"/>
                  <a:pt x="312201" y="31148"/>
                </a:cubicBezTo>
                <a:cubicBezTo>
                  <a:pt x="305359" y="12603"/>
                  <a:pt x="287894" y="180"/>
                  <a:pt x="268090" y="0"/>
                </a:cubicBezTo>
                <a:moveTo>
                  <a:pt x="126033" y="157720"/>
                </a:moveTo>
                <a:lnTo>
                  <a:pt x="189229" y="157720"/>
                </a:lnTo>
                <a:cubicBezTo>
                  <a:pt x="197871" y="157720"/>
                  <a:pt x="205074" y="150698"/>
                  <a:pt x="205074" y="141876"/>
                </a:cubicBezTo>
                <a:cubicBezTo>
                  <a:pt x="205074" y="133054"/>
                  <a:pt x="198051" y="126032"/>
                  <a:pt x="189229" y="126032"/>
                </a:cubicBezTo>
                <a:lnTo>
                  <a:pt x="126033" y="126032"/>
                </a:lnTo>
                <a:cubicBezTo>
                  <a:pt x="117391" y="126032"/>
                  <a:pt x="110189" y="133054"/>
                  <a:pt x="110189" y="141876"/>
                </a:cubicBezTo>
                <a:cubicBezTo>
                  <a:pt x="110189" y="150698"/>
                  <a:pt x="117211" y="157720"/>
                  <a:pt x="126033" y="157720"/>
                </a:cubicBezTo>
              </a:path>
            </a:pathLst>
          </a:custGeom>
          <a:solidFill>
            <a:srgbClr val="D9291C"/>
          </a:solidFill>
          <a:ln w="17992" cap="flat">
            <a:no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E6D6571F-FAEE-8412-D43F-986E2D52B2F0}"/>
              </a:ext>
            </a:extLst>
          </p:cNvPr>
          <p:cNvSpPr/>
          <p:nvPr/>
        </p:nvSpPr>
        <p:spPr>
          <a:xfrm>
            <a:off x="1804429" y="6104839"/>
            <a:ext cx="315080" cy="220916"/>
          </a:xfrm>
          <a:custGeom>
            <a:avLst/>
            <a:gdLst>
              <a:gd name="connsiteX0" fmla="*/ 236400 w 315080"/>
              <a:gd name="connsiteY0" fmla="*/ 189228 h 220916"/>
              <a:gd name="connsiteX1" fmla="*/ 78860 w 315080"/>
              <a:gd name="connsiteY1" fmla="*/ 189228 h 220916"/>
              <a:gd name="connsiteX2" fmla="*/ 63016 w 315080"/>
              <a:gd name="connsiteY2" fmla="*/ 205072 h 220916"/>
              <a:gd name="connsiteX3" fmla="*/ 78860 w 315080"/>
              <a:gd name="connsiteY3" fmla="*/ 220916 h 220916"/>
              <a:gd name="connsiteX4" fmla="*/ 236400 w 315080"/>
              <a:gd name="connsiteY4" fmla="*/ 220916 h 220916"/>
              <a:gd name="connsiteX5" fmla="*/ 252244 w 315080"/>
              <a:gd name="connsiteY5" fmla="*/ 205072 h 220916"/>
              <a:gd name="connsiteX6" fmla="*/ 236400 w 315080"/>
              <a:gd name="connsiteY6" fmla="*/ 189228 h 220916"/>
              <a:gd name="connsiteX7" fmla="*/ 299416 w 315080"/>
              <a:gd name="connsiteY7" fmla="*/ 126212 h 220916"/>
              <a:gd name="connsiteX8" fmla="*/ 15844 w 315080"/>
              <a:gd name="connsiteY8" fmla="*/ 126212 h 220916"/>
              <a:gd name="connsiteX9" fmla="*/ 0 w 315080"/>
              <a:gd name="connsiteY9" fmla="*/ 141876 h 220916"/>
              <a:gd name="connsiteX10" fmla="*/ 15844 w 315080"/>
              <a:gd name="connsiteY10" fmla="*/ 157720 h 220916"/>
              <a:gd name="connsiteX11" fmla="*/ 299416 w 315080"/>
              <a:gd name="connsiteY11" fmla="*/ 157720 h 220916"/>
              <a:gd name="connsiteX12" fmla="*/ 315080 w 315080"/>
              <a:gd name="connsiteY12" fmla="*/ 141876 h 220916"/>
              <a:gd name="connsiteX13" fmla="*/ 299416 w 315080"/>
              <a:gd name="connsiteY13" fmla="*/ 126212 h 220916"/>
              <a:gd name="connsiteX14" fmla="*/ 78860 w 315080"/>
              <a:gd name="connsiteY14" fmla="*/ 63196 h 220916"/>
              <a:gd name="connsiteX15" fmla="*/ 63016 w 315080"/>
              <a:gd name="connsiteY15" fmla="*/ 79040 h 220916"/>
              <a:gd name="connsiteX16" fmla="*/ 78860 w 315080"/>
              <a:gd name="connsiteY16" fmla="*/ 94884 h 220916"/>
              <a:gd name="connsiteX17" fmla="*/ 236400 w 315080"/>
              <a:gd name="connsiteY17" fmla="*/ 94884 h 220916"/>
              <a:gd name="connsiteX18" fmla="*/ 252244 w 315080"/>
              <a:gd name="connsiteY18" fmla="*/ 79040 h 220916"/>
              <a:gd name="connsiteX19" fmla="*/ 236400 w 315080"/>
              <a:gd name="connsiteY19" fmla="*/ 63196 h 220916"/>
              <a:gd name="connsiteX20" fmla="*/ 78860 w 315080"/>
              <a:gd name="connsiteY20" fmla="*/ 63196 h 220916"/>
              <a:gd name="connsiteX21" fmla="*/ 15844 w 315080"/>
              <a:gd name="connsiteY21" fmla="*/ 31688 h 220916"/>
              <a:gd name="connsiteX22" fmla="*/ 299416 w 315080"/>
              <a:gd name="connsiteY22" fmla="*/ 31688 h 220916"/>
              <a:gd name="connsiteX23" fmla="*/ 315080 w 315080"/>
              <a:gd name="connsiteY23" fmla="*/ 15844 h 220916"/>
              <a:gd name="connsiteX24" fmla="*/ 299416 w 315080"/>
              <a:gd name="connsiteY24" fmla="*/ 0 h 220916"/>
              <a:gd name="connsiteX25" fmla="*/ 15844 w 315080"/>
              <a:gd name="connsiteY25" fmla="*/ 0 h 220916"/>
              <a:gd name="connsiteX26" fmla="*/ 0 w 315080"/>
              <a:gd name="connsiteY26" fmla="*/ 15844 h 220916"/>
              <a:gd name="connsiteX27" fmla="*/ 15844 w 315080"/>
              <a:gd name="connsiteY27" fmla="*/ 31688 h 22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5080" h="220916">
                <a:moveTo>
                  <a:pt x="236400" y="189228"/>
                </a:moveTo>
                <a:lnTo>
                  <a:pt x="78860" y="189228"/>
                </a:lnTo>
                <a:cubicBezTo>
                  <a:pt x="70218" y="189228"/>
                  <a:pt x="63016" y="196250"/>
                  <a:pt x="63016" y="205072"/>
                </a:cubicBezTo>
                <a:cubicBezTo>
                  <a:pt x="63016" y="213894"/>
                  <a:pt x="70038" y="220916"/>
                  <a:pt x="78860" y="220916"/>
                </a:cubicBezTo>
                <a:lnTo>
                  <a:pt x="236400" y="220916"/>
                </a:lnTo>
                <a:cubicBezTo>
                  <a:pt x="245042" y="220916"/>
                  <a:pt x="252244" y="213894"/>
                  <a:pt x="252244" y="205072"/>
                </a:cubicBezTo>
                <a:cubicBezTo>
                  <a:pt x="252244" y="196250"/>
                  <a:pt x="245222" y="189228"/>
                  <a:pt x="236400" y="189228"/>
                </a:cubicBezTo>
                <a:moveTo>
                  <a:pt x="299416" y="126212"/>
                </a:moveTo>
                <a:lnTo>
                  <a:pt x="15844" y="126212"/>
                </a:lnTo>
                <a:cubicBezTo>
                  <a:pt x="7202" y="126212"/>
                  <a:pt x="0" y="133234"/>
                  <a:pt x="0" y="141876"/>
                </a:cubicBezTo>
                <a:cubicBezTo>
                  <a:pt x="0" y="150519"/>
                  <a:pt x="7022" y="157720"/>
                  <a:pt x="15844" y="157720"/>
                </a:cubicBezTo>
                <a:lnTo>
                  <a:pt x="299416" y="157720"/>
                </a:lnTo>
                <a:cubicBezTo>
                  <a:pt x="308058" y="157720"/>
                  <a:pt x="315080" y="150698"/>
                  <a:pt x="315080" y="141876"/>
                </a:cubicBezTo>
                <a:cubicBezTo>
                  <a:pt x="315080" y="133054"/>
                  <a:pt x="308058" y="126212"/>
                  <a:pt x="299416" y="126212"/>
                </a:cubicBezTo>
                <a:moveTo>
                  <a:pt x="78860" y="63196"/>
                </a:moveTo>
                <a:cubicBezTo>
                  <a:pt x="70218" y="63196"/>
                  <a:pt x="63016" y="70218"/>
                  <a:pt x="63016" y="79040"/>
                </a:cubicBezTo>
                <a:cubicBezTo>
                  <a:pt x="63016" y="87862"/>
                  <a:pt x="70038" y="94884"/>
                  <a:pt x="78860" y="94884"/>
                </a:cubicBezTo>
                <a:lnTo>
                  <a:pt x="236400" y="94884"/>
                </a:lnTo>
                <a:cubicBezTo>
                  <a:pt x="245042" y="94884"/>
                  <a:pt x="252244" y="87862"/>
                  <a:pt x="252244" y="79040"/>
                </a:cubicBezTo>
                <a:cubicBezTo>
                  <a:pt x="252244" y="70218"/>
                  <a:pt x="245222" y="63196"/>
                  <a:pt x="236400" y="63196"/>
                </a:cubicBezTo>
                <a:lnTo>
                  <a:pt x="78860" y="63196"/>
                </a:lnTo>
                <a:close/>
                <a:moveTo>
                  <a:pt x="15844" y="31688"/>
                </a:moveTo>
                <a:lnTo>
                  <a:pt x="299416" y="31688"/>
                </a:lnTo>
                <a:cubicBezTo>
                  <a:pt x="308058" y="31688"/>
                  <a:pt x="315080" y="24666"/>
                  <a:pt x="315080" y="15844"/>
                </a:cubicBezTo>
                <a:cubicBezTo>
                  <a:pt x="315080" y="7022"/>
                  <a:pt x="308058" y="0"/>
                  <a:pt x="299416" y="0"/>
                </a:cubicBezTo>
                <a:lnTo>
                  <a:pt x="15844" y="0"/>
                </a:lnTo>
                <a:cubicBezTo>
                  <a:pt x="7202" y="0"/>
                  <a:pt x="0" y="7022"/>
                  <a:pt x="0" y="15844"/>
                </a:cubicBezTo>
                <a:cubicBezTo>
                  <a:pt x="0" y="24666"/>
                  <a:pt x="7022" y="31688"/>
                  <a:pt x="15844" y="31688"/>
                </a:cubicBezTo>
              </a:path>
            </a:pathLst>
          </a:custGeom>
          <a:solidFill>
            <a:srgbClr val="D9291C"/>
          </a:solidFill>
          <a:ln w="17992"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C93E21D2-996A-C221-094E-C292D3395F99}"/>
              </a:ext>
            </a:extLst>
          </p:cNvPr>
          <p:cNvSpPr/>
          <p:nvPr/>
        </p:nvSpPr>
        <p:spPr>
          <a:xfrm>
            <a:off x="11459922" y="6073511"/>
            <a:ext cx="314899" cy="283572"/>
          </a:xfrm>
          <a:custGeom>
            <a:avLst/>
            <a:gdLst>
              <a:gd name="connsiteX0" fmla="*/ 267728 w 314899"/>
              <a:gd name="connsiteY0" fmla="*/ 0 h 283572"/>
              <a:gd name="connsiteX1" fmla="*/ 47172 w 314899"/>
              <a:gd name="connsiteY1" fmla="*/ 0 h 283572"/>
              <a:gd name="connsiteX2" fmla="*/ 0 w 314899"/>
              <a:gd name="connsiteY2" fmla="*/ 47172 h 283572"/>
              <a:gd name="connsiteX3" fmla="*/ 0 w 314899"/>
              <a:gd name="connsiteY3" fmla="*/ 188868 h 283572"/>
              <a:gd name="connsiteX4" fmla="*/ 47172 w 314899"/>
              <a:gd name="connsiteY4" fmla="*/ 236040 h 283572"/>
              <a:gd name="connsiteX5" fmla="*/ 60496 w 314899"/>
              <a:gd name="connsiteY5" fmla="*/ 236040 h 283572"/>
              <a:gd name="connsiteX6" fmla="*/ 76339 w 314899"/>
              <a:gd name="connsiteY6" fmla="*/ 220196 h 283572"/>
              <a:gd name="connsiteX7" fmla="*/ 60496 w 314899"/>
              <a:gd name="connsiteY7" fmla="*/ 204352 h 283572"/>
              <a:gd name="connsiteX8" fmla="*/ 47172 w 314899"/>
              <a:gd name="connsiteY8" fmla="*/ 204352 h 283572"/>
              <a:gd name="connsiteX9" fmla="*/ 31328 w 314899"/>
              <a:gd name="connsiteY9" fmla="*/ 188508 h 283572"/>
              <a:gd name="connsiteX10" fmla="*/ 31328 w 314899"/>
              <a:gd name="connsiteY10" fmla="*/ 46812 h 283572"/>
              <a:gd name="connsiteX11" fmla="*/ 47172 w 314899"/>
              <a:gd name="connsiteY11" fmla="*/ 30968 h 283572"/>
              <a:gd name="connsiteX12" fmla="*/ 267728 w 314899"/>
              <a:gd name="connsiteY12" fmla="*/ 30968 h 283572"/>
              <a:gd name="connsiteX13" fmla="*/ 283572 w 314899"/>
              <a:gd name="connsiteY13" fmla="*/ 46812 h 283572"/>
              <a:gd name="connsiteX14" fmla="*/ 283572 w 314899"/>
              <a:gd name="connsiteY14" fmla="*/ 188508 h 283572"/>
              <a:gd name="connsiteX15" fmla="*/ 267728 w 314899"/>
              <a:gd name="connsiteY15" fmla="*/ 204352 h 283572"/>
              <a:gd name="connsiteX16" fmla="*/ 254405 w 314899"/>
              <a:gd name="connsiteY16" fmla="*/ 204352 h 283572"/>
              <a:gd name="connsiteX17" fmla="*/ 238561 w 314899"/>
              <a:gd name="connsiteY17" fmla="*/ 220196 h 283572"/>
              <a:gd name="connsiteX18" fmla="*/ 254405 w 314899"/>
              <a:gd name="connsiteY18" fmla="*/ 236040 h 283572"/>
              <a:gd name="connsiteX19" fmla="*/ 267728 w 314899"/>
              <a:gd name="connsiteY19" fmla="*/ 236040 h 283572"/>
              <a:gd name="connsiteX20" fmla="*/ 314900 w 314899"/>
              <a:gd name="connsiteY20" fmla="*/ 188868 h 283572"/>
              <a:gd name="connsiteX21" fmla="*/ 314900 w 314899"/>
              <a:gd name="connsiteY21" fmla="*/ 47172 h 283572"/>
              <a:gd name="connsiteX22" fmla="*/ 267728 w 314899"/>
              <a:gd name="connsiteY22" fmla="*/ 0 h 283572"/>
              <a:gd name="connsiteX23" fmla="*/ 123872 w 314899"/>
              <a:gd name="connsiteY23" fmla="*/ 252064 h 283572"/>
              <a:gd name="connsiteX24" fmla="*/ 157360 w 314899"/>
              <a:gd name="connsiteY24" fmla="*/ 201651 h 283572"/>
              <a:gd name="connsiteX25" fmla="*/ 190849 w 314899"/>
              <a:gd name="connsiteY25" fmla="*/ 252064 h 283572"/>
              <a:gd name="connsiteX26" fmla="*/ 123691 w 314899"/>
              <a:gd name="connsiteY26" fmla="*/ 252064 h 283572"/>
              <a:gd name="connsiteX27" fmla="*/ 170504 w 314899"/>
              <a:gd name="connsiteY27" fmla="*/ 164562 h 283572"/>
              <a:gd name="connsiteX28" fmla="*/ 148718 w 314899"/>
              <a:gd name="connsiteY28" fmla="*/ 160241 h 283572"/>
              <a:gd name="connsiteX29" fmla="*/ 144397 w 314899"/>
              <a:gd name="connsiteY29" fmla="*/ 164562 h 283572"/>
              <a:gd name="connsiteX30" fmla="*/ 81381 w 314899"/>
              <a:gd name="connsiteY30" fmla="*/ 259086 h 283572"/>
              <a:gd name="connsiteX31" fmla="*/ 81381 w 314899"/>
              <a:gd name="connsiteY31" fmla="*/ 274930 h 283572"/>
              <a:gd name="connsiteX32" fmla="*/ 94524 w 314899"/>
              <a:gd name="connsiteY32" fmla="*/ 283572 h 283572"/>
              <a:gd name="connsiteX33" fmla="*/ 220556 w 314899"/>
              <a:gd name="connsiteY33" fmla="*/ 283572 h 283572"/>
              <a:gd name="connsiteX34" fmla="*/ 234420 w 314899"/>
              <a:gd name="connsiteY34" fmla="*/ 275290 h 283572"/>
              <a:gd name="connsiteX35" fmla="*/ 233700 w 314899"/>
              <a:gd name="connsiteY35" fmla="*/ 259446 h 283572"/>
              <a:gd name="connsiteX36" fmla="*/ 170684 w 314899"/>
              <a:gd name="connsiteY36" fmla="*/ 164562 h 28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4899" h="283572">
                <a:moveTo>
                  <a:pt x="267728" y="0"/>
                </a:moveTo>
                <a:lnTo>
                  <a:pt x="47172" y="0"/>
                </a:lnTo>
                <a:cubicBezTo>
                  <a:pt x="21066" y="0"/>
                  <a:pt x="0" y="21065"/>
                  <a:pt x="0" y="47172"/>
                </a:cubicBezTo>
                <a:lnTo>
                  <a:pt x="0" y="188868"/>
                </a:lnTo>
                <a:cubicBezTo>
                  <a:pt x="0" y="214975"/>
                  <a:pt x="21066" y="236040"/>
                  <a:pt x="47172" y="236040"/>
                </a:cubicBezTo>
                <a:lnTo>
                  <a:pt x="60496" y="236040"/>
                </a:lnTo>
                <a:cubicBezTo>
                  <a:pt x="69138" y="236040"/>
                  <a:pt x="76339" y="229018"/>
                  <a:pt x="76339" y="220196"/>
                </a:cubicBezTo>
                <a:cubicBezTo>
                  <a:pt x="76339" y="211374"/>
                  <a:pt x="69318" y="204352"/>
                  <a:pt x="60496" y="204352"/>
                </a:cubicBezTo>
                <a:lnTo>
                  <a:pt x="47172" y="204352"/>
                </a:lnTo>
                <a:cubicBezTo>
                  <a:pt x="38530" y="204352"/>
                  <a:pt x="31328" y="197330"/>
                  <a:pt x="31328" y="188508"/>
                </a:cubicBezTo>
                <a:lnTo>
                  <a:pt x="31328" y="46812"/>
                </a:lnTo>
                <a:cubicBezTo>
                  <a:pt x="31328" y="38170"/>
                  <a:pt x="38350" y="30968"/>
                  <a:pt x="47172" y="30968"/>
                </a:cubicBezTo>
                <a:lnTo>
                  <a:pt x="267728" y="30968"/>
                </a:lnTo>
                <a:cubicBezTo>
                  <a:pt x="276371" y="30968"/>
                  <a:pt x="283572" y="37989"/>
                  <a:pt x="283572" y="46812"/>
                </a:cubicBezTo>
                <a:lnTo>
                  <a:pt x="283572" y="188508"/>
                </a:lnTo>
                <a:cubicBezTo>
                  <a:pt x="283572" y="197150"/>
                  <a:pt x="276551" y="204352"/>
                  <a:pt x="267728" y="204352"/>
                </a:cubicBezTo>
                <a:lnTo>
                  <a:pt x="254405" y="204352"/>
                </a:lnTo>
                <a:cubicBezTo>
                  <a:pt x="245763" y="204352"/>
                  <a:pt x="238561" y="211374"/>
                  <a:pt x="238561" y="220196"/>
                </a:cubicBezTo>
                <a:cubicBezTo>
                  <a:pt x="238561" y="229018"/>
                  <a:pt x="245583" y="236040"/>
                  <a:pt x="254405" y="236040"/>
                </a:cubicBezTo>
                <a:lnTo>
                  <a:pt x="267728" y="236040"/>
                </a:lnTo>
                <a:cubicBezTo>
                  <a:pt x="293835" y="236040"/>
                  <a:pt x="314900" y="214975"/>
                  <a:pt x="314900" y="188868"/>
                </a:cubicBezTo>
                <a:lnTo>
                  <a:pt x="314900" y="47172"/>
                </a:lnTo>
                <a:cubicBezTo>
                  <a:pt x="314900" y="21065"/>
                  <a:pt x="293835" y="0"/>
                  <a:pt x="267728" y="0"/>
                </a:cubicBezTo>
                <a:moveTo>
                  <a:pt x="123872" y="252064"/>
                </a:moveTo>
                <a:lnTo>
                  <a:pt x="157360" y="201651"/>
                </a:lnTo>
                <a:lnTo>
                  <a:pt x="190849" y="252064"/>
                </a:lnTo>
                <a:lnTo>
                  <a:pt x="123691" y="252064"/>
                </a:lnTo>
                <a:close/>
                <a:moveTo>
                  <a:pt x="170504" y="164562"/>
                </a:moveTo>
                <a:cubicBezTo>
                  <a:pt x="165642" y="157360"/>
                  <a:pt x="155920" y="155380"/>
                  <a:pt x="148718" y="160241"/>
                </a:cubicBezTo>
                <a:cubicBezTo>
                  <a:pt x="147098" y="161321"/>
                  <a:pt x="145657" y="162762"/>
                  <a:pt x="144397" y="164562"/>
                </a:cubicBezTo>
                <a:lnTo>
                  <a:pt x="81381" y="259086"/>
                </a:lnTo>
                <a:cubicBezTo>
                  <a:pt x="78501" y="263947"/>
                  <a:pt x="78501" y="269888"/>
                  <a:pt x="81381" y="274930"/>
                </a:cubicBezTo>
                <a:cubicBezTo>
                  <a:pt x="83902" y="279971"/>
                  <a:pt x="88943" y="283212"/>
                  <a:pt x="94524" y="283572"/>
                </a:cubicBezTo>
                <a:lnTo>
                  <a:pt x="220556" y="283572"/>
                </a:lnTo>
                <a:cubicBezTo>
                  <a:pt x="226318" y="283572"/>
                  <a:pt x="231719" y="280331"/>
                  <a:pt x="234420" y="275290"/>
                </a:cubicBezTo>
                <a:cubicBezTo>
                  <a:pt x="236941" y="270249"/>
                  <a:pt x="236761" y="264307"/>
                  <a:pt x="233700" y="259446"/>
                </a:cubicBezTo>
                <a:lnTo>
                  <a:pt x="170684" y="164562"/>
                </a:lnTo>
                <a:close/>
              </a:path>
            </a:pathLst>
          </a:custGeom>
          <a:solidFill>
            <a:srgbClr val="D9291C"/>
          </a:solidFill>
          <a:ln w="17992" cap="flat">
            <a:no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DD7DDEA5-8BF1-917E-E5E0-D7C462AAFC78}"/>
              </a:ext>
            </a:extLst>
          </p:cNvPr>
          <p:cNvSpPr/>
          <p:nvPr/>
        </p:nvSpPr>
        <p:spPr>
          <a:xfrm>
            <a:off x="8700460" y="476168"/>
            <a:ext cx="316142" cy="316142"/>
          </a:xfrm>
          <a:custGeom>
            <a:avLst/>
            <a:gdLst>
              <a:gd name="connsiteX0" fmla="*/ 193811 w 316142"/>
              <a:gd name="connsiteY0" fmla="*/ 284914 h 316142"/>
              <a:gd name="connsiteX1" fmla="*/ 118551 w 316142"/>
              <a:gd name="connsiteY1" fmla="*/ 245123 h 316142"/>
              <a:gd name="connsiteX2" fmla="*/ 122512 w 316142"/>
              <a:gd name="connsiteY2" fmla="*/ 245123 h 316142"/>
              <a:gd name="connsiteX3" fmla="*/ 245304 w 316142"/>
              <a:gd name="connsiteY3" fmla="*/ 122332 h 316142"/>
              <a:gd name="connsiteX4" fmla="*/ 245304 w 316142"/>
              <a:gd name="connsiteY4" fmla="*/ 118371 h 316142"/>
              <a:gd name="connsiteX5" fmla="*/ 269249 w 316142"/>
              <a:gd name="connsiteY5" fmla="*/ 245123 h 316142"/>
              <a:gd name="connsiteX6" fmla="*/ 193811 w 316142"/>
              <a:gd name="connsiteY6" fmla="*/ 284914 h 316142"/>
              <a:gd name="connsiteX7" fmla="*/ 103608 w 316142"/>
              <a:gd name="connsiteY7" fmla="*/ 211275 h 316142"/>
              <a:gd name="connsiteX8" fmla="*/ 101807 w 316142"/>
              <a:gd name="connsiteY8" fmla="*/ 193270 h 316142"/>
              <a:gd name="connsiteX9" fmla="*/ 104328 w 316142"/>
              <a:gd name="connsiteY9" fmla="*/ 172025 h 316142"/>
              <a:gd name="connsiteX10" fmla="*/ 142857 w 316142"/>
              <a:gd name="connsiteY10" fmla="*/ 210555 h 316142"/>
              <a:gd name="connsiteX11" fmla="*/ 121612 w 316142"/>
              <a:gd name="connsiteY11" fmla="*/ 213075 h 316142"/>
              <a:gd name="connsiteX12" fmla="*/ 104328 w 316142"/>
              <a:gd name="connsiteY12" fmla="*/ 211995 h 316142"/>
              <a:gd name="connsiteX13" fmla="*/ 103608 w 316142"/>
              <a:gd name="connsiteY13" fmla="*/ 211455 h 316142"/>
              <a:gd name="connsiteX14" fmla="*/ 70299 w 316142"/>
              <a:gd name="connsiteY14" fmla="*/ 197051 h 316142"/>
              <a:gd name="connsiteX15" fmla="*/ 47253 w 316142"/>
              <a:gd name="connsiteY15" fmla="*/ 70299 h 316142"/>
              <a:gd name="connsiteX16" fmla="*/ 174006 w 316142"/>
              <a:gd name="connsiteY16" fmla="*/ 47253 h 316142"/>
              <a:gd name="connsiteX17" fmla="*/ 197051 w 316142"/>
              <a:gd name="connsiteY17" fmla="*/ 70299 h 316142"/>
              <a:gd name="connsiteX18" fmla="*/ 193090 w 316142"/>
              <a:gd name="connsiteY18" fmla="*/ 70299 h 316142"/>
              <a:gd name="connsiteX19" fmla="*/ 70839 w 316142"/>
              <a:gd name="connsiteY19" fmla="*/ 193810 h 316142"/>
              <a:gd name="connsiteX20" fmla="*/ 70839 w 316142"/>
              <a:gd name="connsiteY20" fmla="*/ 197771 h 316142"/>
              <a:gd name="connsiteX21" fmla="*/ 70119 w 316142"/>
              <a:gd name="connsiteY21" fmla="*/ 197051 h 316142"/>
              <a:gd name="connsiteX22" fmla="*/ 197051 w 316142"/>
              <a:gd name="connsiteY22" fmla="*/ 174005 h 316142"/>
              <a:gd name="connsiteX23" fmla="*/ 173825 w 316142"/>
              <a:gd name="connsiteY23" fmla="*/ 197231 h 316142"/>
              <a:gd name="connsiteX24" fmla="*/ 118912 w 316142"/>
              <a:gd name="connsiteY24" fmla="*/ 142317 h 316142"/>
              <a:gd name="connsiteX25" fmla="*/ 142137 w 316142"/>
              <a:gd name="connsiteY25" fmla="*/ 119271 h 316142"/>
              <a:gd name="connsiteX26" fmla="*/ 197051 w 316142"/>
              <a:gd name="connsiteY26" fmla="*/ 174185 h 316142"/>
              <a:gd name="connsiteX27" fmla="*/ 211995 w 316142"/>
              <a:gd name="connsiteY27" fmla="*/ 104148 h 316142"/>
              <a:gd name="connsiteX28" fmla="*/ 213796 w 316142"/>
              <a:gd name="connsiteY28" fmla="*/ 122152 h 316142"/>
              <a:gd name="connsiteX29" fmla="*/ 211275 w 316142"/>
              <a:gd name="connsiteY29" fmla="*/ 143398 h 316142"/>
              <a:gd name="connsiteX30" fmla="*/ 172565 w 316142"/>
              <a:gd name="connsiteY30" fmla="*/ 105048 h 316142"/>
              <a:gd name="connsiteX31" fmla="*/ 193811 w 316142"/>
              <a:gd name="connsiteY31" fmla="*/ 102527 h 316142"/>
              <a:gd name="connsiteX32" fmla="*/ 211815 w 316142"/>
              <a:gd name="connsiteY32" fmla="*/ 104328 h 316142"/>
              <a:gd name="connsiteX33" fmla="*/ 211815 w 316142"/>
              <a:gd name="connsiteY33" fmla="*/ 104328 h 316142"/>
              <a:gd name="connsiteX34" fmla="*/ 237382 w 316142"/>
              <a:gd name="connsiteY34" fmla="*/ 78761 h 316142"/>
              <a:gd name="connsiteX35" fmla="*/ 78761 w 316142"/>
              <a:gd name="connsiteY35" fmla="*/ 8183 h 316142"/>
              <a:gd name="connsiteX36" fmla="*/ 8183 w 316142"/>
              <a:gd name="connsiteY36" fmla="*/ 166804 h 316142"/>
              <a:gd name="connsiteX37" fmla="*/ 78761 w 316142"/>
              <a:gd name="connsiteY37" fmla="*/ 237381 h 316142"/>
              <a:gd name="connsiteX38" fmla="*/ 237382 w 316142"/>
              <a:gd name="connsiteY38" fmla="*/ 307959 h 316142"/>
              <a:gd name="connsiteX39" fmla="*/ 307960 w 316142"/>
              <a:gd name="connsiteY39" fmla="*/ 149519 h 316142"/>
              <a:gd name="connsiteX40" fmla="*/ 237382 w 316142"/>
              <a:gd name="connsiteY40" fmla="*/ 78941 h 31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16142" h="316142">
                <a:moveTo>
                  <a:pt x="193811" y="284914"/>
                </a:moveTo>
                <a:cubicBezTo>
                  <a:pt x="163743" y="284914"/>
                  <a:pt x="135476" y="269970"/>
                  <a:pt x="118551" y="245123"/>
                </a:cubicBezTo>
                <a:lnTo>
                  <a:pt x="122512" y="245123"/>
                </a:lnTo>
                <a:cubicBezTo>
                  <a:pt x="190210" y="245123"/>
                  <a:pt x="245304" y="190210"/>
                  <a:pt x="245304" y="122332"/>
                </a:cubicBezTo>
                <a:lnTo>
                  <a:pt x="245304" y="118371"/>
                </a:lnTo>
                <a:cubicBezTo>
                  <a:pt x="286894" y="146818"/>
                  <a:pt x="297697" y="203533"/>
                  <a:pt x="269249" y="245123"/>
                </a:cubicBezTo>
                <a:cubicBezTo>
                  <a:pt x="252145" y="270150"/>
                  <a:pt x="223878" y="284914"/>
                  <a:pt x="193811" y="284914"/>
                </a:cubicBezTo>
                <a:moveTo>
                  <a:pt x="103608" y="211275"/>
                </a:moveTo>
                <a:cubicBezTo>
                  <a:pt x="102527" y="205333"/>
                  <a:pt x="101807" y="199212"/>
                  <a:pt x="101807" y="193270"/>
                </a:cubicBezTo>
                <a:cubicBezTo>
                  <a:pt x="101807" y="186068"/>
                  <a:pt x="102707" y="179047"/>
                  <a:pt x="104328" y="172025"/>
                </a:cubicBezTo>
                <a:lnTo>
                  <a:pt x="142857" y="210555"/>
                </a:lnTo>
                <a:cubicBezTo>
                  <a:pt x="135836" y="212175"/>
                  <a:pt x="128814" y="213075"/>
                  <a:pt x="121612" y="213075"/>
                </a:cubicBezTo>
                <a:cubicBezTo>
                  <a:pt x="115851" y="213075"/>
                  <a:pt x="110089" y="212895"/>
                  <a:pt x="104328" y="211995"/>
                </a:cubicBezTo>
                <a:lnTo>
                  <a:pt x="103608" y="211455"/>
                </a:lnTo>
                <a:close/>
                <a:moveTo>
                  <a:pt x="70299" y="197051"/>
                </a:moveTo>
                <a:cubicBezTo>
                  <a:pt x="28889" y="168424"/>
                  <a:pt x="18626" y="111710"/>
                  <a:pt x="47253" y="70299"/>
                </a:cubicBezTo>
                <a:cubicBezTo>
                  <a:pt x="75880" y="28889"/>
                  <a:pt x="132595" y="18626"/>
                  <a:pt x="174006" y="47253"/>
                </a:cubicBezTo>
                <a:cubicBezTo>
                  <a:pt x="183008" y="53555"/>
                  <a:pt x="190930" y="61297"/>
                  <a:pt x="197051" y="70299"/>
                </a:cubicBezTo>
                <a:lnTo>
                  <a:pt x="193090" y="70299"/>
                </a:lnTo>
                <a:cubicBezTo>
                  <a:pt x="125213" y="70659"/>
                  <a:pt x="70659" y="125933"/>
                  <a:pt x="70839" y="193810"/>
                </a:cubicBezTo>
                <a:cubicBezTo>
                  <a:pt x="70839" y="195071"/>
                  <a:pt x="70839" y="196511"/>
                  <a:pt x="70839" y="197771"/>
                </a:cubicBezTo>
                <a:lnTo>
                  <a:pt x="70119" y="197051"/>
                </a:lnTo>
                <a:close/>
                <a:moveTo>
                  <a:pt x="197051" y="174005"/>
                </a:moveTo>
                <a:cubicBezTo>
                  <a:pt x="190750" y="183008"/>
                  <a:pt x="182828" y="190750"/>
                  <a:pt x="173825" y="197231"/>
                </a:cubicBezTo>
                <a:lnTo>
                  <a:pt x="118912" y="142317"/>
                </a:lnTo>
                <a:cubicBezTo>
                  <a:pt x="125213" y="133315"/>
                  <a:pt x="133135" y="125573"/>
                  <a:pt x="142137" y="119271"/>
                </a:cubicBezTo>
                <a:lnTo>
                  <a:pt x="197051" y="174185"/>
                </a:lnTo>
                <a:close/>
                <a:moveTo>
                  <a:pt x="211995" y="104148"/>
                </a:moveTo>
                <a:cubicBezTo>
                  <a:pt x="213075" y="110089"/>
                  <a:pt x="213796" y="116211"/>
                  <a:pt x="213796" y="122152"/>
                </a:cubicBezTo>
                <a:cubicBezTo>
                  <a:pt x="213796" y="129354"/>
                  <a:pt x="212896" y="136376"/>
                  <a:pt x="211275" y="143398"/>
                </a:cubicBezTo>
                <a:lnTo>
                  <a:pt x="172565" y="105048"/>
                </a:lnTo>
                <a:cubicBezTo>
                  <a:pt x="179587" y="103427"/>
                  <a:pt x="186608" y="102527"/>
                  <a:pt x="193811" y="102527"/>
                </a:cubicBezTo>
                <a:cubicBezTo>
                  <a:pt x="199932" y="102527"/>
                  <a:pt x="205874" y="103067"/>
                  <a:pt x="211815" y="104328"/>
                </a:cubicBezTo>
                <a:lnTo>
                  <a:pt x="211815" y="104328"/>
                </a:lnTo>
                <a:close/>
                <a:moveTo>
                  <a:pt x="237382" y="78761"/>
                </a:moveTo>
                <a:cubicBezTo>
                  <a:pt x="213075" y="15565"/>
                  <a:pt x="142137" y="-16123"/>
                  <a:pt x="78761" y="8183"/>
                </a:cubicBezTo>
                <a:cubicBezTo>
                  <a:pt x="15565" y="32489"/>
                  <a:pt x="-16123" y="103427"/>
                  <a:pt x="8183" y="166804"/>
                </a:cubicBezTo>
                <a:cubicBezTo>
                  <a:pt x="20606" y="199212"/>
                  <a:pt x="46353" y="224958"/>
                  <a:pt x="78761" y="237381"/>
                </a:cubicBezTo>
                <a:cubicBezTo>
                  <a:pt x="103068" y="300578"/>
                  <a:pt x="174006" y="332266"/>
                  <a:pt x="237382" y="307959"/>
                </a:cubicBezTo>
                <a:cubicBezTo>
                  <a:pt x="300578" y="283653"/>
                  <a:pt x="332265" y="212715"/>
                  <a:pt x="307960" y="149519"/>
                </a:cubicBezTo>
                <a:cubicBezTo>
                  <a:pt x="295536" y="117111"/>
                  <a:pt x="269790" y="91364"/>
                  <a:pt x="237382" y="78941"/>
                </a:cubicBezTo>
              </a:path>
            </a:pathLst>
          </a:custGeom>
          <a:solidFill>
            <a:srgbClr val="D9291C"/>
          </a:solidFill>
          <a:ln w="17992"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95BE696A-BEC5-D582-00E2-7FC12FA9A4A3}"/>
              </a:ext>
            </a:extLst>
          </p:cNvPr>
          <p:cNvSpPr/>
          <p:nvPr/>
        </p:nvSpPr>
        <p:spPr>
          <a:xfrm>
            <a:off x="424559" y="476430"/>
            <a:ext cx="315620" cy="315620"/>
          </a:xfrm>
          <a:custGeom>
            <a:avLst/>
            <a:gdLst>
              <a:gd name="connsiteX0" fmla="*/ 295275 w 315620"/>
              <a:gd name="connsiteY0" fmla="*/ 114869 h 315620"/>
              <a:gd name="connsiteX1" fmla="*/ 284112 w 315620"/>
              <a:gd name="connsiteY1" fmla="*/ 131793 h 315620"/>
              <a:gd name="connsiteX2" fmla="*/ 284112 w 315620"/>
              <a:gd name="connsiteY2" fmla="*/ 131793 h 315620"/>
              <a:gd name="connsiteX3" fmla="*/ 183827 w 315620"/>
              <a:gd name="connsiteY3" fmla="*/ 284112 h 315620"/>
              <a:gd name="connsiteX4" fmla="*/ 31508 w 315620"/>
              <a:gd name="connsiteY4" fmla="*/ 183827 h 315620"/>
              <a:gd name="connsiteX5" fmla="*/ 131793 w 315620"/>
              <a:gd name="connsiteY5" fmla="*/ 31508 h 315620"/>
              <a:gd name="connsiteX6" fmla="*/ 183827 w 315620"/>
              <a:gd name="connsiteY6" fmla="*/ 31508 h 315620"/>
              <a:gd name="connsiteX7" fmla="*/ 200931 w 315620"/>
              <a:gd name="connsiteY7" fmla="*/ 19985 h 315620"/>
              <a:gd name="connsiteX8" fmla="*/ 189408 w 315620"/>
              <a:gd name="connsiteY8" fmla="*/ 2881 h 315620"/>
              <a:gd name="connsiteX9" fmla="*/ 157540 w 315620"/>
              <a:gd name="connsiteY9" fmla="*/ 360 h 315620"/>
              <a:gd name="connsiteX10" fmla="*/ 0 w 315620"/>
              <a:gd name="connsiteY10" fmla="*/ 157900 h 315620"/>
              <a:gd name="connsiteX11" fmla="*/ 157720 w 315620"/>
              <a:gd name="connsiteY11" fmla="*/ 315620 h 315620"/>
              <a:gd name="connsiteX12" fmla="*/ 315440 w 315620"/>
              <a:gd name="connsiteY12" fmla="*/ 157900 h 315620"/>
              <a:gd name="connsiteX13" fmla="*/ 312199 w 315620"/>
              <a:gd name="connsiteY13" fmla="*/ 126392 h 315620"/>
              <a:gd name="connsiteX14" fmla="*/ 295455 w 315620"/>
              <a:gd name="connsiteY14" fmla="*/ 114869 h 315620"/>
              <a:gd name="connsiteX15" fmla="*/ 295275 w 315620"/>
              <a:gd name="connsiteY15" fmla="*/ 114869 h 315620"/>
              <a:gd name="connsiteX16" fmla="*/ 179146 w 315620"/>
              <a:gd name="connsiteY16" fmla="*/ 200931 h 315620"/>
              <a:gd name="connsiteX17" fmla="*/ 164742 w 315620"/>
              <a:gd name="connsiteY17" fmla="*/ 215335 h 315620"/>
              <a:gd name="connsiteX18" fmla="*/ 150338 w 315620"/>
              <a:gd name="connsiteY18" fmla="*/ 215335 h 315620"/>
              <a:gd name="connsiteX19" fmla="*/ 135935 w 315620"/>
              <a:gd name="connsiteY19" fmla="*/ 200931 h 315620"/>
              <a:gd name="connsiteX20" fmla="*/ 135935 w 315620"/>
              <a:gd name="connsiteY20" fmla="*/ 114869 h 315620"/>
              <a:gd name="connsiteX21" fmla="*/ 150338 w 315620"/>
              <a:gd name="connsiteY21" fmla="*/ 100466 h 315620"/>
              <a:gd name="connsiteX22" fmla="*/ 164742 w 315620"/>
              <a:gd name="connsiteY22" fmla="*/ 100466 h 315620"/>
              <a:gd name="connsiteX23" fmla="*/ 179146 w 315620"/>
              <a:gd name="connsiteY23" fmla="*/ 114869 h 315620"/>
              <a:gd name="connsiteX24" fmla="*/ 179146 w 315620"/>
              <a:gd name="connsiteY24" fmla="*/ 200931 h 315620"/>
              <a:gd name="connsiteX25" fmla="*/ 164742 w 315620"/>
              <a:gd name="connsiteY25" fmla="*/ 71838 h 315620"/>
              <a:gd name="connsiteX26" fmla="*/ 150338 w 315620"/>
              <a:gd name="connsiteY26" fmla="*/ 71838 h 315620"/>
              <a:gd name="connsiteX27" fmla="*/ 107307 w 315620"/>
              <a:gd name="connsiteY27" fmla="*/ 114869 h 315620"/>
              <a:gd name="connsiteX28" fmla="*/ 107307 w 315620"/>
              <a:gd name="connsiteY28" fmla="*/ 200931 h 315620"/>
              <a:gd name="connsiteX29" fmla="*/ 150338 w 315620"/>
              <a:gd name="connsiteY29" fmla="*/ 243962 h 315620"/>
              <a:gd name="connsiteX30" fmla="*/ 164742 w 315620"/>
              <a:gd name="connsiteY30" fmla="*/ 243962 h 315620"/>
              <a:gd name="connsiteX31" fmla="*/ 207773 w 315620"/>
              <a:gd name="connsiteY31" fmla="*/ 200931 h 315620"/>
              <a:gd name="connsiteX32" fmla="*/ 207773 w 315620"/>
              <a:gd name="connsiteY32" fmla="*/ 114869 h 315620"/>
              <a:gd name="connsiteX33" fmla="*/ 164742 w 315620"/>
              <a:gd name="connsiteY33" fmla="*/ 71838 h 315620"/>
              <a:gd name="connsiteX34" fmla="*/ 243602 w 315620"/>
              <a:gd name="connsiteY34" fmla="*/ 57615 h 315620"/>
              <a:gd name="connsiteX35" fmla="*/ 258006 w 315620"/>
              <a:gd name="connsiteY35" fmla="*/ 57615 h 315620"/>
              <a:gd name="connsiteX36" fmla="*/ 258006 w 315620"/>
              <a:gd name="connsiteY36" fmla="*/ 72018 h 315620"/>
              <a:gd name="connsiteX37" fmla="*/ 272409 w 315620"/>
              <a:gd name="connsiteY37" fmla="*/ 86422 h 315620"/>
              <a:gd name="connsiteX38" fmla="*/ 286813 w 315620"/>
              <a:gd name="connsiteY38" fmla="*/ 72018 h 315620"/>
              <a:gd name="connsiteX39" fmla="*/ 286813 w 315620"/>
              <a:gd name="connsiteY39" fmla="*/ 57615 h 315620"/>
              <a:gd name="connsiteX40" fmla="*/ 301217 w 315620"/>
              <a:gd name="connsiteY40" fmla="*/ 57615 h 315620"/>
              <a:gd name="connsiteX41" fmla="*/ 315620 w 315620"/>
              <a:gd name="connsiteY41" fmla="*/ 43211 h 315620"/>
              <a:gd name="connsiteX42" fmla="*/ 301217 w 315620"/>
              <a:gd name="connsiteY42" fmla="*/ 28807 h 315620"/>
              <a:gd name="connsiteX43" fmla="*/ 286813 w 315620"/>
              <a:gd name="connsiteY43" fmla="*/ 28807 h 315620"/>
              <a:gd name="connsiteX44" fmla="*/ 286813 w 315620"/>
              <a:gd name="connsiteY44" fmla="*/ 14404 h 315620"/>
              <a:gd name="connsiteX45" fmla="*/ 272409 w 315620"/>
              <a:gd name="connsiteY45" fmla="*/ 0 h 315620"/>
              <a:gd name="connsiteX46" fmla="*/ 258006 w 315620"/>
              <a:gd name="connsiteY46" fmla="*/ 14404 h 315620"/>
              <a:gd name="connsiteX47" fmla="*/ 258006 w 315620"/>
              <a:gd name="connsiteY47" fmla="*/ 28807 h 315620"/>
              <a:gd name="connsiteX48" fmla="*/ 243602 w 315620"/>
              <a:gd name="connsiteY48" fmla="*/ 28807 h 315620"/>
              <a:gd name="connsiteX49" fmla="*/ 229198 w 315620"/>
              <a:gd name="connsiteY49" fmla="*/ 43211 h 315620"/>
              <a:gd name="connsiteX50" fmla="*/ 243602 w 315620"/>
              <a:gd name="connsiteY50" fmla="*/ 57615 h 31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15620" h="315620">
                <a:moveTo>
                  <a:pt x="295275" y="114869"/>
                </a:moveTo>
                <a:cubicBezTo>
                  <a:pt x="287533" y="116490"/>
                  <a:pt x="282492" y="124052"/>
                  <a:pt x="284112" y="131793"/>
                </a:cubicBezTo>
                <a:lnTo>
                  <a:pt x="284112" y="131793"/>
                </a:lnTo>
                <a:cubicBezTo>
                  <a:pt x="298516" y="201651"/>
                  <a:pt x="253504" y="269889"/>
                  <a:pt x="183827" y="284112"/>
                </a:cubicBezTo>
                <a:cubicBezTo>
                  <a:pt x="113969" y="298516"/>
                  <a:pt x="45912" y="253504"/>
                  <a:pt x="31508" y="183827"/>
                </a:cubicBezTo>
                <a:cubicBezTo>
                  <a:pt x="17104" y="113969"/>
                  <a:pt x="61936" y="45912"/>
                  <a:pt x="131793" y="31508"/>
                </a:cubicBezTo>
                <a:cubicBezTo>
                  <a:pt x="148898" y="27907"/>
                  <a:pt x="166722" y="27907"/>
                  <a:pt x="183827" y="31508"/>
                </a:cubicBezTo>
                <a:cubicBezTo>
                  <a:pt x="191749" y="33128"/>
                  <a:pt x="199491" y="27907"/>
                  <a:pt x="200931" y="19985"/>
                </a:cubicBezTo>
                <a:cubicBezTo>
                  <a:pt x="202551" y="12063"/>
                  <a:pt x="197330" y="4321"/>
                  <a:pt x="189408" y="2881"/>
                </a:cubicBezTo>
                <a:cubicBezTo>
                  <a:pt x="178965" y="900"/>
                  <a:pt x="168343" y="0"/>
                  <a:pt x="157540" y="360"/>
                </a:cubicBezTo>
                <a:cubicBezTo>
                  <a:pt x="70578" y="180"/>
                  <a:pt x="0" y="70758"/>
                  <a:pt x="0" y="157900"/>
                </a:cubicBezTo>
                <a:cubicBezTo>
                  <a:pt x="0" y="245042"/>
                  <a:pt x="70578" y="315620"/>
                  <a:pt x="157720" y="315620"/>
                </a:cubicBezTo>
                <a:cubicBezTo>
                  <a:pt x="244862" y="315620"/>
                  <a:pt x="315440" y="245042"/>
                  <a:pt x="315440" y="157900"/>
                </a:cubicBezTo>
                <a:cubicBezTo>
                  <a:pt x="315440" y="147277"/>
                  <a:pt x="314360" y="136655"/>
                  <a:pt x="312199" y="126392"/>
                </a:cubicBezTo>
                <a:cubicBezTo>
                  <a:pt x="310759" y="118650"/>
                  <a:pt x="303377" y="113429"/>
                  <a:pt x="295455" y="114869"/>
                </a:cubicBezTo>
                <a:cubicBezTo>
                  <a:pt x="295455" y="114869"/>
                  <a:pt x="295455" y="114869"/>
                  <a:pt x="295275" y="114869"/>
                </a:cubicBezTo>
                <a:moveTo>
                  <a:pt x="179146" y="200931"/>
                </a:moveTo>
                <a:cubicBezTo>
                  <a:pt x="179146" y="208853"/>
                  <a:pt x="172664" y="215335"/>
                  <a:pt x="164742" y="215335"/>
                </a:cubicBezTo>
                <a:lnTo>
                  <a:pt x="150338" y="215335"/>
                </a:lnTo>
                <a:cubicBezTo>
                  <a:pt x="142416" y="215335"/>
                  <a:pt x="135935" y="208853"/>
                  <a:pt x="135935" y="200931"/>
                </a:cubicBezTo>
                <a:lnTo>
                  <a:pt x="135935" y="114869"/>
                </a:lnTo>
                <a:cubicBezTo>
                  <a:pt x="135935" y="106947"/>
                  <a:pt x="142416" y="100466"/>
                  <a:pt x="150338" y="100466"/>
                </a:cubicBezTo>
                <a:lnTo>
                  <a:pt x="164742" y="100466"/>
                </a:lnTo>
                <a:cubicBezTo>
                  <a:pt x="172664" y="100466"/>
                  <a:pt x="179146" y="106947"/>
                  <a:pt x="179146" y="114869"/>
                </a:cubicBezTo>
                <a:lnTo>
                  <a:pt x="179146" y="200931"/>
                </a:lnTo>
                <a:close/>
                <a:moveTo>
                  <a:pt x="164742" y="71838"/>
                </a:moveTo>
                <a:lnTo>
                  <a:pt x="150338" y="71838"/>
                </a:lnTo>
                <a:cubicBezTo>
                  <a:pt x="126572" y="71838"/>
                  <a:pt x="107307" y="91103"/>
                  <a:pt x="107307" y="114869"/>
                </a:cubicBezTo>
                <a:lnTo>
                  <a:pt x="107307" y="200931"/>
                </a:lnTo>
                <a:cubicBezTo>
                  <a:pt x="107307" y="224697"/>
                  <a:pt x="126572" y="243962"/>
                  <a:pt x="150338" y="243962"/>
                </a:cubicBezTo>
                <a:lnTo>
                  <a:pt x="164742" y="243962"/>
                </a:lnTo>
                <a:cubicBezTo>
                  <a:pt x="188508" y="243962"/>
                  <a:pt x="207773" y="224697"/>
                  <a:pt x="207773" y="200931"/>
                </a:cubicBezTo>
                <a:lnTo>
                  <a:pt x="207773" y="114869"/>
                </a:lnTo>
                <a:cubicBezTo>
                  <a:pt x="207773" y="91103"/>
                  <a:pt x="188508" y="71838"/>
                  <a:pt x="164742" y="71838"/>
                </a:cubicBezTo>
                <a:moveTo>
                  <a:pt x="243602" y="57615"/>
                </a:moveTo>
                <a:lnTo>
                  <a:pt x="258006" y="57615"/>
                </a:lnTo>
                <a:lnTo>
                  <a:pt x="258006" y="72018"/>
                </a:lnTo>
                <a:cubicBezTo>
                  <a:pt x="258006" y="79940"/>
                  <a:pt x="264487" y="86422"/>
                  <a:pt x="272409" y="86422"/>
                </a:cubicBezTo>
                <a:cubicBezTo>
                  <a:pt x="280331" y="86422"/>
                  <a:pt x="286813" y="79940"/>
                  <a:pt x="286813" y="72018"/>
                </a:cubicBezTo>
                <a:lnTo>
                  <a:pt x="286813" y="57615"/>
                </a:lnTo>
                <a:lnTo>
                  <a:pt x="301217" y="57615"/>
                </a:lnTo>
                <a:cubicBezTo>
                  <a:pt x="309139" y="57615"/>
                  <a:pt x="315620" y="51133"/>
                  <a:pt x="315620" y="43211"/>
                </a:cubicBezTo>
                <a:cubicBezTo>
                  <a:pt x="315620" y="35289"/>
                  <a:pt x="309139" y="28807"/>
                  <a:pt x="301217" y="28807"/>
                </a:cubicBezTo>
                <a:lnTo>
                  <a:pt x="286813" y="28807"/>
                </a:lnTo>
                <a:lnTo>
                  <a:pt x="286813" y="14404"/>
                </a:lnTo>
                <a:cubicBezTo>
                  <a:pt x="286813" y="6482"/>
                  <a:pt x="280331" y="0"/>
                  <a:pt x="272409" y="0"/>
                </a:cubicBezTo>
                <a:cubicBezTo>
                  <a:pt x="264487" y="0"/>
                  <a:pt x="258006" y="6482"/>
                  <a:pt x="258006" y="14404"/>
                </a:cubicBezTo>
                <a:lnTo>
                  <a:pt x="258006" y="28807"/>
                </a:lnTo>
                <a:lnTo>
                  <a:pt x="243602" y="28807"/>
                </a:lnTo>
                <a:cubicBezTo>
                  <a:pt x="235680" y="28807"/>
                  <a:pt x="229198" y="35289"/>
                  <a:pt x="229198" y="43211"/>
                </a:cubicBezTo>
                <a:cubicBezTo>
                  <a:pt x="229198" y="51133"/>
                  <a:pt x="235680" y="57615"/>
                  <a:pt x="243602" y="57615"/>
                </a:cubicBezTo>
              </a:path>
            </a:pathLst>
          </a:custGeom>
          <a:solidFill>
            <a:srgbClr val="D9291C"/>
          </a:solidFill>
          <a:ln w="17992" cap="flat">
            <a:noFill/>
            <a:prstDash val="solid"/>
            <a:miter/>
          </a:ln>
        </p:spPr>
        <p:txBody>
          <a:bodyPr rtlCol="0" anchor="ctr"/>
          <a:lstStyle/>
          <a:p>
            <a:endParaRPr lang="en-GB"/>
          </a:p>
        </p:txBody>
      </p:sp>
    </p:spTree>
    <p:extLst>
      <p:ext uri="{BB962C8B-B14F-4D97-AF65-F5344CB8AC3E}">
        <p14:creationId xmlns:p14="http://schemas.microsoft.com/office/powerpoint/2010/main" val="3115742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8EE1DCF-13BE-F714-2553-8ABBA0BADF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14136" y="4611174"/>
            <a:ext cx="407552" cy="407552"/>
          </a:xfrm>
          <a:prstGeom prst="rect">
            <a:avLst/>
          </a:prstGeom>
        </p:spPr>
      </p:pic>
      <p:pic>
        <p:nvPicPr>
          <p:cNvPr id="6" name="Graphic 5">
            <a:extLst>
              <a:ext uri="{FF2B5EF4-FFF2-40B4-BE49-F238E27FC236}">
                <a16:creationId xmlns:a16="http://schemas.microsoft.com/office/drawing/2014/main" id="{E53052CA-16B5-3F33-8C99-FA7AEF4C0C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14136" y="3237556"/>
            <a:ext cx="407552" cy="407552"/>
          </a:xfrm>
          <a:prstGeom prst="rect">
            <a:avLst/>
          </a:prstGeom>
        </p:spPr>
      </p:pic>
      <p:pic>
        <p:nvPicPr>
          <p:cNvPr id="8" name="Graphic 7">
            <a:extLst>
              <a:ext uri="{FF2B5EF4-FFF2-40B4-BE49-F238E27FC236}">
                <a16:creationId xmlns:a16="http://schemas.microsoft.com/office/drawing/2014/main" id="{3396684F-C995-BC51-97DE-6645B9E92F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3528" y="1835796"/>
            <a:ext cx="407552" cy="407552"/>
          </a:xfrm>
          <a:prstGeom prst="rect">
            <a:avLst/>
          </a:prstGeom>
        </p:spPr>
      </p:pic>
      <p:pic>
        <p:nvPicPr>
          <p:cNvPr id="10" name="Graphic 9">
            <a:extLst>
              <a:ext uri="{FF2B5EF4-FFF2-40B4-BE49-F238E27FC236}">
                <a16:creationId xmlns:a16="http://schemas.microsoft.com/office/drawing/2014/main" id="{1F295B22-7DA8-E551-7587-3D611B1886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55352" y="1830724"/>
            <a:ext cx="407552" cy="407552"/>
          </a:xfrm>
          <a:prstGeom prst="rect">
            <a:avLst/>
          </a:prstGeom>
        </p:spPr>
      </p:pic>
      <p:pic>
        <p:nvPicPr>
          <p:cNvPr id="12" name="Graphic 11">
            <a:extLst>
              <a:ext uri="{FF2B5EF4-FFF2-40B4-BE49-F238E27FC236}">
                <a16:creationId xmlns:a16="http://schemas.microsoft.com/office/drawing/2014/main" id="{EADC18EF-7B46-B1A8-01AF-B1202562D4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2920" y="3237556"/>
            <a:ext cx="407552" cy="407552"/>
          </a:xfrm>
          <a:prstGeom prst="rect">
            <a:avLst/>
          </a:prstGeom>
        </p:spPr>
      </p:pic>
      <p:pic>
        <p:nvPicPr>
          <p:cNvPr id="14" name="Graphic 13">
            <a:extLst>
              <a:ext uri="{FF2B5EF4-FFF2-40B4-BE49-F238E27FC236}">
                <a16:creationId xmlns:a16="http://schemas.microsoft.com/office/drawing/2014/main" id="{F36E3070-15EC-97C0-3396-C080851923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72920" y="4611174"/>
            <a:ext cx="407552" cy="407552"/>
          </a:xfrm>
          <a:prstGeom prst="rect">
            <a:avLst/>
          </a:prstGeom>
        </p:spPr>
      </p:pic>
      <p:pic>
        <p:nvPicPr>
          <p:cNvPr id="16" name="Graphic 15">
            <a:extLst>
              <a:ext uri="{FF2B5EF4-FFF2-40B4-BE49-F238E27FC236}">
                <a16:creationId xmlns:a16="http://schemas.microsoft.com/office/drawing/2014/main" id="{28DA36F2-B8BB-F406-17FE-96AB6FD970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34744" y="4611174"/>
            <a:ext cx="407552" cy="407552"/>
          </a:xfrm>
          <a:prstGeom prst="rect">
            <a:avLst/>
          </a:prstGeom>
        </p:spPr>
      </p:pic>
      <p:pic>
        <p:nvPicPr>
          <p:cNvPr id="18" name="Graphic 17">
            <a:extLst>
              <a:ext uri="{FF2B5EF4-FFF2-40B4-BE49-F238E27FC236}">
                <a16:creationId xmlns:a16="http://schemas.microsoft.com/office/drawing/2014/main" id="{ADE434CF-0214-D810-B5FD-86BAADB2114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34744" y="3237556"/>
            <a:ext cx="407552" cy="407552"/>
          </a:xfrm>
          <a:prstGeom prst="rect">
            <a:avLst/>
          </a:prstGeom>
        </p:spPr>
      </p:pic>
      <p:pic>
        <p:nvPicPr>
          <p:cNvPr id="20" name="Graphic 19">
            <a:extLst>
              <a:ext uri="{FF2B5EF4-FFF2-40B4-BE49-F238E27FC236}">
                <a16:creationId xmlns:a16="http://schemas.microsoft.com/office/drawing/2014/main" id="{43EEFBC7-ACDC-4161-FA41-072155ADB67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52312" y="4611174"/>
            <a:ext cx="407552" cy="407552"/>
          </a:xfrm>
          <a:prstGeom prst="rect">
            <a:avLst/>
          </a:prstGeom>
        </p:spPr>
      </p:pic>
      <p:pic>
        <p:nvPicPr>
          <p:cNvPr id="22" name="Graphic 21">
            <a:extLst>
              <a:ext uri="{FF2B5EF4-FFF2-40B4-BE49-F238E27FC236}">
                <a16:creationId xmlns:a16="http://schemas.microsoft.com/office/drawing/2014/main" id="{F0C2DD9E-D558-E02B-A93F-090D6FA5C2C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893528" y="4611174"/>
            <a:ext cx="407552" cy="407552"/>
          </a:xfrm>
          <a:prstGeom prst="rect">
            <a:avLst/>
          </a:prstGeom>
        </p:spPr>
      </p:pic>
      <p:pic>
        <p:nvPicPr>
          <p:cNvPr id="24" name="Graphic 23">
            <a:extLst>
              <a:ext uri="{FF2B5EF4-FFF2-40B4-BE49-F238E27FC236}">
                <a16:creationId xmlns:a16="http://schemas.microsoft.com/office/drawing/2014/main" id="{3D1AFE40-6088-9C8B-6B14-AF106B714D7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031704" y="3237556"/>
            <a:ext cx="407552" cy="407552"/>
          </a:xfrm>
          <a:prstGeom prst="rect">
            <a:avLst/>
          </a:prstGeom>
        </p:spPr>
      </p:pic>
      <p:pic>
        <p:nvPicPr>
          <p:cNvPr id="26" name="Graphic 25">
            <a:extLst>
              <a:ext uri="{FF2B5EF4-FFF2-40B4-BE49-F238E27FC236}">
                <a16:creationId xmlns:a16="http://schemas.microsoft.com/office/drawing/2014/main" id="{CA887E1A-4945-698B-9272-0829ECCC178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52312" y="3237556"/>
            <a:ext cx="407552" cy="407552"/>
          </a:xfrm>
          <a:prstGeom prst="rect">
            <a:avLst/>
          </a:prstGeom>
        </p:spPr>
      </p:pic>
      <p:pic>
        <p:nvPicPr>
          <p:cNvPr id="28" name="Graphic 27">
            <a:extLst>
              <a:ext uri="{FF2B5EF4-FFF2-40B4-BE49-F238E27FC236}">
                <a16:creationId xmlns:a16="http://schemas.microsoft.com/office/drawing/2014/main" id="{601C8DC0-A03F-5642-1988-8DE3ED2D1A8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652312" y="1830724"/>
            <a:ext cx="407552" cy="407552"/>
          </a:xfrm>
          <a:prstGeom prst="rect">
            <a:avLst/>
          </a:prstGeom>
        </p:spPr>
      </p:pic>
      <p:pic>
        <p:nvPicPr>
          <p:cNvPr id="30" name="Graphic 29">
            <a:extLst>
              <a:ext uri="{FF2B5EF4-FFF2-40B4-BE49-F238E27FC236}">
                <a16:creationId xmlns:a16="http://schemas.microsoft.com/office/drawing/2014/main" id="{03C64027-A625-1C95-3EFE-00AC8204306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031704" y="4611174"/>
            <a:ext cx="407552" cy="407552"/>
          </a:xfrm>
          <a:prstGeom prst="rect">
            <a:avLst/>
          </a:prstGeom>
        </p:spPr>
      </p:pic>
      <p:pic>
        <p:nvPicPr>
          <p:cNvPr id="32" name="Graphic 31">
            <a:extLst>
              <a:ext uri="{FF2B5EF4-FFF2-40B4-BE49-F238E27FC236}">
                <a16:creationId xmlns:a16="http://schemas.microsoft.com/office/drawing/2014/main" id="{F48A9263-E7F6-FD70-D89C-02BE2DE719A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755352" y="3237556"/>
            <a:ext cx="407552" cy="407552"/>
          </a:xfrm>
          <a:prstGeom prst="rect">
            <a:avLst/>
          </a:prstGeom>
        </p:spPr>
      </p:pic>
      <p:pic>
        <p:nvPicPr>
          <p:cNvPr id="34" name="Graphic 33">
            <a:extLst>
              <a:ext uri="{FF2B5EF4-FFF2-40B4-BE49-F238E27FC236}">
                <a16:creationId xmlns:a16="http://schemas.microsoft.com/office/drawing/2014/main" id="{03560F64-314F-80AB-D8B4-656ED479189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031704" y="1830724"/>
            <a:ext cx="407552" cy="407552"/>
          </a:xfrm>
          <a:prstGeom prst="rect">
            <a:avLst/>
          </a:prstGeom>
        </p:spPr>
      </p:pic>
      <p:pic>
        <p:nvPicPr>
          <p:cNvPr id="38" name="Graphic 37">
            <a:extLst>
              <a:ext uri="{FF2B5EF4-FFF2-40B4-BE49-F238E27FC236}">
                <a16:creationId xmlns:a16="http://schemas.microsoft.com/office/drawing/2014/main" id="{7DA627B0-1556-919A-B6F7-E5883B0A692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755352" y="4611174"/>
            <a:ext cx="407552" cy="407552"/>
          </a:xfrm>
          <a:prstGeom prst="rect">
            <a:avLst/>
          </a:prstGeom>
        </p:spPr>
      </p:pic>
      <p:pic>
        <p:nvPicPr>
          <p:cNvPr id="40" name="Graphic 39">
            <a:extLst>
              <a:ext uri="{FF2B5EF4-FFF2-40B4-BE49-F238E27FC236}">
                <a16:creationId xmlns:a16="http://schemas.microsoft.com/office/drawing/2014/main" id="{29570FD3-CB2B-0937-FD2D-6AEAA944B9B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72920" y="1830724"/>
            <a:ext cx="407552" cy="407552"/>
          </a:xfrm>
          <a:prstGeom prst="rect">
            <a:avLst/>
          </a:prstGeom>
        </p:spPr>
      </p:pic>
      <p:pic>
        <p:nvPicPr>
          <p:cNvPr id="42" name="Graphic 41">
            <a:extLst>
              <a:ext uri="{FF2B5EF4-FFF2-40B4-BE49-F238E27FC236}">
                <a16:creationId xmlns:a16="http://schemas.microsoft.com/office/drawing/2014/main" id="{6175E5CF-5E24-0922-1023-235B3EC6DF9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514136" y="1830724"/>
            <a:ext cx="407552" cy="407552"/>
          </a:xfrm>
          <a:prstGeom prst="rect">
            <a:avLst/>
          </a:prstGeom>
        </p:spPr>
      </p:pic>
      <p:pic>
        <p:nvPicPr>
          <p:cNvPr id="44" name="Graphic 43">
            <a:extLst>
              <a:ext uri="{FF2B5EF4-FFF2-40B4-BE49-F238E27FC236}">
                <a16:creationId xmlns:a16="http://schemas.microsoft.com/office/drawing/2014/main" id="{81F7E237-9A08-6A93-0181-509F1B71C3E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72231" y="6011444"/>
            <a:ext cx="407552" cy="407552"/>
          </a:xfrm>
          <a:prstGeom prst="rect">
            <a:avLst/>
          </a:prstGeom>
        </p:spPr>
      </p:pic>
      <p:pic>
        <p:nvPicPr>
          <p:cNvPr id="46" name="Graphic 45">
            <a:extLst>
              <a:ext uri="{FF2B5EF4-FFF2-40B4-BE49-F238E27FC236}">
                <a16:creationId xmlns:a16="http://schemas.microsoft.com/office/drawing/2014/main" id="{82CBC7F8-DD35-E7C7-D13E-EB10226650F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750527" y="6011444"/>
            <a:ext cx="407552" cy="407552"/>
          </a:xfrm>
          <a:prstGeom prst="rect">
            <a:avLst/>
          </a:prstGeom>
        </p:spPr>
      </p:pic>
      <p:pic>
        <p:nvPicPr>
          <p:cNvPr id="48" name="Graphic 47">
            <a:extLst>
              <a:ext uri="{FF2B5EF4-FFF2-40B4-BE49-F238E27FC236}">
                <a16:creationId xmlns:a16="http://schemas.microsoft.com/office/drawing/2014/main" id="{9AF88AF3-BDF6-AAAA-B99C-C5C1CD90458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130953" y="6011444"/>
            <a:ext cx="407552" cy="407552"/>
          </a:xfrm>
          <a:prstGeom prst="rect">
            <a:avLst/>
          </a:prstGeom>
        </p:spPr>
      </p:pic>
      <p:pic>
        <p:nvPicPr>
          <p:cNvPr id="50" name="Graphic 49">
            <a:extLst>
              <a:ext uri="{FF2B5EF4-FFF2-40B4-BE49-F238E27FC236}">
                <a16:creationId xmlns:a16="http://schemas.microsoft.com/office/drawing/2014/main" id="{A7DBB9EB-9155-B943-6761-5FE212375EB0}"/>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11379" y="6011444"/>
            <a:ext cx="407552" cy="407552"/>
          </a:xfrm>
          <a:prstGeom prst="rect">
            <a:avLst/>
          </a:prstGeom>
        </p:spPr>
      </p:pic>
      <p:pic>
        <p:nvPicPr>
          <p:cNvPr id="52" name="Graphic 51">
            <a:extLst>
              <a:ext uri="{FF2B5EF4-FFF2-40B4-BE49-F238E27FC236}">
                <a16:creationId xmlns:a16="http://schemas.microsoft.com/office/drawing/2014/main" id="{D46398A4-E29C-6EB0-0D7E-EB72A0E64AA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8652657" y="6011444"/>
            <a:ext cx="407552" cy="407552"/>
          </a:xfrm>
          <a:prstGeom prst="rect">
            <a:avLst/>
          </a:prstGeom>
        </p:spPr>
      </p:pic>
      <p:pic>
        <p:nvPicPr>
          <p:cNvPr id="54" name="Graphic 53">
            <a:extLst>
              <a:ext uri="{FF2B5EF4-FFF2-40B4-BE49-F238E27FC236}">
                <a16:creationId xmlns:a16="http://schemas.microsoft.com/office/drawing/2014/main" id="{958E12E5-2DDF-E14C-31C7-93B799D05BF8}"/>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134744" y="1830724"/>
            <a:ext cx="407552" cy="407552"/>
          </a:xfrm>
          <a:prstGeom prst="rect">
            <a:avLst/>
          </a:prstGeom>
        </p:spPr>
      </p:pic>
      <p:pic>
        <p:nvPicPr>
          <p:cNvPr id="101" name="Graphic 100">
            <a:extLst>
              <a:ext uri="{FF2B5EF4-FFF2-40B4-BE49-F238E27FC236}">
                <a16:creationId xmlns:a16="http://schemas.microsoft.com/office/drawing/2014/main" id="{AC0DE72C-0199-5242-3917-4453CA09EE8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891805" y="6011444"/>
            <a:ext cx="407552" cy="407552"/>
          </a:xfrm>
          <a:prstGeom prst="rect">
            <a:avLst/>
          </a:prstGeom>
        </p:spPr>
      </p:pic>
      <p:pic>
        <p:nvPicPr>
          <p:cNvPr id="103" name="Graphic 102">
            <a:extLst>
              <a:ext uri="{FF2B5EF4-FFF2-40B4-BE49-F238E27FC236}">
                <a16:creationId xmlns:a16="http://schemas.microsoft.com/office/drawing/2014/main" id="{7AEC954E-E689-EAE2-01E6-3C5F56964C6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033083" y="6011444"/>
            <a:ext cx="407552" cy="407552"/>
          </a:xfrm>
          <a:prstGeom prst="rect">
            <a:avLst/>
          </a:prstGeom>
        </p:spPr>
      </p:pic>
      <p:pic>
        <p:nvPicPr>
          <p:cNvPr id="105" name="Graphic 104">
            <a:extLst>
              <a:ext uri="{FF2B5EF4-FFF2-40B4-BE49-F238E27FC236}">
                <a16:creationId xmlns:a16="http://schemas.microsoft.com/office/drawing/2014/main" id="{FA627FAA-D909-3813-CF1C-9400B5C7E42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411093" y="3237556"/>
            <a:ext cx="407552" cy="407552"/>
          </a:xfrm>
          <a:prstGeom prst="rect">
            <a:avLst/>
          </a:prstGeom>
        </p:spPr>
      </p:pic>
      <p:pic>
        <p:nvPicPr>
          <p:cNvPr id="107" name="Graphic 106">
            <a:extLst>
              <a:ext uri="{FF2B5EF4-FFF2-40B4-BE49-F238E27FC236}">
                <a16:creationId xmlns:a16="http://schemas.microsoft.com/office/drawing/2014/main" id="{B4A025B0-766B-D766-9623-B90BF918AAF1}"/>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1411093" y="4611174"/>
            <a:ext cx="407552" cy="407552"/>
          </a:xfrm>
          <a:prstGeom prst="rect">
            <a:avLst/>
          </a:prstGeom>
        </p:spPr>
      </p:pic>
      <p:pic>
        <p:nvPicPr>
          <p:cNvPr id="109" name="Graphic 108">
            <a:extLst>
              <a:ext uri="{FF2B5EF4-FFF2-40B4-BE49-F238E27FC236}">
                <a16:creationId xmlns:a16="http://schemas.microsoft.com/office/drawing/2014/main" id="{D9176D09-B072-56F4-D28B-D1EEDC23A60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7432334" y="493093"/>
            <a:ext cx="407552" cy="407552"/>
          </a:xfrm>
          <a:prstGeom prst="rect">
            <a:avLst/>
          </a:prstGeom>
        </p:spPr>
      </p:pic>
      <p:pic>
        <p:nvPicPr>
          <p:cNvPr id="111" name="Graphic 110">
            <a:extLst>
              <a:ext uri="{FF2B5EF4-FFF2-40B4-BE49-F238E27FC236}">
                <a16:creationId xmlns:a16="http://schemas.microsoft.com/office/drawing/2014/main" id="{9E912060-2748-8848-3632-51781DB798B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8504597" y="502998"/>
            <a:ext cx="407552" cy="407552"/>
          </a:xfrm>
          <a:prstGeom prst="rect">
            <a:avLst/>
          </a:prstGeom>
        </p:spPr>
      </p:pic>
      <p:pic>
        <p:nvPicPr>
          <p:cNvPr id="113" name="Graphic 112">
            <a:extLst>
              <a:ext uri="{FF2B5EF4-FFF2-40B4-BE49-F238E27FC236}">
                <a16:creationId xmlns:a16="http://schemas.microsoft.com/office/drawing/2014/main" id="{1A3B133C-2E7B-B205-3E83-11AD0E8A6D5D}"/>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1411093" y="1830724"/>
            <a:ext cx="407552" cy="407552"/>
          </a:xfrm>
          <a:prstGeom prst="rect">
            <a:avLst/>
          </a:prstGeom>
        </p:spPr>
      </p:pic>
      <p:pic>
        <p:nvPicPr>
          <p:cNvPr id="115" name="Graphic 114">
            <a:extLst>
              <a:ext uri="{FF2B5EF4-FFF2-40B4-BE49-F238E27FC236}">
                <a16:creationId xmlns:a16="http://schemas.microsoft.com/office/drawing/2014/main" id="{7AF49194-98D6-C2AB-E82B-623E49CC9649}"/>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5783767" y="452018"/>
            <a:ext cx="407552" cy="407552"/>
          </a:xfrm>
          <a:prstGeom prst="rect">
            <a:avLst/>
          </a:prstGeom>
        </p:spPr>
      </p:pic>
      <p:pic>
        <p:nvPicPr>
          <p:cNvPr id="117" name="Graphic 116">
            <a:extLst>
              <a:ext uri="{FF2B5EF4-FFF2-40B4-BE49-F238E27FC236}">
                <a16:creationId xmlns:a16="http://schemas.microsoft.com/office/drawing/2014/main" id="{15261A48-86D3-6BA5-7CB9-4FB6652E47A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3131819" y="428684"/>
            <a:ext cx="407552" cy="407552"/>
          </a:xfrm>
          <a:prstGeom prst="rect">
            <a:avLst/>
          </a:prstGeom>
        </p:spPr>
      </p:pic>
      <p:pic>
        <p:nvPicPr>
          <p:cNvPr id="119" name="Graphic 118">
            <a:extLst>
              <a:ext uri="{FF2B5EF4-FFF2-40B4-BE49-F238E27FC236}">
                <a16:creationId xmlns:a16="http://schemas.microsoft.com/office/drawing/2014/main" id="{BEFCB70F-A3C1-BC12-2193-6C28019662B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717134" y="406883"/>
            <a:ext cx="407552" cy="407552"/>
          </a:xfrm>
          <a:prstGeom prst="rect">
            <a:avLst/>
          </a:prstGeom>
        </p:spPr>
      </p:pic>
      <p:pic>
        <p:nvPicPr>
          <p:cNvPr id="121" name="Graphic 120">
            <a:extLst>
              <a:ext uri="{FF2B5EF4-FFF2-40B4-BE49-F238E27FC236}">
                <a16:creationId xmlns:a16="http://schemas.microsoft.com/office/drawing/2014/main" id="{BA7EDAEA-7F26-41BB-6A57-158FC751A99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75960" y="4611174"/>
            <a:ext cx="407552" cy="407552"/>
          </a:xfrm>
          <a:prstGeom prst="rect">
            <a:avLst/>
          </a:prstGeom>
        </p:spPr>
      </p:pic>
      <p:pic>
        <p:nvPicPr>
          <p:cNvPr id="123" name="Graphic 122">
            <a:extLst>
              <a:ext uri="{FF2B5EF4-FFF2-40B4-BE49-F238E27FC236}">
                <a16:creationId xmlns:a16="http://schemas.microsoft.com/office/drawing/2014/main" id="{2B52214E-EB40-1D50-4580-D474A15E44B6}"/>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375960" y="3237556"/>
            <a:ext cx="407552" cy="407552"/>
          </a:xfrm>
          <a:prstGeom prst="rect">
            <a:avLst/>
          </a:prstGeom>
        </p:spPr>
      </p:pic>
      <p:pic>
        <p:nvPicPr>
          <p:cNvPr id="125" name="Graphic 124">
            <a:extLst>
              <a:ext uri="{FF2B5EF4-FFF2-40B4-BE49-F238E27FC236}">
                <a16:creationId xmlns:a16="http://schemas.microsoft.com/office/drawing/2014/main" id="{E64DA67D-DFF4-BBC1-9A39-C416ABFDC65D}"/>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961690" y="428684"/>
            <a:ext cx="407552" cy="407552"/>
          </a:xfrm>
          <a:prstGeom prst="rect">
            <a:avLst/>
          </a:prstGeom>
        </p:spPr>
      </p:pic>
      <p:pic>
        <p:nvPicPr>
          <p:cNvPr id="127" name="Graphic 126">
            <a:extLst>
              <a:ext uri="{FF2B5EF4-FFF2-40B4-BE49-F238E27FC236}">
                <a16:creationId xmlns:a16="http://schemas.microsoft.com/office/drawing/2014/main" id="{A16A1EE1-3280-4733-2B0E-6645423D9284}"/>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568283" y="449478"/>
            <a:ext cx="407552" cy="407552"/>
          </a:xfrm>
          <a:prstGeom prst="rect">
            <a:avLst/>
          </a:prstGeom>
        </p:spPr>
      </p:pic>
      <p:pic>
        <p:nvPicPr>
          <p:cNvPr id="129" name="Graphic 128">
            <a:extLst>
              <a:ext uri="{FF2B5EF4-FFF2-40B4-BE49-F238E27FC236}">
                <a16:creationId xmlns:a16="http://schemas.microsoft.com/office/drawing/2014/main" id="{C2574C9C-EAFD-E299-48EE-C17C839ECB94}"/>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1411093" y="6011444"/>
            <a:ext cx="407552" cy="407552"/>
          </a:xfrm>
          <a:prstGeom prst="rect">
            <a:avLst/>
          </a:prstGeom>
        </p:spPr>
      </p:pic>
      <p:pic>
        <p:nvPicPr>
          <p:cNvPr id="131" name="Graphic 130">
            <a:extLst>
              <a:ext uri="{FF2B5EF4-FFF2-40B4-BE49-F238E27FC236}">
                <a16:creationId xmlns:a16="http://schemas.microsoft.com/office/drawing/2014/main" id="{512478CA-3B08-C45B-A604-D1959E1DF102}"/>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375960" y="428684"/>
            <a:ext cx="407552" cy="407552"/>
          </a:xfrm>
          <a:prstGeom prst="rect">
            <a:avLst/>
          </a:prstGeom>
        </p:spPr>
      </p:pic>
      <p:pic>
        <p:nvPicPr>
          <p:cNvPr id="133" name="Graphic 132">
            <a:extLst>
              <a:ext uri="{FF2B5EF4-FFF2-40B4-BE49-F238E27FC236}">
                <a16:creationId xmlns:a16="http://schemas.microsoft.com/office/drawing/2014/main" id="{264E3B60-AB0D-DEBD-5A36-FFFADBED3C33}"/>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375960" y="1830724"/>
            <a:ext cx="407552" cy="407552"/>
          </a:xfrm>
          <a:prstGeom prst="rect">
            <a:avLst/>
          </a:prstGeom>
        </p:spPr>
      </p:pic>
      <p:pic>
        <p:nvPicPr>
          <p:cNvPr id="135" name="Graphic 134">
            <a:extLst>
              <a:ext uri="{FF2B5EF4-FFF2-40B4-BE49-F238E27FC236}">
                <a16:creationId xmlns:a16="http://schemas.microsoft.com/office/drawing/2014/main" id="{7C3757A3-423D-CD83-3D8F-31B1B0AF2B3B}"/>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375960" y="6011444"/>
            <a:ext cx="407552" cy="407552"/>
          </a:xfrm>
          <a:prstGeom prst="rect">
            <a:avLst/>
          </a:prstGeom>
        </p:spPr>
      </p:pic>
      <p:pic>
        <p:nvPicPr>
          <p:cNvPr id="137" name="Graphic 136">
            <a:extLst>
              <a:ext uri="{FF2B5EF4-FFF2-40B4-BE49-F238E27FC236}">
                <a16:creationId xmlns:a16="http://schemas.microsoft.com/office/drawing/2014/main" id="{1C436B90-E84D-0C5F-4725-41278B21E5AA}"/>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1411093" y="428684"/>
            <a:ext cx="407552" cy="407552"/>
          </a:xfrm>
          <a:prstGeom prst="rect">
            <a:avLst/>
          </a:prstGeom>
        </p:spPr>
      </p:pic>
      <p:pic>
        <p:nvPicPr>
          <p:cNvPr id="138" name="Graphic 137">
            <a:extLst>
              <a:ext uri="{FF2B5EF4-FFF2-40B4-BE49-F238E27FC236}">
                <a16:creationId xmlns:a16="http://schemas.microsoft.com/office/drawing/2014/main" id="{C4878AD4-2E93-922D-2898-1C77E2888223}"/>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893528" y="3224662"/>
            <a:ext cx="407552" cy="407552"/>
          </a:xfrm>
          <a:prstGeom prst="rect">
            <a:avLst/>
          </a:prstGeom>
        </p:spPr>
      </p:pic>
    </p:spTree>
    <p:extLst>
      <p:ext uri="{BB962C8B-B14F-4D97-AF65-F5344CB8AC3E}">
        <p14:creationId xmlns:p14="http://schemas.microsoft.com/office/powerpoint/2010/main" val="2226092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CE243-CA35-D717-5F07-A9C01A8E1193}"/>
            </a:ext>
          </a:extLst>
        </p:cNvPr>
        <p:cNvGrpSpPr/>
        <p:nvPr/>
      </p:nvGrpSpPr>
      <p:grpSpPr>
        <a:xfrm>
          <a:off x="0" y="0"/>
          <a:ext cx="0" cy="0"/>
          <a:chOff x="0" y="0"/>
          <a:chExt cx="0" cy="0"/>
        </a:xfrm>
      </p:grpSpPr>
      <p:pic>
        <p:nvPicPr>
          <p:cNvPr id="288" name="Picture 287" descr="A red white and blue geometric pattern&#10;&#10;Description automatically generated">
            <a:extLst>
              <a:ext uri="{FF2B5EF4-FFF2-40B4-BE49-F238E27FC236}">
                <a16:creationId xmlns:a16="http://schemas.microsoft.com/office/drawing/2014/main" id="{CA73640F-25B3-C025-16B8-9590CAB1F6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83675" y="0"/>
            <a:ext cx="3108325" cy="6858000"/>
          </a:xfrm>
          <a:prstGeom prst="rect">
            <a:avLst/>
          </a:prstGeom>
        </p:spPr>
      </p:pic>
      <p:sp>
        <p:nvSpPr>
          <p:cNvPr id="3" name="Text Placeholder 2">
            <a:extLst>
              <a:ext uri="{FF2B5EF4-FFF2-40B4-BE49-F238E27FC236}">
                <a16:creationId xmlns:a16="http://schemas.microsoft.com/office/drawing/2014/main" id="{6F3240E7-3CED-956A-2564-F9A7F4195584}"/>
              </a:ext>
            </a:extLst>
          </p:cNvPr>
          <p:cNvSpPr>
            <a:spLocks noGrp="1"/>
          </p:cNvSpPr>
          <p:nvPr>
            <p:ph type="body" sz="quarter" idx="10"/>
          </p:nvPr>
        </p:nvSpPr>
        <p:spPr>
          <a:xfrm>
            <a:off x="252411" y="2260600"/>
            <a:ext cx="7053063" cy="1231106"/>
          </a:xfrm>
        </p:spPr>
        <p:txBody>
          <a:bodyPr/>
          <a:lstStyle/>
          <a:p>
            <a:pPr marL="0" indent="0">
              <a:buNone/>
            </a:pPr>
            <a:r>
              <a:rPr lang="pt-BR" dirty="0">
                <a:latin typeface="Work Sans Thin" pitchFamily="2" charset="0"/>
              </a:rPr>
              <a:t>Insights</a:t>
            </a:r>
            <a:endParaRPr lang="en-GB" dirty="0">
              <a:latin typeface="Work Sans Thin" pitchFamily="2" charset="0"/>
            </a:endParaRPr>
          </a:p>
        </p:txBody>
      </p:sp>
      <p:sp>
        <p:nvSpPr>
          <p:cNvPr id="4" name="Text Placeholder 3">
            <a:extLst>
              <a:ext uri="{FF2B5EF4-FFF2-40B4-BE49-F238E27FC236}">
                <a16:creationId xmlns:a16="http://schemas.microsoft.com/office/drawing/2014/main" id="{BBA312F7-5EED-A369-5613-BDED5BF0009C}"/>
              </a:ext>
            </a:extLst>
          </p:cNvPr>
          <p:cNvSpPr>
            <a:spLocks noGrp="1"/>
          </p:cNvSpPr>
          <p:nvPr>
            <p:ph type="body" sz="quarter" idx="13"/>
          </p:nvPr>
        </p:nvSpPr>
        <p:spPr/>
        <p:txBody>
          <a:bodyPr/>
          <a:lstStyle/>
          <a:p>
            <a:r>
              <a:rPr lang="pt-BR" dirty="0" err="1"/>
              <a:t>Month</a:t>
            </a:r>
            <a:r>
              <a:rPr lang="pt-BR" dirty="0"/>
              <a:t> | Year</a:t>
            </a:r>
            <a:endParaRPr lang="en-GB" dirty="0"/>
          </a:p>
        </p:txBody>
      </p:sp>
    </p:spTree>
    <p:extLst>
      <p:ext uri="{BB962C8B-B14F-4D97-AF65-F5344CB8AC3E}">
        <p14:creationId xmlns:p14="http://schemas.microsoft.com/office/powerpoint/2010/main" val="2367055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4BAA46-A3CF-B0AE-9322-51FAFC82B13D}"/>
              </a:ext>
            </a:extLst>
          </p:cNvPr>
          <p:cNvSpPr txBox="1"/>
          <p:nvPr/>
        </p:nvSpPr>
        <p:spPr>
          <a:xfrm>
            <a:off x="228210" y="1997198"/>
            <a:ext cx="2484438" cy="2863604"/>
          </a:xfrm>
          <a:prstGeom prst="rect">
            <a:avLst/>
          </a:prstGeom>
        </p:spPr>
        <p:txBody>
          <a:bodyPr wrap="square" lIns="0" tIns="0" rIns="0" bIns="0" numCol="1" spcCol="180000" rtlCol="0" anchor="b">
            <a:spAutoFit/>
          </a:bodyPr>
          <a:lstStyle/>
          <a:p>
            <a:pPr defTabSz="609630">
              <a:lnSpc>
                <a:spcPct val="120000"/>
              </a:lnSpc>
              <a:spcAft>
                <a:spcPts val="1200"/>
              </a:spcAft>
            </a:pPr>
            <a:r>
              <a:rPr lang="pt-BR" sz="1200" dirty="0"/>
              <a:t>O gráfico mostra que </a:t>
            </a:r>
            <a:r>
              <a:rPr lang="pt-BR" sz="1200" b="1" dirty="0"/>
              <a:t>Sydney</a:t>
            </a:r>
            <a:r>
              <a:rPr lang="pt-BR" sz="1200" dirty="0"/>
              <a:t> apresenta a maior média de vendas diárias, seguida por </a:t>
            </a:r>
            <a:r>
              <a:rPr lang="pt-BR" sz="1200" b="1" dirty="0"/>
              <a:t>Brisbane</a:t>
            </a:r>
            <a:r>
              <a:rPr lang="pt-BR" sz="1200" dirty="0"/>
              <a:t> e </a:t>
            </a:r>
            <a:r>
              <a:rPr lang="pt-BR" sz="1200" b="1" dirty="0"/>
              <a:t>Melbourne</a:t>
            </a:r>
            <a:r>
              <a:rPr lang="pt-BR" sz="1200" dirty="0"/>
              <a:t>. Já </a:t>
            </a:r>
            <a:r>
              <a:rPr lang="pt-BR" sz="1200" b="1" dirty="0"/>
              <a:t>Adelaide</a:t>
            </a:r>
            <a:r>
              <a:rPr lang="pt-BR" sz="1200" dirty="0"/>
              <a:t> e </a:t>
            </a:r>
            <a:r>
              <a:rPr lang="pt-BR" sz="1200" b="1" dirty="0"/>
              <a:t>Perth</a:t>
            </a:r>
            <a:r>
              <a:rPr lang="pt-BR" sz="1200" dirty="0"/>
              <a:t> apresentam médias menores. Isso indica diferenças estruturais de desempenho entre as cidades, que podem estar relacionadas a fatores como tamanho do mercado, perfil do consumidor, logística ou condições externas (como clima).</a:t>
            </a:r>
            <a:endParaRPr lang="en-US" sz="1200" dirty="0">
              <a:solidFill>
                <a:srgbClr val="0C2340"/>
              </a:solidFill>
              <a:latin typeface="Work Sans" pitchFamily="2" charset="0"/>
            </a:endParaRPr>
          </a:p>
        </p:txBody>
      </p:sp>
      <p:sp>
        <p:nvSpPr>
          <p:cNvPr id="6" name="Título 1">
            <a:extLst>
              <a:ext uri="{FF2B5EF4-FFF2-40B4-BE49-F238E27FC236}">
                <a16:creationId xmlns:a16="http://schemas.microsoft.com/office/drawing/2014/main" id="{4094B588-1420-1BD0-C144-AA0996DA330B}"/>
              </a:ext>
            </a:extLst>
          </p:cNvPr>
          <p:cNvSpPr txBox="1">
            <a:spLocks/>
          </p:cNvSpPr>
          <p:nvPr/>
        </p:nvSpPr>
        <p:spPr>
          <a:xfrm>
            <a:off x="228210" y="684399"/>
            <a:ext cx="2519754"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2000" b="0" dirty="0">
                <a:solidFill>
                  <a:srgbClr val="0C2340"/>
                </a:solidFill>
                <a:latin typeface="Work Sans Light" pitchFamily="2" charset="0"/>
              </a:rPr>
              <a:t>Quais cidades apresentam maior média de vendas diárias ao longo do período analisado?</a:t>
            </a:r>
          </a:p>
        </p:txBody>
      </p:sp>
      <p:pic>
        <p:nvPicPr>
          <p:cNvPr id="8" name="Imagem 7">
            <a:extLst>
              <a:ext uri="{FF2B5EF4-FFF2-40B4-BE49-F238E27FC236}">
                <a16:creationId xmlns:a16="http://schemas.microsoft.com/office/drawing/2014/main" id="{72E69EBF-6E7C-28C2-13A3-7E8DB179501E}"/>
              </a:ext>
            </a:extLst>
          </p:cNvPr>
          <p:cNvPicPr>
            <a:picLocks noChangeAspect="1"/>
          </p:cNvPicPr>
          <p:nvPr/>
        </p:nvPicPr>
        <p:blipFill>
          <a:blip r:embed="rId2"/>
          <a:stretch>
            <a:fillRect/>
          </a:stretch>
        </p:blipFill>
        <p:spPr>
          <a:xfrm>
            <a:off x="3321170" y="619125"/>
            <a:ext cx="8642620" cy="5619750"/>
          </a:xfrm>
          <a:prstGeom prst="rect">
            <a:avLst/>
          </a:prstGeom>
        </p:spPr>
      </p:pic>
    </p:spTree>
    <p:extLst>
      <p:ext uri="{BB962C8B-B14F-4D97-AF65-F5344CB8AC3E}">
        <p14:creationId xmlns:p14="http://schemas.microsoft.com/office/powerpoint/2010/main" val="2763032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D28B3-A492-84DA-76F7-241A82224FAE}"/>
            </a:ext>
          </a:extLst>
        </p:cNvPr>
        <p:cNvGrpSpPr/>
        <p:nvPr/>
      </p:nvGrpSpPr>
      <p:grpSpPr>
        <a:xfrm>
          <a:off x="0" y="0"/>
          <a:ext cx="0" cy="0"/>
          <a:chOff x="0" y="0"/>
          <a:chExt cx="0" cy="0"/>
        </a:xfrm>
      </p:grpSpPr>
      <p:sp>
        <p:nvSpPr>
          <p:cNvPr id="2" name="TextBox 59">
            <a:extLst>
              <a:ext uri="{FF2B5EF4-FFF2-40B4-BE49-F238E27FC236}">
                <a16:creationId xmlns:a16="http://schemas.microsoft.com/office/drawing/2014/main" id="{2CD58634-C361-2664-BC46-BF5A0054741A}"/>
              </a:ext>
            </a:extLst>
          </p:cNvPr>
          <p:cNvSpPr txBox="1"/>
          <p:nvPr/>
        </p:nvSpPr>
        <p:spPr>
          <a:xfrm>
            <a:off x="228210" y="2480426"/>
            <a:ext cx="2484438" cy="3085204"/>
          </a:xfrm>
          <a:prstGeom prst="rect">
            <a:avLst/>
          </a:prstGeom>
        </p:spPr>
        <p:txBody>
          <a:bodyPr wrap="square" lIns="0" tIns="0" rIns="0" bIns="0" numCol="1" spcCol="180000" rtlCol="0" anchor="b">
            <a:spAutoFit/>
          </a:bodyPr>
          <a:lstStyle/>
          <a:p>
            <a:pPr defTabSz="609630">
              <a:lnSpc>
                <a:spcPct val="120000"/>
              </a:lnSpc>
              <a:spcAft>
                <a:spcPts val="1200"/>
              </a:spcAft>
            </a:pPr>
            <a:r>
              <a:rPr lang="pt-BR" sz="1200" dirty="0"/>
              <a:t>Cada linha do gráfico mostra a variabilidade das vendas diárias de uma loja. Lojas com faixas mais curtas apresentam desempenho mais estável e previsível, enquanto faixas mais longas indicam maior volatilidade, combinando potencial de picos elevados com maior risco de queda. A posição do ponto indica o nível médio de vendas, permitindo comparar desempenho médio e estabilidade simultaneamente.</a:t>
            </a:r>
            <a:endParaRPr lang="en-US" sz="1200" dirty="0">
              <a:solidFill>
                <a:srgbClr val="0C2340"/>
              </a:solidFill>
              <a:latin typeface="Work Sans" pitchFamily="2" charset="0"/>
            </a:endParaRPr>
          </a:p>
        </p:txBody>
      </p:sp>
      <p:sp>
        <p:nvSpPr>
          <p:cNvPr id="6" name="Título 1">
            <a:extLst>
              <a:ext uri="{FF2B5EF4-FFF2-40B4-BE49-F238E27FC236}">
                <a16:creationId xmlns:a16="http://schemas.microsoft.com/office/drawing/2014/main" id="{6FFD8C9F-B458-FE6F-2ABF-97387B8D7470}"/>
              </a:ext>
            </a:extLst>
          </p:cNvPr>
          <p:cNvSpPr txBox="1">
            <a:spLocks/>
          </p:cNvSpPr>
          <p:nvPr/>
        </p:nvSpPr>
        <p:spPr>
          <a:xfrm>
            <a:off x="228210" y="684399"/>
            <a:ext cx="2519754"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2000" b="0" dirty="0">
                <a:solidFill>
                  <a:srgbClr val="0C2340"/>
                </a:solidFill>
                <a:latin typeface="Work Sans Light" pitchFamily="2" charset="0"/>
              </a:rPr>
              <a:t>Quais tipos de negócio e lojas apresentam melhor desempenho médio diário e quão estável é esse desempenho ao longo do tempo?</a:t>
            </a:r>
          </a:p>
        </p:txBody>
      </p:sp>
      <p:pic>
        <p:nvPicPr>
          <p:cNvPr id="4" name="Imagem 3">
            <a:extLst>
              <a:ext uri="{FF2B5EF4-FFF2-40B4-BE49-F238E27FC236}">
                <a16:creationId xmlns:a16="http://schemas.microsoft.com/office/drawing/2014/main" id="{8B155DDC-ECC2-088E-FFBB-0AF046AC3A21}"/>
              </a:ext>
            </a:extLst>
          </p:cNvPr>
          <p:cNvPicPr>
            <a:picLocks noChangeAspect="1"/>
          </p:cNvPicPr>
          <p:nvPr/>
        </p:nvPicPr>
        <p:blipFill>
          <a:blip r:embed="rId2"/>
          <a:stretch>
            <a:fillRect/>
          </a:stretch>
        </p:blipFill>
        <p:spPr>
          <a:xfrm>
            <a:off x="2862299" y="1138302"/>
            <a:ext cx="8922192" cy="4427328"/>
          </a:xfrm>
          <a:prstGeom prst="rect">
            <a:avLst/>
          </a:prstGeom>
        </p:spPr>
      </p:pic>
    </p:spTree>
    <p:extLst>
      <p:ext uri="{BB962C8B-B14F-4D97-AF65-F5344CB8AC3E}">
        <p14:creationId xmlns:p14="http://schemas.microsoft.com/office/powerpoint/2010/main" val="2152106762"/>
      </p:ext>
    </p:extLst>
  </p:cSld>
  <p:clrMapOvr>
    <a:masterClrMapping/>
  </p:clrMapOvr>
</p:sld>
</file>

<file path=ppt/theme/theme1.xml><?xml version="1.0" encoding="utf-8"?>
<a:theme xmlns:a="http://schemas.openxmlformats.org/drawingml/2006/main" name="Covers">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6E7FA5"/>
      </a:hlink>
      <a:folHlink>
        <a:srgbClr val="DADEE2"/>
      </a:folHlink>
    </a:clrScheme>
    <a:fontScheme name="Default">
      <a:majorFont>
        <a:latin typeface="Work Sans Light"/>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200" dirty="0" smtClean="0"/>
        </a:defPPr>
      </a:lstStyle>
    </a:txDef>
  </a:objectDefaults>
  <a:extraClrSchemeLst/>
  <a:extLst>
    <a:ext uri="{05A4C25C-085E-4340-85A3-A5531E510DB2}">
      <thm15:themeFamily xmlns:thm15="http://schemas.microsoft.com/office/thememl/2012/main" name="02_BIP PRESENTATIONS TEMPLATE SHORT_EDITABLE" id="{D579E0DA-8553-4E21-93A3-F59AE825FC68}" vid="{AF6021F8-7DCC-411B-A024-39EBB165602B}"/>
    </a:ext>
  </a:extLst>
</a:theme>
</file>

<file path=ppt/theme/theme10.xml><?xml version="1.0" encoding="utf-8"?>
<a:theme xmlns:a="http://schemas.openxmlformats.org/drawingml/2006/main" name="Endings">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DA291C"/>
      </a:hlink>
      <a:folHlink>
        <a:srgbClr val="DA291C"/>
      </a:folHlink>
    </a:clrScheme>
    <a:fontScheme name="BIP Group">
      <a:majorFont>
        <a:latin typeface="FS Elliot Pro Light"/>
        <a:ea typeface=""/>
        <a:cs typeface=""/>
      </a:majorFont>
      <a:minorFont>
        <a:latin typeface="FS Elliot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b">
        <a:spAutoFit/>
      </a:bodyPr>
      <a:lstStyle>
        <a:defPPr algn="l">
          <a:lnSpc>
            <a:spcPct val="120000"/>
          </a:lnSpc>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2_BIP PRESENTATIONS TEMPLATE SHORT_EDITABLE" id="{D579E0DA-8553-4E21-93A3-F59AE825FC68}" vid="{B12D518C-7C3A-4BDE-933B-D2FC4A8B3E92}"/>
    </a:ext>
  </a:extLst>
</a:theme>
</file>

<file path=ppt/theme/theme11.xml><?xml version="1.0" encoding="utf-8"?>
<a:theme xmlns:a="http://schemas.openxmlformats.org/drawingml/2006/main" name="1_Blank">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DA291C"/>
      </a:hlink>
      <a:folHlink>
        <a:srgbClr val="DA291C"/>
      </a:folHlink>
    </a:clrScheme>
    <a:fontScheme name="BIP Group">
      <a:majorFont>
        <a:latin typeface="FS Elliot Pro Light"/>
        <a:ea typeface=""/>
        <a:cs typeface=""/>
      </a:majorFont>
      <a:minorFont>
        <a:latin typeface="FS Elliot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b">
        <a:spAutoFit/>
      </a:bodyPr>
      <a:lstStyle>
        <a:defPPr algn="l">
          <a:lnSpc>
            <a:spcPct val="120000"/>
          </a:lnSpc>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2_BIP PRESENTATIONS TEMPLATE SHORT_EDITABLE" id="{D579E0DA-8553-4E21-93A3-F59AE825FC68}" vid="{144F5DF1-FB15-48E3-BEEC-C765FC99E0B6}"/>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asic Section Dividers">
  <a:themeElements>
    <a:clrScheme name="BIP Group">
      <a:dk1>
        <a:srgbClr val="546579"/>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6E7FA5"/>
      </a:hlink>
      <a:folHlink>
        <a:srgbClr val="DADEE2"/>
      </a:folHlink>
    </a:clrScheme>
    <a:fontScheme name="Default">
      <a:majorFont>
        <a:latin typeface="Work Sans Light"/>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_BIP PRESENTATIONS TEMPLATE SHORT_EDITABLE" id="{D579E0DA-8553-4E21-93A3-F59AE825FC68}" vid="{8DF67127-96DA-468A-8E8C-ECFA14E3DF5A}"/>
    </a:ext>
  </a:extLst>
</a:theme>
</file>

<file path=ppt/theme/theme3.xml><?xml version="1.0" encoding="utf-8"?>
<a:theme xmlns:a="http://schemas.openxmlformats.org/drawingml/2006/main" name="[B] Basic Slides">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DA291C"/>
      </a:hlink>
      <a:folHlink>
        <a:srgbClr val="DA291C"/>
      </a:folHlink>
    </a:clrScheme>
    <a:fontScheme name="Default 2">
      <a:majorFont>
        <a:latin typeface="Work Sans SemiBold"/>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numCol="1" spcCol="180000" rtlCol="0" anchor="b">
        <a:spAutoFit/>
      </a:bodyPr>
      <a:lstStyle>
        <a:defPPr algn="l" defTabSz="609630">
          <a:lnSpc>
            <a:spcPct val="120000"/>
          </a:lnSpc>
          <a:spcAft>
            <a:spcPts val="1200"/>
          </a:spcAft>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2_BIP PRESENTATIONS TEMPLATE SHORT_EDITABLE" id="{D579E0DA-8553-4E21-93A3-F59AE825FC68}" vid="{2FBFAF04-71F6-4BF3-9AF2-C9801312148B}"/>
    </a:ext>
  </a:extLst>
</a:theme>
</file>

<file path=ppt/theme/theme4.xml><?xml version="1.0" encoding="utf-8"?>
<a:theme xmlns:a="http://schemas.openxmlformats.org/drawingml/2006/main" name="[W] Basic Slides">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DA291C"/>
      </a:hlink>
      <a:folHlink>
        <a:srgbClr val="DA291C"/>
      </a:folHlink>
    </a:clrScheme>
    <a:fontScheme name="Default 2">
      <a:majorFont>
        <a:latin typeface="Work Sans SemiBold"/>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numCol="1" spcCol="180000" rtlCol="0" anchor="b">
        <a:spAutoFit/>
      </a:bodyPr>
      <a:lstStyle>
        <a:defPPr algn="l" defTabSz="609630">
          <a:lnSpc>
            <a:spcPct val="120000"/>
          </a:lnSpc>
          <a:spcAft>
            <a:spcPts val="1200"/>
          </a:spcAft>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2_BIP PRESENTATIONS TEMPLATE SHORT_EDITABLE" id="{D579E0DA-8553-4E21-93A3-F59AE825FC68}" vid="{AF417379-3442-4F10-94D9-4AFFF26D7B6A}"/>
    </a:ext>
  </a:extLst>
</a:theme>
</file>

<file path=ppt/theme/theme5.xml><?xml version="1.0" encoding="utf-8"?>
<a:theme xmlns:a="http://schemas.openxmlformats.org/drawingml/2006/main" name="[R] Basic Slides">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DA291C"/>
      </a:hlink>
      <a:folHlink>
        <a:srgbClr val="DA291C"/>
      </a:folHlink>
    </a:clrScheme>
    <a:fontScheme name="Default 2">
      <a:majorFont>
        <a:latin typeface="Work Sans SemiBold"/>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numCol="1" spcCol="180000" rtlCol="0" anchor="b">
        <a:spAutoFit/>
      </a:bodyPr>
      <a:lstStyle>
        <a:defPPr algn="l" defTabSz="609630">
          <a:lnSpc>
            <a:spcPct val="120000"/>
          </a:lnSpc>
          <a:spcAft>
            <a:spcPts val="1200"/>
          </a:spcAft>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2_BIP PRESENTATIONS TEMPLATE SHORT_EDITABLE" id="{D579E0DA-8553-4E21-93A3-F59AE825FC68}" vid="{AD64EF0A-7D49-4BCA-9368-C238176453ED}"/>
    </a:ext>
  </a:extLst>
</a:theme>
</file>

<file path=ppt/theme/theme6.xml><?xml version="1.0" encoding="utf-8"?>
<a:theme xmlns:a="http://schemas.openxmlformats.org/drawingml/2006/main" name="[B] Column Grid">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6E7FA5"/>
      </a:hlink>
      <a:folHlink>
        <a:srgbClr val="DADEE2"/>
      </a:folHlink>
    </a:clrScheme>
    <a:fontScheme name="Default">
      <a:majorFont>
        <a:latin typeface="Work Sans Light"/>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rtlCol="0" anchor="ctr"/>
      <a:lstStyle>
        <a:defPPr algn="ctr">
          <a:defRPr sz="1000" dirty="0" smtClean="0"/>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numCol="1" spcCol="180000" rtlCol="0" anchor="b">
        <a:spAutoFit/>
      </a:bodyPr>
      <a:lstStyle>
        <a:defPPr algn="l" defTabSz="609630">
          <a:lnSpc>
            <a:spcPct val="120000"/>
          </a:lnSpc>
          <a:spcAft>
            <a:spcPts val="1200"/>
          </a:spcAft>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2_BIP PRESENTATIONS TEMPLATE SHORT_EDITABLE" id="{D579E0DA-8553-4E21-93A3-F59AE825FC68}" vid="{0CA7CC7A-9335-4CA4-A273-D9E221C9A8AA}"/>
    </a:ext>
  </a:extLst>
</a:theme>
</file>

<file path=ppt/theme/theme7.xml><?xml version="1.0" encoding="utf-8"?>
<a:theme xmlns:a="http://schemas.openxmlformats.org/drawingml/2006/main" name="[W] Column Grid">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6E7FA5"/>
      </a:hlink>
      <a:folHlink>
        <a:srgbClr val="DADEE2"/>
      </a:folHlink>
    </a:clrScheme>
    <a:fontScheme name="Default">
      <a:majorFont>
        <a:latin typeface="Work Sans Light"/>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200" dirty="0" smtClean="0"/>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nchor="b">
        <a:spAutoFit/>
      </a:bodyPr>
      <a:lstStyle>
        <a:defPPr algn="l" defTabSz="609630">
          <a:spcAft>
            <a:spcPts val="1200"/>
          </a:spcAft>
          <a:defRPr sz="1000">
            <a:latin typeface="Work Sans" pitchFamily="2" charset="0"/>
          </a:defRPr>
        </a:defPPr>
      </a:lstStyle>
    </a:txDef>
  </a:objectDefaults>
  <a:extraClrSchemeLst/>
  <a:extLst>
    <a:ext uri="{05A4C25C-085E-4340-85A3-A5531E510DB2}">
      <thm15:themeFamily xmlns:thm15="http://schemas.microsoft.com/office/thememl/2012/main" name="02_BIP PRESENTATIONS TEMPLATE SHORT_EDITABLE" id="{D579E0DA-8553-4E21-93A3-F59AE825FC68}" vid="{47762E0E-BD49-4F9F-976D-89E64148CC2B}"/>
    </a:ext>
  </a:extLst>
</a:theme>
</file>

<file path=ppt/theme/theme8.xml><?xml version="1.0" encoding="utf-8"?>
<a:theme xmlns:a="http://schemas.openxmlformats.org/drawingml/2006/main" name="[R] Column Grid">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6E7FA5"/>
      </a:hlink>
      <a:folHlink>
        <a:srgbClr val="DADEE2"/>
      </a:folHlink>
    </a:clrScheme>
    <a:fontScheme name="Default 2">
      <a:majorFont>
        <a:latin typeface="Work Sans SemiBold"/>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2_BIP PRESENTATIONS TEMPLATE SHORT_EDITABLE" id="{D579E0DA-8553-4E21-93A3-F59AE825FC68}" vid="{BBC94791-2FA8-485C-8ED4-D9700428D8D3}"/>
    </a:ext>
  </a:extLst>
</a:theme>
</file>

<file path=ppt/theme/theme9.xml><?xml version="1.0" encoding="utf-8"?>
<a:theme xmlns:a="http://schemas.openxmlformats.org/drawingml/2006/main" name="CV">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DA291C"/>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err="1" smtClean="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2_BIP PRESENTATIONS TEMPLATE SHORT_EDITABLE" id="{D579E0DA-8553-4E21-93A3-F59AE825FC68}" vid="{E4C2E740-78DB-4CDA-A0DB-99619ADC99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3A2D506EF2EE4BA9876153FACDAEBE" ma:contentTypeVersion="14" ma:contentTypeDescription="Create a new document." ma:contentTypeScope="" ma:versionID="0cea3023dec0d96c24cdf7f6818af5dd">
  <xsd:schema xmlns:xsd="http://www.w3.org/2001/XMLSchema" xmlns:xs="http://www.w3.org/2001/XMLSchema" xmlns:p="http://schemas.microsoft.com/office/2006/metadata/properties" xmlns:ns2="b1afa4d5-28fa-49c5-bf3b-fab85ec965ad" xmlns:ns3="c88c9b56-e35a-4d71-baf0-eac941e13c7f" targetNamespace="http://schemas.microsoft.com/office/2006/metadata/properties" ma:root="true" ma:fieldsID="173735cbae7738c80d99c99d19f2540e" ns2:_="" ns3:_="">
    <xsd:import namespace="b1afa4d5-28fa-49c5-bf3b-fab85ec965ad"/>
    <xsd:import namespace="c88c9b56-e35a-4d71-baf0-eac941e13c7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SearchPropertie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afa4d5-28fa-49c5-bf3b-fab85ec965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1bb2967-c362-44f9-8b79-c0367f232533"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88c9b56-e35a-4d71-baf0-eac941e13c7f"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6f7f1c0-e6b0-4489-851c-795571d6ed48}" ma:internalName="TaxCatchAll" ma:showField="CatchAllData" ma:web="c88c9b56-e35a-4d71-baf0-eac941e13c7f">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88c9b56-e35a-4d71-baf0-eac941e13c7f">
      <UserInfo>
        <DisplayName>Leta, Amanda (Bip Group)</DisplayName>
        <AccountId>99</AccountId>
        <AccountType/>
      </UserInfo>
      <UserInfo>
        <DisplayName>Aranha, Carolina (Bip Group)</DisplayName>
        <AccountId>247</AccountId>
        <AccountType/>
      </UserInfo>
      <UserInfo>
        <DisplayName>Tresnan, George (Bip Group)</DisplayName>
        <AccountId>25</AccountId>
        <AccountType/>
      </UserInfo>
      <UserInfo>
        <DisplayName>Pasi, Margherita (Bip Group)</DisplayName>
        <AccountId>557</AccountId>
        <AccountType/>
      </UserInfo>
      <UserInfo>
        <DisplayName>Di Mari, Francesca (Bip Group)</DisplayName>
        <AccountId>164</AccountId>
        <AccountType/>
      </UserInfo>
      <UserInfo>
        <DisplayName>Barbaro, Antonino (Bip Group)</DisplayName>
        <AccountId>13</AccountId>
        <AccountType/>
      </UserInfo>
      <UserInfo>
        <DisplayName>Garofalo, Roberta (Bip Group)</DisplayName>
        <AccountId>15</AccountId>
        <AccountType/>
      </UserInfo>
      <UserInfo>
        <DisplayName>Schiavoni, Cecilia (Bip Group)</DisplayName>
        <AccountId>285</AccountId>
        <AccountType/>
      </UserInfo>
    </SharedWithUsers>
    <lcf76f155ced4ddcb4097134ff3c332f xmlns="b1afa4d5-28fa-49c5-bf3b-fab85ec965ad">
      <Terms xmlns="http://schemas.microsoft.com/office/infopath/2007/PartnerControls"/>
    </lcf76f155ced4ddcb4097134ff3c332f>
    <TaxCatchAll xmlns="c88c9b56-e35a-4d71-baf0-eac941e13c7f" xsi:nil="true"/>
  </documentManagement>
</p:properties>
</file>

<file path=customXml/itemProps1.xml><?xml version="1.0" encoding="utf-8"?>
<ds:datastoreItem xmlns:ds="http://schemas.openxmlformats.org/officeDocument/2006/customXml" ds:itemID="{BE0769B7-4DC8-420C-B1DB-6908AA51EF4C}">
  <ds:schemaRefs>
    <ds:schemaRef ds:uri="http://schemas.microsoft.com/sharepoint/v3/contenttype/forms"/>
  </ds:schemaRefs>
</ds:datastoreItem>
</file>

<file path=customXml/itemProps2.xml><?xml version="1.0" encoding="utf-8"?>
<ds:datastoreItem xmlns:ds="http://schemas.openxmlformats.org/officeDocument/2006/customXml" ds:itemID="{F76BF16C-1685-4435-AC54-A6CD3D8F1D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afa4d5-28fa-49c5-bf3b-fab85ec965ad"/>
    <ds:schemaRef ds:uri="c88c9b56-e35a-4d71-baf0-eac941e13c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A4FB46-B038-42A2-951F-9A49AC4283DE}">
  <ds:schemaRefs>
    <ds:schemaRef ds:uri="http://www.w3.org/XML/1998/namespace"/>
    <ds:schemaRef ds:uri="http://purl.org/dc/elements/1.1/"/>
    <ds:schemaRef ds:uri="http://purl.org/dc/terms/"/>
    <ds:schemaRef ds:uri="http://schemas.openxmlformats.org/package/2006/metadata/core-properties"/>
    <ds:schemaRef ds:uri="fb813824-5627-4151-9044-1b7d7a70aab4"/>
    <ds:schemaRef ds:uri="http://schemas.microsoft.com/office/2006/documentManagement/types"/>
    <ds:schemaRef ds:uri="http://schemas.microsoft.com/office/infopath/2007/PartnerControls"/>
    <ds:schemaRef ds:uri="d265010c-0dff-426c-9926-bd350a13e9ac"/>
    <ds:schemaRef ds:uri="http://schemas.microsoft.com/office/2006/metadata/properties"/>
    <ds:schemaRef ds:uri="http://purl.org/dc/dcmitype/"/>
    <ds:schemaRef ds:uri="32a75ea0-5805-4932-8c58-c982eb916ebf"/>
    <ds:schemaRef ds:uri="4d83b675-d6b0-4a49-99f1-c8e037ce14fa"/>
    <ds:schemaRef ds:uri="c88c9b56-e35a-4d71-baf0-eac941e13c7f"/>
    <ds:schemaRef ds:uri="b1afa4d5-28fa-49c5-bf3b-fab85ec965ad"/>
  </ds:schemaRefs>
</ds:datastoreItem>
</file>

<file path=docMetadata/LabelInfo.xml><?xml version="1.0" encoding="utf-8"?>
<clbl:labelList xmlns:clbl="http://schemas.microsoft.com/office/2020/mipLabelMetadata">
  <clbl:label id="{bb1a63eb-eb09-471a-a005-37b07792a5b5}" enabled="0" method="" siteId="{bb1a63eb-eb09-471a-a005-37b07792a5b5}" removed="1"/>
</clbl:labelList>
</file>

<file path=docProps/app.xml><?xml version="1.0" encoding="utf-8"?>
<Properties xmlns="http://schemas.openxmlformats.org/officeDocument/2006/extended-properties" xmlns:vt="http://schemas.openxmlformats.org/officeDocument/2006/docPropsVTypes">
  <Template>02_BIP PPT Template_short Version</Template>
  <TotalTime>1268</TotalTime>
  <Words>7358</Words>
  <Application>Microsoft Office PowerPoint</Application>
  <PresentationFormat>Widescreen</PresentationFormat>
  <Paragraphs>665</Paragraphs>
  <Slides>67</Slides>
  <Notes>15</Notes>
  <HiddenSlides>44</HiddenSlides>
  <MMClips>0</MMClips>
  <ScaleCrop>false</ScaleCrop>
  <HeadingPairs>
    <vt:vector size="6" baseType="variant">
      <vt:variant>
        <vt:lpstr>Fontes usadas</vt:lpstr>
      </vt:variant>
      <vt:variant>
        <vt:i4>11</vt:i4>
      </vt:variant>
      <vt:variant>
        <vt:lpstr>Tema</vt:lpstr>
      </vt:variant>
      <vt:variant>
        <vt:i4>11</vt:i4>
      </vt:variant>
      <vt:variant>
        <vt:lpstr>Títulos de slides</vt:lpstr>
      </vt:variant>
      <vt:variant>
        <vt:i4>67</vt:i4>
      </vt:variant>
    </vt:vector>
  </HeadingPairs>
  <TitlesOfParts>
    <vt:vector size="89" baseType="lpstr">
      <vt:lpstr>Aptos</vt:lpstr>
      <vt:lpstr>Arial</vt:lpstr>
      <vt:lpstr>Calibri</vt:lpstr>
      <vt:lpstr>FS Elliot Pro</vt:lpstr>
      <vt:lpstr>FS Elliot Pro Thin</vt:lpstr>
      <vt:lpstr>Wingdings</vt:lpstr>
      <vt:lpstr>Work Sans</vt:lpstr>
      <vt:lpstr>Work Sans Light</vt:lpstr>
      <vt:lpstr>Work Sans Medium</vt:lpstr>
      <vt:lpstr>Work Sans SemiBold</vt:lpstr>
      <vt:lpstr>Work Sans Thin</vt:lpstr>
      <vt:lpstr>Covers</vt:lpstr>
      <vt:lpstr>Basic Section Dividers</vt:lpstr>
      <vt:lpstr>[B] Basic Slides</vt:lpstr>
      <vt:lpstr>[W] Basic Slides</vt:lpstr>
      <vt:lpstr>[R] Basic Slides</vt:lpstr>
      <vt:lpstr>[B] Column Grid</vt:lpstr>
      <vt:lpstr>[W] Column Grid</vt:lpstr>
      <vt:lpstr>[R] Column Grid</vt:lpstr>
      <vt:lpstr>CV</vt:lpstr>
      <vt:lpstr>Endings</vt:lpstr>
      <vt:lpstr>1_Blank</vt:lpstr>
      <vt:lpstr>Projeto de Apadrinhamento BIP</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 que o Modelo Precisa Aprender para Decidir: Chove ou Não Chove?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Lorem ipsum dolor sit amet, consectetur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Jacyzin, Guilherme (Bip Group)</dc:creator>
  <cp:lastModifiedBy>Jacyzin, Guilherme (Bip Group)</cp:lastModifiedBy>
  <cp:revision>12</cp:revision>
  <dcterms:created xsi:type="dcterms:W3CDTF">2025-12-05T01:40:00Z</dcterms:created>
  <dcterms:modified xsi:type="dcterms:W3CDTF">2026-01-16T20:01:47Z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0x010100763A2D506EF2EE4BA9876153FACDAEBE</vt:lpwstr>
  </property>
  <property fmtid="{D5CDD505-2E9C-101B-9397-08002B2CF9AE}" pid="3" name="MediaServiceImageTags">
    <vt:lpwstr/>
  </property>
</Properties>
</file>